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22" roundtripDataSignature="AMtx7mhjOqnjqqOH2AXtfHNj8rZLZVBUG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customschemas.google.com/relationships/presentationmetadata" Target="metadata"/><Relationship Id="rId21"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3.pn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21945cc6645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g21945cc6645_0_1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1945cc6645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g21945cc6645_0_2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21945cc6645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g21945cc6645_0_2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21945cc6645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g21945cc6645_0_2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21945cc6645_1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g21945cc6645_1_2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21945cc6645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g21945cc6645_0_1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21945cc6645_1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g21945cc6645_1_2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1945cc664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g21945cc6645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1945cc6645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g21945cc6645_0_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21945cc6645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g21945cc6645_0_1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1945cc6645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g21945cc6645_0_1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layout">
  <p:cSld name="Cover slide layout">
    <p:bg>
      <p:bgPr>
        <a:solidFill>
          <a:srgbClr val="DDEAF6"/>
        </a:solidFill>
      </p:bgPr>
    </p:bg>
    <p:spTree>
      <p:nvGrpSpPr>
        <p:cNvPr id="6" name="Shape 6"/>
        <p:cNvGrpSpPr/>
        <p:nvPr/>
      </p:nvGrpSpPr>
      <p:grpSpPr>
        <a:xfrm>
          <a:off x="0" y="0"/>
          <a:ext cx="0" cy="0"/>
          <a:chOff x="0" y="0"/>
          <a:chExt cx="0" cy="0"/>
        </a:xfrm>
      </p:grpSpPr>
      <p:sp>
        <p:nvSpPr>
          <p:cNvPr id="7" name="Google Shape;7;p50"/>
          <p:cNvSpPr/>
          <p:nvPr/>
        </p:nvSpPr>
        <p:spPr>
          <a:xfrm rot="2710283">
            <a:off x="3230156" y="-3604334"/>
            <a:ext cx="5188206" cy="13481605"/>
          </a:xfrm>
          <a:custGeom>
            <a:rect b="b" l="l" r="r" t="t"/>
            <a:pathLst>
              <a:path extrusionOk="0" h="13481605" w="5188206">
                <a:moveTo>
                  <a:pt x="4872276" y="0"/>
                </a:moveTo>
                <a:lnTo>
                  <a:pt x="5188206" y="314046"/>
                </a:lnTo>
                <a:lnTo>
                  <a:pt x="5188206" y="9409991"/>
                </a:lnTo>
                <a:lnTo>
                  <a:pt x="1140878" y="13481605"/>
                </a:lnTo>
                <a:lnTo>
                  <a:pt x="0" y="12347532"/>
                </a:lnTo>
                <a:lnTo>
                  <a:pt x="1" y="4901511"/>
                </a:lnTo>
                <a:close/>
              </a:path>
            </a:pathLst>
          </a:custGeom>
          <a:solidFill>
            <a:schemeClr val="accent1">
              <a:alpha val="3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8" name="Google Shape;8;p50"/>
          <p:cNvPicPr preferRelativeResize="0"/>
          <p:nvPr/>
        </p:nvPicPr>
        <p:blipFill rotWithShape="1">
          <a:blip r:embed="rId2">
            <a:alphaModFix amt="29000"/>
          </a:blip>
          <a:srcRect b="1915" l="25586" r="22468" t="29014"/>
          <a:stretch/>
        </p:blipFill>
        <p:spPr>
          <a:xfrm>
            <a:off x="7291761" y="1"/>
            <a:ext cx="4900239" cy="6858000"/>
          </a:xfrm>
          <a:prstGeom prst="rect">
            <a:avLst/>
          </a:prstGeom>
          <a:noFill/>
          <a:ln>
            <a:noFill/>
          </a:ln>
        </p:spPr>
      </p:pic>
      <p:pic>
        <p:nvPicPr>
          <p:cNvPr id="9" name="Google Shape;9;p50"/>
          <p:cNvPicPr preferRelativeResize="0"/>
          <p:nvPr/>
        </p:nvPicPr>
        <p:blipFill rotWithShape="1">
          <a:blip r:embed="rId2">
            <a:alphaModFix amt="29000"/>
          </a:blip>
          <a:srcRect b="0" l="59969" r="0" t="27509"/>
          <a:stretch/>
        </p:blipFill>
        <p:spPr>
          <a:xfrm>
            <a:off x="-147" y="0"/>
            <a:ext cx="3611440" cy="6904883"/>
          </a:xfrm>
          <a:prstGeom prst="rect">
            <a:avLst/>
          </a:prstGeom>
          <a:noFill/>
          <a:ln>
            <a:noFill/>
          </a:ln>
        </p:spPr>
      </p:pic>
      <p:sp>
        <p:nvSpPr>
          <p:cNvPr id="10" name="Google Shape;10;p50"/>
          <p:cNvSpPr/>
          <p:nvPr/>
        </p:nvSpPr>
        <p:spPr>
          <a:xfrm rot="-2682440">
            <a:off x="6757340" y="5310244"/>
            <a:ext cx="2184922" cy="719634"/>
          </a:xfrm>
          <a:custGeom>
            <a:rect b="b" l="l" r="r" t="t"/>
            <a:pathLst>
              <a:path extrusionOk="0" h="856013" w="2598991">
                <a:moveTo>
                  <a:pt x="212221" y="705872"/>
                </a:moveTo>
                <a:lnTo>
                  <a:pt x="212221" y="705873"/>
                </a:lnTo>
                <a:lnTo>
                  <a:pt x="212221" y="705873"/>
                </a:lnTo>
                <a:close/>
                <a:moveTo>
                  <a:pt x="0" y="150139"/>
                </a:moveTo>
                <a:lnTo>
                  <a:pt x="0" y="150139"/>
                </a:lnTo>
                <a:lnTo>
                  <a:pt x="0" y="150140"/>
                </a:lnTo>
                <a:close/>
                <a:moveTo>
                  <a:pt x="150140" y="0"/>
                </a:moveTo>
                <a:lnTo>
                  <a:pt x="1824103" y="0"/>
                </a:lnTo>
                <a:cubicBezTo>
                  <a:pt x="1907023" y="0"/>
                  <a:pt x="1974243" y="67220"/>
                  <a:pt x="1974243" y="150140"/>
                </a:cubicBezTo>
                <a:lnTo>
                  <a:pt x="1974242" y="150140"/>
                </a:lnTo>
                <a:cubicBezTo>
                  <a:pt x="1974242" y="191600"/>
                  <a:pt x="1957437" y="229135"/>
                  <a:pt x="1930267" y="256305"/>
                </a:cubicBezTo>
                <a:lnTo>
                  <a:pt x="1894334" y="280532"/>
                </a:lnTo>
                <a:lnTo>
                  <a:pt x="2457031" y="280532"/>
                </a:lnTo>
                <a:cubicBezTo>
                  <a:pt x="2535433" y="280532"/>
                  <a:pt x="2598991" y="344090"/>
                  <a:pt x="2598991" y="422492"/>
                </a:cubicBezTo>
                <a:lnTo>
                  <a:pt x="2598990" y="422492"/>
                </a:lnTo>
                <a:cubicBezTo>
                  <a:pt x="2598990" y="500894"/>
                  <a:pt x="2535432" y="564452"/>
                  <a:pt x="2457030" y="564452"/>
                </a:cubicBezTo>
                <a:lnTo>
                  <a:pt x="2079510" y="564452"/>
                </a:lnTo>
                <a:lnTo>
                  <a:pt x="2094765" y="567532"/>
                </a:lnTo>
                <a:cubicBezTo>
                  <a:pt x="2148653" y="590324"/>
                  <a:pt x="2186464" y="643683"/>
                  <a:pt x="2186464" y="705873"/>
                </a:cubicBezTo>
                <a:lnTo>
                  <a:pt x="2186463" y="705873"/>
                </a:lnTo>
                <a:cubicBezTo>
                  <a:pt x="2186463" y="788793"/>
                  <a:pt x="2119243" y="856013"/>
                  <a:pt x="2036323" y="856013"/>
                </a:cubicBezTo>
                <a:lnTo>
                  <a:pt x="362361" y="856012"/>
                </a:lnTo>
                <a:cubicBezTo>
                  <a:pt x="300171" y="856012"/>
                  <a:pt x="246812" y="818201"/>
                  <a:pt x="224020" y="764313"/>
                </a:cubicBezTo>
                <a:lnTo>
                  <a:pt x="212221" y="705873"/>
                </a:lnTo>
                <a:lnTo>
                  <a:pt x="224020" y="647432"/>
                </a:lnTo>
                <a:cubicBezTo>
                  <a:pt x="246812" y="593544"/>
                  <a:pt x="300171" y="555733"/>
                  <a:pt x="362361" y="555733"/>
                </a:cubicBezTo>
                <a:lnTo>
                  <a:pt x="469765" y="555733"/>
                </a:lnTo>
                <a:lnTo>
                  <a:pt x="480117" y="553643"/>
                </a:lnTo>
                <a:cubicBezTo>
                  <a:pt x="531069" y="532092"/>
                  <a:pt x="566820" y="481641"/>
                  <a:pt x="566820" y="422839"/>
                </a:cubicBezTo>
                <a:lnTo>
                  <a:pt x="566821" y="422839"/>
                </a:lnTo>
                <a:cubicBezTo>
                  <a:pt x="566821" y="378738"/>
                  <a:pt x="546711" y="339334"/>
                  <a:pt x="515161" y="313296"/>
                </a:cubicBezTo>
                <a:lnTo>
                  <a:pt x="493706" y="300279"/>
                </a:lnTo>
                <a:lnTo>
                  <a:pt x="150140" y="300279"/>
                </a:lnTo>
                <a:cubicBezTo>
                  <a:pt x="87950" y="300279"/>
                  <a:pt x="34591" y="262468"/>
                  <a:pt x="11799" y="208580"/>
                </a:cubicBezTo>
                <a:lnTo>
                  <a:pt x="0" y="150139"/>
                </a:lnTo>
                <a:lnTo>
                  <a:pt x="11799" y="91699"/>
                </a:lnTo>
                <a:cubicBezTo>
                  <a:pt x="34591" y="37811"/>
                  <a:pt x="87950" y="0"/>
                  <a:pt x="150140" y="0"/>
                </a:cubicBez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1" name="Google Shape;11;p50"/>
          <p:cNvSpPr/>
          <p:nvPr/>
        </p:nvSpPr>
        <p:spPr>
          <a:xfrm rot="-2682440">
            <a:off x="2315319" y="657619"/>
            <a:ext cx="2184922" cy="719634"/>
          </a:xfrm>
          <a:custGeom>
            <a:rect b="b" l="l" r="r" t="t"/>
            <a:pathLst>
              <a:path extrusionOk="0" h="856013" w="2598991">
                <a:moveTo>
                  <a:pt x="212221" y="705872"/>
                </a:moveTo>
                <a:lnTo>
                  <a:pt x="212221" y="705873"/>
                </a:lnTo>
                <a:lnTo>
                  <a:pt x="212221" y="705873"/>
                </a:lnTo>
                <a:close/>
                <a:moveTo>
                  <a:pt x="0" y="150139"/>
                </a:moveTo>
                <a:lnTo>
                  <a:pt x="0" y="150139"/>
                </a:lnTo>
                <a:lnTo>
                  <a:pt x="0" y="150140"/>
                </a:lnTo>
                <a:close/>
                <a:moveTo>
                  <a:pt x="150140" y="0"/>
                </a:moveTo>
                <a:lnTo>
                  <a:pt x="1824103" y="0"/>
                </a:lnTo>
                <a:cubicBezTo>
                  <a:pt x="1907023" y="0"/>
                  <a:pt x="1974243" y="67220"/>
                  <a:pt x="1974243" y="150140"/>
                </a:cubicBezTo>
                <a:lnTo>
                  <a:pt x="1974242" y="150140"/>
                </a:lnTo>
                <a:cubicBezTo>
                  <a:pt x="1974242" y="191600"/>
                  <a:pt x="1957437" y="229135"/>
                  <a:pt x="1930267" y="256305"/>
                </a:cubicBezTo>
                <a:lnTo>
                  <a:pt x="1894334" y="280532"/>
                </a:lnTo>
                <a:lnTo>
                  <a:pt x="2457031" y="280532"/>
                </a:lnTo>
                <a:cubicBezTo>
                  <a:pt x="2535433" y="280532"/>
                  <a:pt x="2598991" y="344090"/>
                  <a:pt x="2598991" y="422492"/>
                </a:cubicBezTo>
                <a:lnTo>
                  <a:pt x="2598990" y="422492"/>
                </a:lnTo>
                <a:cubicBezTo>
                  <a:pt x="2598990" y="500894"/>
                  <a:pt x="2535432" y="564452"/>
                  <a:pt x="2457030" y="564452"/>
                </a:cubicBezTo>
                <a:lnTo>
                  <a:pt x="2079510" y="564452"/>
                </a:lnTo>
                <a:lnTo>
                  <a:pt x="2094765" y="567532"/>
                </a:lnTo>
                <a:cubicBezTo>
                  <a:pt x="2148653" y="590324"/>
                  <a:pt x="2186464" y="643683"/>
                  <a:pt x="2186464" y="705873"/>
                </a:cubicBezTo>
                <a:lnTo>
                  <a:pt x="2186463" y="705873"/>
                </a:lnTo>
                <a:cubicBezTo>
                  <a:pt x="2186463" y="788793"/>
                  <a:pt x="2119243" y="856013"/>
                  <a:pt x="2036323" y="856013"/>
                </a:cubicBezTo>
                <a:lnTo>
                  <a:pt x="362361" y="856012"/>
                </a:lnTo>
                <a:cubicBezTo>
                  <a:pt x="300171" y="856012"/>
                  <a:pt x="246812" y="818201"/>
                  <a:pt x="224020" y="764313"/>
                </a:cubicBezTo>
                <a:lnTo>
                  <a:pt x="212221" y="705873"/>
                </a:lnTo>
                <a:lnTo>
                  <a:pt x="224020" y="647432"/>
                </a:lnTo>
                <a:cubicBezTo>
                  <a:pt x="246812" y="593544"/>
                  <a:pt x="300171" y="555733"/>
                  <a:pt x="362361" y="555733"/>
                </a:cubicBezTo>
                <a:lnTo>
                  <a:pt x="469765" y="555733"/>
                </a:lnTo>
                <a:lnTo>
                  <a:pt x="480117" y="553643"/>
                </a:lnTo>
                <a:cubicBezTo>
                  <a:pt x="531069" y="532092"/>
                  <a:pt x="566820" y="481641"/>
                  <a:pt x="566820" y="422839"/>
                </a:cubicBezTo>
                <a:lnTo>
                  <a:pt x="566821" y="422839"/>
                </a:lnTo>
                <a:cubicBezTo>
                  <a:pt x="566821" y="378738"/>
                  <a:pt x="546711" y="339334"/>
                  <a:pt x="515161" y="313296"/>
                </a:cubicBezTo>
                <a:lnTo>
                  <a:pt x="493706" y="300279"/>
                </a:lnTo>
                <a:lnTo>
                  <a:pt x="150140" y="300279"/>
                </a:lnTo>
                <a:cubicBezTo>
                  <a:pt x="87950" y="300279"/>
                  <a:pt x="34591" y="262468"/>
                  <a:pt x="11799" y="208580"/>
                </a:cubicBezTo>
                <a:lnTo>
                  <a:pt x="0" y="150139"/>
                </a:lnTo>
                <a:lnTo>
                  <a:pt x="11799" y="91699"/>
                </a:lnTo>
                <a:cubicBezTo>
                  <a:pt x="34591" y="37811"/>
                  <a:pt x="87950" y="0"/>
                  <a:pt x="150140" y="0"/>
                </a:cubicBez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 name="Google Shape;12;p50"/>
          <p:cNvSpPr/>
          <p:nvPr/>
        </p:nvSpPr>
        <p:spPr>
          <a:xfrm rot="-2700000">
            <a:off x="3249095" y="3545172"/>
            <a:ext cx="898779" cy="188233"/>
          </a:xfrm>
          <a:prstGeom prst="roundRect">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 name="Google Shape;13;p50"/>
          <p:cNvSpPr/>
          <p:nvPr/>
        </p:nvSpPr>
        <p:spPr>
          <a:xfrm rot="-2700000">
            <a:off x="3933047" y="3402148"/>
            <a:ext cx="471088" cy="98661"/>
          </a:xfrm>
          <a:prstGeom prst="roundRect">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4" name="Google Shape;14;p50"/>
          <p:cNvSpPr/>
          <p:nvPr/>
        </p:nvSpPr>
        <p:spPr>
          <a:xfrm>
            <a:off x="8690530" y="3132960"/>
            <a:ext cx="296040" cy="296040"/>
          </a:xfrm>
          <a:prstGeom prst="plus">
            <a:avLst>
              <a:gd fmla="val 43777"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5" name="Google Shape;15;p50"/>
          <p:cNvSpPr/>
          <p:nvPr/>
        </p:nvSpPr>
        <p:spPr>
          <a:xfrm rot="1642289">
            <a:off x="1982541" y="4138539"/>
            <a:ext cx="296040" cy="296040"/>
          </a:xfrm>
          <a:prstGeom prst="plus">
            <a:avLst>
              <a:gd fmla="val 43777"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6" name="Google Shape;16;p50"/>
          <p:cNvSpPr/>
          <p:nvPr/>
        </p:nvSpPr>
        <p:spPr>
          <a:xfrm rot="-9543087">
            <a:off x="5363426" y="5089801"/>
            <a:ext cx="251202" cy="216553"/>
          </a:xfrm>
          <a:prstGeom prst="triangle">
            <a:avLst>
              <a:gd fmla="val 50000" name="adj"/>
            </a:avLst>
          </a:prstGeom>
          <a:no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7" name="Google Shape;17;p50"/>
          <p:cNvSpPr/>
          <p:nvPr/>
        </p:nvSpPr>
        <p:spPr>
          <a:xfrm rot="-9543087">
            <a:off x="8103105" y="591382"/>
            <a:ext cx="251202" cy="216553"/>
          </a:xfrm>
          <a:prstGeom prst="triangle">
            <a:avLst>
              <a:gd fmla="val 50000" name="adj"/>
            </a:avLst>
          </a:prstGeom>
          <a:no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8" name="Google Shape;18;p50"/>
          <p:cNvSpPr/>
          <p:nvPr/>
        </p:nvSpPr>
        <p:spPr>
          <a:xfrm>
            <a:off x="3621417" y="2170597"/>
            <a:ext cx="213463" cy="213463"/>
          </a:xfrm>
          <a:prstGeom prst="ellipse">
            <a:avLst/>
          </a:prstGeom>
          <a:no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9" name="Google Shape;19;p50"/>
          <p:cNvSpPr/>
          <p:nvPr/>
        </p:nvSpPr>
        <p:spPr>
          <a:xfrm>
            <a:off x="10794549" y="1222466"/>
            <a:ext cx="213463" cy="213463"/>
          </a:xfrm>
          <a:prstGeom prst="ellipse">
            <a:avLst/>
          </a:prstGeom>
          <a:no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0" name="Google Shape;20;p50"/>
          <p:cNvSpPr/>
          <p:nvPr/>
        </p:nvSpPr>
        <p:spPr>
          <a:xfrm rot="-2700000">
            <a:off x="7806765" y="2002509"/>
            <a:ext cx="898779" cy="188233"/>
          </a:xfrm>
          <a:prstGeom prst="roundRect">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21" name="Google Shape;21;p50"/>
          <p:cNvSpPr/>
          <p:nvPr/>
        </p:nvSpPr>
        <p:spPr>
          <a:xfrm rot="-2700000">
            <a:off x="8490717" y="1859485"/>
            <a:ext cx="471088" cy="98661"/>
          </a:xfrm>
          <a:prstGeom prst="roundRect">
            <a:avLst>
              <a:gd fmla="val 50000" name="adj"/>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ontents slide layout">
  <p:cSld name="8_Contents slide layout">
    <p:spTree>
      <p:nvGrpSpPr>
        <p:cNvPr id="121" name="Shape 121"/>
        <p:cNvGrpSpPr/>
        <p:nvPr/>
      </p:nvGrpSpPr>
      <p:grpSpPr>
        <a:xfrm>
          <a:off x="0" y="0"/>
          <a:ext cx="0" cy="0"/>
          <a:chOff x="0" y="0"/>
          <a:chExt cx="0" cy="0"/>
        </a:xfrm>
      </p:grpSpPr>
      <p:sp>
        <p:nvSpPr>
          <p:cNvPr id="122" name="Google Shape;122;p59"/>
          <p:cNvSpPr/>
          <p:nvPr>
            <p:ph idx="2" type="pic"/>
          </p:nvPr>
        </p:nvSpPr>
        <p:spPr>
          <a:xfrm>
            <a:off x="0" y="0"/>
            <a:ext cx="12192000" cy="6858000"/>
          </a:xfrm>
          <a:prstGeom prst="rect">
            <a:avLst/>
          </a:prstGeom>
          <a:solidFill>
            <a:srgbClr val="F2F2F2"/>
          </a:solid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ontents slide layout">
  <p:cSld name="7_Contents slide layout">
    <p:spTree>
      <p:nvGrpSpPr>
        <p:cNvPr id="123" name="Shape 123"/>
        <p:cNvGrpSpPr/>
        <p:nvPr/>
      </p:nvGrpSpPr>
      <p:grpSpPr>
        <a:xfrm>
          <a:off x="0" y="0"/>
          <a:ext cx="0" cy="0"/>
          <a:chOff x="0" y="0"/>
          <a:chExt cx="0" cy="0"/>
        </a:xfrm>
      </p:grpSpPr>
      <p:sp>
        <p:nvSpPr>
          <p:cNvPr id="124" name="Google Shape;124;p60"/>
          <p:cNvSpPr/>
          <p:nvPr>
            <p:ph idx="2" type="pic"/>
          </p:nvPr>
        </p:nvSpPr>
        <p:spPr>
          <a:xfrm>
            <a:off x="5321175" y="1"/>
            <a:ext cx="6784903" cy="6593390"/>
          </a:xfrm>
          <a:prstGeom prst="rect">
            <a:avLst/>
          </a:prstGeom>
          <a:solidFill>
            <a:srgbClr val="F2F2F2"/>
          </a:solid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ontents slide layout">
  <p:cSld name="6_Contents slide layout">
    <p:spTree>
      <p:nvGrpSpPr>
        <p:cNvPr id="125" name="Shape 125"/>
        <p:cNvGrpSpPr/>
        <p:nvPr/>
      </p:nvGrpSpPr>
      <p:grpSpPr>
        <a:xfrm>
          <a:off x="0" y="0"/>
          <a:ext cx="0" cy="0"/>
          <a:chOff x="0" y="0"/>
          <a:chExt cx="0" cy="0"/>
        </a:xfrm>
      </p:grpSpPr>
      <p:sp>
        <p:nvSpPr>
          <p:cNvPr id="126" name="Google Shape;126;p61"/>
          <p:cNvSpPr/>
          <p:nvPr>
            <p:ph idx="2" type="pic"/>
          </p:nvPr>
        </p:nvSpPr>
        <p:spPr>
          <a:xfrm>
            <a:off x="9665821" y="2607547"/>
            <a:ext cx="2526179" cy="3865122"/>
          </a:xfrm>
          <a:prstGeom prst="rect">
            <a:avLst/>
          </a:prstGeom>
          <a:solidFill>
            <a:srgbClr val="F2F2F2"/>
          </a:solidFill>
          <a:ln>
            <a:noFill/>
          </a:ln>
        </p:spPr>
      </p:sp>
      <p:sp>
        <p:nvSpPr>
          <p:cNvPr id="127" name="Google Shape;127;p61"/>
          <p:cNvSpPr/>
          <p:nvPr>
            <p:ph idx="3" type="pic"/>
          </p:nvPr>
        </p:nvSpPr>
        <p:spPr>
          <a:xfrm>
            <a:off x="4063772" y="0"/>
            <a:ext cx="4055025" cy="2271775"/>
          </a:xfrm>
          <a:prstGeom prst="rect">
            <a:avLst/>
          </a:prstGeom>
          <a:solidFill>
            <a:srgbClr val="F2F2F2"/>
          </a:solidFill>
          <a:ln>
            <a:noFill/>
          </a:ln>
        </p:spPr>
      </p:sp>
      <p:sp>
        <p:nvSpPr>
          <p:cNvPr id="128" name="Google Shape;128;p61"/>
          <p:cNvSpPr/>
          <p:nvPr/>
        </p:nvSpPr>
        <p:spPr>
          <a:xfrm flipH="1" rot="10800000">
            <a:off x="512789" y="0"/>
            <a:ext cx="4135909" cy="3874156"/>
          </a:xfrm>
          <a:prstGeom prst="pentagon">
            <a:avLst>
              <a:gd fmla="val 105146" name="hf"/>
              <a:gd fmla="val 110557" name="vf"/>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29" name="Google Shape;129;p61"/>
          <p:cNvSpPr/>
          <p:nvPr/>
        </p:nvSpPr>
        <p:spPr>
          <a:xfrm flipH="1" rot="-10633462">
            <a:off x="7597866" y="0"/>
            <a:ext cx="4135909" cy="3874156"/>
          </a:xfrm>
          <a:prstGeom prst="pentagon">
            <a:avLst>
              <a:gd fmla="val 105146" name="hf"/>
              <a:gd fmla="val 110557" name="vf"/>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30" name="Google Shape;130;p61"/>
          <p:cNvSpPr/>
          <p:nvPr/>
        </p:nvSpPr>
        <p:spPr>
          <a:xfrm flipH="1" rot="6507465">
            <a:off x="10861594" y="5866878"/>
            <a:ext cx="809887" cy="1816817"/>
          </a:xfrm>
          <a:custGeom>
            <a:rect b="b" l="l" r="r" t="t"/>
            <a:pathLst>
              <a:path extrusionOk="0" h="1816817" w="809887">
                <a:moveTo>
                  <a:pt x="232932" y="1816817"/>
                </a:moveTo>
                <a:lnTo>
                  <a:pt x="809887" y="67916"/>
                </a:lnTo>
                <a:lnTo>
                  <a:pt x="606409" y="0"/>
                </a:lnTo>
                <a:lnTo>
                  <a:pt x="0" y="1816816"/>
                </a:lnTo>
                <a:close/>
              </a:path>
            </a:pathLst>
          </a:custGeom>
          <a:solidFill>
            <a:schemeClr val="accen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31" name="Google Shape;131;p61"/>
          <p:cNvSpPr/>
          <p:nvPr/>
        </p:nvSpPr>
        <p:spPr>
          <a:xfrm rot="-6507465">
            <a:off x="485530" y="5866878"/>
            <a:ext cx="809887" cy="1816817"/>
          </a:xfrm>
          <a:custGeom>
            <a:rect b="b" l="l" r="r" t="t"/>
            <a:pathLst>
              <a:path extrusionOk="0" h="1816817" w="809887">
                <a:moveTo>
                  <a:pt x="232932" y="1816817"/>
                </a:moveTo>
                <a:lnTo>
                  <a:pt x="809887" y="67916"/>
                </a:lnTo>
                <a:lnTo>
                  <a:pt x="606409" y="0"/>
                </a:lnTo>
                <a:lnTo>
                  <a:pt x="0" y="1816816"/>
                </a:lnTo>
                <a:close/>
              </a:path>
            </a:pathLst>
          </a:custGeom>
          <a:solidFill>
            <a:schemeClr val="accen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32" name="Google Shape;132;p61"/>
          <p:cNvSpPr/>
          <p:nvPr>
            <p:ph idx="4" type="pic"/>
          </p:nvPr>
        </p:nvSpPr>
        <p:spPr>
          <a:xfrm>
            <a:off x="0" y="2607548"/>
            <a:ext cx="2560141" cy="3874146"/>
          </a:xfrm>
          <a:prstGeom prst="rect">
            <a:avLst/>
          </a:prstGeom>
          <a:solidFill>
            <a:srgbClr val="F2F2F2"/>
          </a:solid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Style slide layout">
  <p:cSld name="5_Style slide layout">
    <p:bg>
      <p:bgPr>
        <a:blipFill>
          <a:blip r:embed="rId2">
            <a:alphaModFix/>
          </a:blip>
          <a:stretch>
            <a:fillRect/>
          </a:stretch>
        </a:blipFill>
      </p:bgPr>
    </p:bg>
    <p:spTree>
      <p:nvGrpSpPr>
        <p:cNvPr id="133" name="Shape 133"/>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tyle slide layout">
  <p:cSld name="2_Style slide layout">
    <p:bg>
      <p:bgPr>
        <a:blipFill>
          <a:blip r:embed="rId2">
            <a:alphaModFix/>
          </a:blip>
          <a:stretch>
            <a:fillRect/>
          </a:stretch>
        </a:blipFill>
      </p:bgPr>
    </p:bg>
    <p:spTree>
      <p:nvGrpSpPr>
        <p:cNvPr id="134" name="Shape 134"/>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tyle slide layout">
  <p:cSld name="1_Style slide layout">
    <p:bg>
      <p:bgPr>
        <a:blipFill>
          <a:blip r:embed="rId2">
            <a:alphaModFix/>
          </a:blip>
          <a:stretch>
            <a:fillRect/>
          </a:stretch>
        </a:blipFill>
      </p:bgPr>
    </p:bg>
    <p:spTree>
      <p:nvGrpSpPr>
        <p:cNvPr id="135" name="Shape 135"/>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ontents slide layout">
  <p:cSld name="5_Contents slide layout">
    <p:spTree>
      <p:nvGrpSpPr>
        <p:cNvPr id="136" name="Shape 136"/>
        <p:cNvGrpSpPr/>
        <p:nvPr/>
      </p:nvGrpSpPr>
      <p:grpSpPr>
        <a:xfrm>
          <a:off x="0" y="0"/>
          <a:ext cx="0" cy="0"/>
          <a:chOff x="0" y="0"/>
          <a:chExt cx="0" cy="0"/>
        </a:xfrm>
      </p:grpSpPr>
      <p:sp>
        <p:nvSpPr>
          <p:cNvPr id="137" name="Google Shape;137;p65"/>
          <p:cNvSpPr/>
          <p:nvPr>
            <p:ph idx="2" type="pic"/>
          </p:nvPr>
        </p:nvSpPr>
        <p:spPr>
          <a:xfrm>
            <a:off x="0" y="0"/>
            <a:ext cx="12192000" cy="6858000"/>
          </a:xfrm>
          <a:prstGeom prst="rect">
            <a:avLst/>
          </a:prstGeom>
          <a:solidFill>
            <a:srgbClr val="F2F2F2"/>
          </a:solid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ontents slide layout">
  <p:cSld name="4_Contents slide layout">
    <p:bg>
      <p:bgPr>
        <a:solidFill>
          <a:schemeClr val="accent3"/>
        </a:solidFill>
      </p:bgPr>
    </p:bg>
    <p:spTree>
      <p:nvGrpSpPr>
        <p:cNvPr id="138" name="Shape 138"/>
        <p:cNvGrpSpPr/>
        <p:nvPr/>
      </p:nvGrpSpPr>
      <p:grpSpPr>
        <a:xfrm>
          <a:off x="0" y="0"/>
          <a:ext cx="0" cy="0"/>
          <a:chOff x="0" y="0"/>
          <a:chExt cx="0" cy="0"/>
        </a:xfrm>
      </p:grpSpPr>
      <p:sp>
        <p:nvSpPr>
          <p:cNvPr id="139" name="Google Shape;139;p66"/>
          <p:cNvSpPr/>
          <p:nvPr/>
        </p:nvSpPr>
        <p:spPr>
          <a:xfrm rot="-7156613">
            <a:off x="843847" y="4911580"/>
            <a:ext cx="1140072" cy="2962120"/>
          </a:xfrm>
          <a:custGeom>
            <a:rect b="b" l="l" r="r" t="t"/>
            <a:pathLst>
              <a:path extrusionOk="0" h="2962120" w="1140072">
                <a:moveTo>
                  <a:pt x="1140072" y="2962120"/>
                </a:moveTo>
                <a:lnTo>
                  <a:pt x="0" y="2962120"/>
                </a:lnTo>
                <a:lnTo>
                  <a:pt x="0" y="1495855"/>
                </a:lnTo>
                <a:lnTo>
                  <a:pt x="838641" y="0"/>
                </a:lnTo>
                <a:lnTo>
                  <a:pt x="1140072" y="168995"/>
                </a:lnTo>
                <a:close/>
              </a:path>
            </a:pathLst>
          </a:custGeom>
          <a:solidFill>
            <a:schemeClr val="accent1">
              <a:alpha val="3176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0" name="Google Shape;140;p66"/>
          <p:cNvSpPr/>
          <p:nvPr/>
        </p:nvSpPr>
        <p:spPr>
          <a:xfrm rot="4221030">
            <a:off x="283573" y="565936"/>
            <a:ext cx="768387" cy="1712336"/>
          </a:xfrm>
          <a:custGeom>
            <a:rect b="b" l="l" r="r" t="t"/>
            <a:pathLst>
              <a:path extrusionOk="0" h="1712336" w="768387">
                <a:moveTo>
                  <a:pt x="0" y="0"/>
                </a:moveTo>
                <a:lnTo>
                  <a:pt x="768387" y="0"/>
                </a:lnTo>
                <a:lnTo>
                  <a:pt x="768387" y="1712336"/>
                </a:lnTo>
                <a:lnTo>
                  <a:pt x="0" y="1437977"/>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1" name="Google Shape;141;p66"/>
          <p:cNvSpPr/>
          <p:nvPr/>
        </p:nvSpPr>
        <p:spPr>
          <a:xfrm rot="7145988">
            <a:off x="774000" y="-711676"/>
            <a:ext cx="777923" cy="2298825"/>
          </a:xfrm>
          <a:custGeom>
            <a:rect b="b" l="l" r="r" t="t"/>
            <a:pathLst>
              <a:path extrusionOk="0" h="2298825" w="777923">
                <a:moveTo>
                  <a:pt x="511308" y="2298825"/>
                </a:moveTo>
                <a:lnTo>
                  <a:pt x="0" y="1380179"/>
                </a:lnTo>
                <a:lnTo>
                  <a:pt x="0" y="0"/>
                </a:lnTo>
                <a:lnTo>
                  <a:pt x="777923" y="0"/>
                </a:lnTo>
                <a:lnTo>
                  <a:pt x="777923" y="2298825"/>
                </a:lnTo>
                <a:close/>
              </a:path>
            </a:pathLst>
          </a:cu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2" name="Google Shape;142;p66"/>
          <p:cNvSpPr/>
          <p:nvPr/>
        </p:nvSpPr>
        <p:spPr>
          <a:xfrm rot="7461413">
            <a:off x="142002" y="-203301"/>
            <a:ext cx="777923" cy="1558219"/>
          </a:xfrm>
          <a:custGeom>
            <a:rect b="b" l="l" r="r" t="t"/>
            <a:pathLst>
              <a:path extrusionOk="0" h="1558219" w="777923">
                <a:moveTo>
                  <a:pt x="206683" y="1558219"/>
                </a:moveTo>
                <a:lnTo>
                  <a:pt x="0" y="1255879"/>
                </a:lnTo>
                <a:lnTo>
                  <a:pt x="0" y="0"/>
                </a:lnTo>
                <a:lnTo>
                  <a:pt x="777923" y="0"/>
                </a:lnTo>
                <a:lnTo>
                  <a:pt x="777923" y="1167714"/>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3" name="Google Shape;143;p66"/>
          <p:cNvSpPr/>
          <p:nvPr/>
        </p:nvSpPr>
        <p:spPr>
          <a:xfrm rot="5977642">
            <a:off x="611731" y="-394577"/>
            <a:ext cx="648786" cy="1199486"/>
          </a:xfrm>
          <a:custGeom>
            <a:rect b="b" l="l" r="r" t="t"/>
            <a:pathLst>
              <a:path extrusionOk="0" h="1199486" w="648786">
                <a:moveTo>
                  <a:pt x="203468" y="1199486"/>
                </a:moveTo>
                <a:lnTo>
                  <a:pt x="0" y="0"/>
                </a:lnTo>
                <a:lnTo>
                  <a:pt x="648786" y="0"/>
                </a:lnTo>
                <a:lnTo>
                  <a:pt x="648786" y="1199486"/>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4" name="Google Shape;144;p66"/>
          <p:cNvSpPr/>
          <p:nvPr/>
        </p:nvSpPr>
        <p:spPr>
          <a:xfrm rot="-9525446">
            <a:off x="-24147" y="749004"/>
            <a:ext cx="629447" cy="1637731"/>
          </a:xfrm>
          <a:custGeom>
            <a:rect b="b" l="l" r="r" t="t"/>
            <a:pathLst>
              <a:path extrusionOk="0" h="1637731" w="629447">
                <a:moveTo>
                  <a:pt x="629447" y="1637731"/>
                </a:moveTo>
                <a:lnTo>
                  <a:pt x="0" y="1637731"/>
                </a:lnTo>
                <a:lnTo>
                  <a:pt x="0" y="0"/>
                </a:lnTo>
                <a:lnTo>
                  <a:pt x="318200" y="0"/>
                </a:lnTo>
                <a:lnTo>
                  <a:pt x="629447" y="800677"/>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5" name="Google Shape;145;p66"/>
          <p:cNvSpPr/>
          <p:nvPr/>
        </p:nvSpPr>
        <p:spPr>
          <a:xfrm rot="9538251">
            <a:off x="-192762" y="387902"/>
            <a:ext cx="1072551" cy="1186088"/>
          </a:xfrm>
          <a:custGeom>
            <a:rect b="b" l="l" r="r" t="t"/>
            <a:pathLst>
              <a:path extrusionOk="0" h="1186088" w="1072551">
                <a:moveTo>
                  <a:pt x="0" y="1186088"/>
                </a:moveTo>
                <a:lnTo>
                  <a:pt x="0" y="0"/>
                </a:lnTo>
                <a:lnTo>
                  <a:pt x="1072551" y="0"/>
                </a:lnTo>
                <a:lnTo>
                  <a:pt x="1072551" y="181466"/>
                </a:lnTo>
                <a:lnTo>
                  <a:pt x="686326" y="1186088"/>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6" name="Google Shape;146;p66"/>
          <p:cNvSpPr/>
          <p:nvPr/>
        </p:nvSpPr>
        <p:spPr>
          <a:xfrm rot="6278811">
            <a:off x="466065" y="1039647"/>
            <a:ext cx="343574" cy="1427681"/>
          </a:xfrm>
          <a:custGeom>
            <a:rect b="b" l="l" r="r" t="t"/>
            <a:pathLst>
              <a:path extrusionOk="0" h="1427681" w="343574">
                <a:moveTo>
                  <a:pt x="0" y="1427681"/>
                </a:moveTo>
                <a:lnTo>
                  <a:pt x="0" y="0"/>
                </a:lnTo>
                <a:lnTo>
                  <a:pt x="343574" y="0"/>
                </a:lnTo>
                <a:lnTo>
                  <a:pt x="343574" y="1337887"/>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7" name="Google Shape;147;p66"/>
          <p:cNvSpPr/>
          <p:nvPr/>
        </p:nvSpPr>
        <p:spPr>
          <a:xfrm rot="4221030">
            <a:off x="378481" y="5399956"/>
            <a:ext cx="768387" cy="1834429"/>
          </a:xfrm>
          <a:custGeom>
            <a:rect b="b" l="l" r="r" t="t"/>
            <a:pathLst>
              <a:path extrusionOk="0" h="1834429" w="768387">
                <a:moveTo>
                  <a:pt x="0" y="0"/>
                </a:moveTo>
                <a:lnTo>
                  <a:pt x="768387" y="0"/>
                </a:lnTo>
                <a:lnTo>
                  <a:pt x="768387" y="1522801"/>
                </a:lnTo>
                <a:lnTo>
                  <a:pt x="657117" y="1834429"/>
                </a:lnTo>
                <a:lnTo>
                  <a:pt x="0" y="1599801"/>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8" name="Google Shape;148;p66"/>
          <p:cNvSpPr/>
          <p:nvPr/>
        </p:nvSpPr>
        <p:spPr>
          <a:xfrm rot="7145988">
            <a:off x="926400" y="4162862"/>
            <a:ext cx="777923" cy="2298825"/>
          </a:xfrm>
          <a:prstGeom prst="rect">
            <a:avLst/>
          </a:pr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9" name="Google Shape;149;p66"/>
          <p:cNvSpPr/>
          <p:nvPr/>
        </p:nvSpPr>
        <p:spPr>
          <a:xfrm rot="7461413">
            <a:off x="261582" y="4609045"/>
            <a:ext cx="777923" cy="1637731"/>
          </a:xfrm>
          <a:custGeom>
            <a:rect b="b" l="l" r="r" t="t"/>
            <a:pathLst>
              <a:path extrusionOk="0" h="1637731" w="777923">
                <a:moveTo>
                  <a:pt x="0" y="1637731"/>
                </a:moveTo>
                <a:lnTo>
                  <a:pt x="0" y="0"/>
                </a:lnTo>
                <a:lnTo>
                  <a:pt x="777923" y="0"/>
                </a:lnTo>
                <a:lnTo>
                  <a:pt x="777923" y="1352321"/>
                </a:lnTo>
                <a:lnTo>
                  <a:pt x="360418" y="1637731"/>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0" name="Google Shape;150;p66"/>
          <p:cNvSpPr/>
          <p:nvPr/>
        </p:nvSpPr>
        <p:spPr>
          <a:xfrm rot="5977642">
            <a:off x="710362" y="4416302"/>
            <a:ext cx="777923" cy="1199486"/>
          </a:xfrm>
          <a:prstGeom prst="rect">
            <a:avLst/>
          </a:pr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1" name="Google Shape;151;p66"/>
          <p:cNvSpPr/>
          <p:nvPr/>
        </p:nvSpPr>
        <p:spPr>
          <a:xfrm rot="-9525446">
            <a:off x="172576" y="5631854"/>
            <a:ext cx="629447" cy="1393063"/>
          </a:xfrm>
          <a:custGeom>
            <a:rect b="b" l="l" r="r" t="t"/>
            <a:pathLst>
              <a:path extrusionOk="0" h="1393063" w="629447">
                <a:moveTo>
                  <a:pt x="629447" y="1393063"/>
                </a:moveTo>
                <a:lnTo>
                  <a:pt x="0" y="1393063"/>
                </a:lnTo>
                <a:lnTo>
                  <a:pt x="0" y="224227"/>
                </a:lnTo>
                <a:lnTo>
                  <a:pt x="576820" y="0"/>
                </a:lnTo>
                <a:lnTo>
                  <a:pt x="629447" y="135383"/>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2" name="Google Shape;152;p66"/>
          <p:cNvSpPr/>
          <p:nvPr/>
        </p:nvSpPr>
        <p:spPr>
          <a:xfrm rot="9538251">
            <a:off x="-40362" y="5262440"/>
            <a:ext cx="1072551" cy="1186088"/>
          </a:xfrm>
          <a:custGeom>
            <a:rect b="b" l="l" r="r" t="t"/>
            <a:pathLst>
              <a:path extrusionOk="0" h="1186088" w="1072551">
                <a:moveTo>
                  <a:pt x="0" y="1186088"/>
                </a:moveTo>
                <a:lnTo>
                  <a:pt x="0" y="0"/>
                </a:lnTo>
                <a:lnTo>
                  <a:pt x="1072551" y="0"/>
                </a:lnTo>
                <a:lnTo>
                  <a:pt x="1072551" y="606164"/>
                </a:lnTo>
                <a:lnTo>
                  <a:pt x="849601" y="1186088"/>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3" name="Google Shape;153;p66"/>
          <p:cNvSpPr/>
          <p:nvPr/>
        </p:nvSpPr>
        <p:spPr>
          <a:xfrm rot="6278811">
            <a:off x="542264" y="5815509"/>
            <a:ext cx="343574" cy="1585200"/>
          </a:xfrm>
          <a:custGeom>
            <a:rect b="b" l="l" r="r" t="t"/>
            <a:pathLst>
              <a:path extrusionOk="0" h="1585200" w="343574">
                <a:moveTo>
                  <a:pt x="0" y="1585200"/>
                </a:moveTo>
                <a:lnTo>
                  <a:pt x="0" y="0"/>
                </a:lnTo>
                <a:lnTo>
                  <a:pt x="248379" y="0"/>
                </a:lnTo>
                <a:lnTo>
                  <a:pt x="343574" y="364238"/>
                </a:lnTo>
                <a:lnTo>
                  <a:pt x="343574" y="1495406"/>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4" name="Google Shape;154;p66"/>
          <p:cNvSpPr/>
          <p:nvPr/>
        </p:nvSpPr>
        <p:spPr>
          <a:xfrm rot="-5857806">
            <a:off x="178781" y="3196514"/>
            <a:ext cx="768387" cy="1257817"/>
          </a:xfrm>
          <a:custGeom>
            <a:rect b="b" l="l" r="r" t="t"/>
            <a:pathLst>
              <a:path extrusionOk="0" h="1257817" w="768387">
                <a:moveTo>
                  <a:pt x="768387" y="1257817"/>
                </a:moveTo>
                <a:lnTo>
                  <a:pt x="0" y="1257817"/>
                </a:lnTo>
                <a:lnTo>
                  <a:pt x="0" y="0"/>
                </a:lnTo>
                <a:lnTo>
                  <a:pt x="768387" y="102935"/>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5" name="Google Shape;155;p66"/>
          <p:cNvSpPr/>
          <p:nvPr/>
        </p:nvSpPr>
        <p:spPr>
          <a:xfrm rot="-2932848">
            <a:off x="430486" y="1666286"/>
            <a:ext cx="777923" cy="2298825"/>
          </a:xfrm>
          <a:custGeom>
            <a:rect b="b" l="l" r="r" t="t"/>
            <a:pathLst>
              <a:path extrusionOk="0" h="2298825" w="777923">
                <a:moveTo>
                  <a:pt x="777923" y="0"/>
                </a:moveTo>
                <a:lnTo>
                  <a:pt x="777923" y="2298825"/>
                </a:lnTo>
                <a:lnTo>
                  <a:pt x="0" y="2298825"/>
                </a:lnTo>
                <a:lnTo>
                  <a:pt x="0" y="388791"/>
                </a:lnTo>
                <a:lnTo>
                  <a:pt x="445378" y="0"/>
                </a:lnTo>
                <a:close/>
              </a:path>
            </a:pathLst>
          </a:cu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6" name="Google Shape;156;p66"/>
          <p:cNvSpPr/>
          <p:nvPr/>
        </p:nvSpPr>
        <p:spPr>
          <a:xfrm rot="-2617423">
            <a:off x="-174630" y="2261645"/>
            <a:ext cx="777923" cy="1464661"/>
          </a:xfrm>
          <a:custGeom>
            <a:rect b="b" l="l" r="r" t="t"/>
            <a:pathLst>
              <a:path extrusionOk="0" h="1464661" w="777923">
                <a:moveTo>
                  <a:pt x="777923" y="0"/>
                </a:moveTo>
                <a:lnTo>
                  <a:pt x="777923" y="1464661"/>
                </a:lnTo>
                <a:lnTo>
                  <a:pt x="0" y="1464661"/>
                </a:lnTo>
                <a:lnTo>
                  <a:pt x="0" y="816223"/>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7" name="Google Shape;157;p66"/>
          <p:cNvSpPr/>
          <p:nvPr/>
        </p:nvSpPr>
        <p:spPr>
          <a:xfrm rot="-4101194">
            <a:off x="214448" y="1919726"/>
            <a:ext cx="777923" cy="1199486"/>
          </a:xfrm>
          <a:custGeom>
            <a:rect b="b" l="l" r="r" t="t"/>
            <a:pathLst>
              <a:path extrusionOk="0" h="1199486" w="777923">
                <a:moveTo>
                  <a:pt x="777923" y="0"/>
                </a:moveTo>
                <a:lnTo>
                  <a:pt x="777923" y="1199486"/>
                </a:lnTo>
                <a:lnTo>
                  <a:pt x="0" y="1199486"/>
                </a:lnTo>
                <a:lnTo>
                  <a:pt x="0" y="94855"/>
                </a:lnTo>
                <a:lnTo>
                  <a:pt x="239006" y="0"/>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8" name="Google Shape;158;p66"/>
          <p:cNvSpPr/>
          <p:nvPr/>
        </p:nvSpPr>
        <p:spPr>
          <a:xfrm rot="1995718">
            <a:off x="-252890" y="3161248"/>
            <a:ext cx="629447" cy="1219214"/>
          </a:xfrm>
          <a:custGeom>
            <a:rect b="b" l="l" r="r" t="t"/>
            <a:pathLst>
              <a:path extrusionOk="0" h="1219214" w="629447">
                <a:moveTo>
                  <a:pt x="0" y="0"/>
                </a:moveTo>
                <a:lnTo>
                  <a:pt x="629447" y="0"/>
                </a:lnTo>
                <a:lnTo>
                  <a:pt x="629447" y="1219214"/>
                </a:lnTo>
                <a:lnTo>
                  <a:pt x="0" y="259585"/>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9" name="Google Shape;159;p66"/>
          <p:cNvSpPr/>
          <p:nvPr/>
        </p:nvSpPr>
        <p:spPr>
          <a:xfrm rot="-540585">
            <a:off x="-106172" y="2731977"/>
            <a:ext cx="639777" cy="1186088"/>
          </a:xfrm>
          <a:custGeom>
            <a:rect b="b" l="l" r="r" t="t"/>
            <a:pathLst>
              <a:path extrusionOk="0" h="1186088" w="639777">
                <a:moveTo>
                  <a:pt x="639777" y="0"/>
                </a:moveTo>
                <a:lnTo>
                  <a:pt x="639777" y="1186088"/>
                </a:lnTo>
                <a:lnTo>
                  <a:pt x="0" y="1186088"/>
                </a:lnTo>
                <a:lnTo>
                  <a:pt x="188065" y="0"/>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0" name="Google Shape;160;p66"/>
          <p:cNvSpPr/>
          <p:nvPr/>
        </p:nvSpPr>
        <p:spPr>
          <a:xfrm rot="-3800025">
            <a:off x="247236" y="3652905"/>
            <a:ext cx="343574" cy="1131270"/>
          </a:xfrm>
          <a:custGeom>
            <a:rect b="b" l="l" r="r" t="t"/>
            <a:pathLst>
              <a:path extrusionOk="0" h="1131270" w="343574">
                <a:moveTo>
                  <a:pt x="343574" y="0"/>
                </a:moveTo>
                <a:lnTo>
                  <a:pt x="343574" y="1131270"/>
                </a:lnTo>
                <a:lnTo>
                  <a:pt x="0" y="1131270"/>
                </a:lnTo>
                <a:lnTo>
                  <a:pt x="0" y="172546"/>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1" name="Google Shape;161;p66"/>
          <p:cNvSpPr/>
          <p:nvPr/>
        </p:nvSpPr>
        <p:spPr>
          <a:xfrm rot="5679720">
            <a:off x="1568629" y="5629488"/>
            <a:ext cx="194153" cy="570572"/>
          </a:xfrm>
          <a:prstGeom prst="rect">
            <a:avLst/>
          </a:pr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2" name="Google Shape;162;p66"/>
          <p:cNvSpPr/>
          <p:nvPr/>
        </p:nvSpPr>
        <p:spPr>
          <a:xfrm rot="8604678">
            <a:off x="1264227" y="4237744"/>
            <a:ext cx="193367" cy="533129"/>
          </a:xfrm>
          <a:prstGeom prst="rect">
            <a:avLst/>
          </a:pr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3" name="Google Shape;163;p66"/>
          <p:cNvSpPr/>
          <p:nvPr/>
        </p:nvSpPr>
        <p:spPr>
          <a:xfrm rot="8920103">
            <a:off x="1510758" y="-81786"/>
            <a:ext cx="238958" cy="518707"/>
          </a:xfrm>
          <a:custGeom>
            <a:rect b="b" l="l" r="r" t="t"/>
            <a:pathLst>
              <a:path extrusionOk="0" h="518707" w="238958">
                <a:moveTo>
                  <a:pt x="176418" y="518707"/>
                </a:moveTo>
                <a:lnTo>
                  <a:pt x="0" y="411309"/>
                </a:lnTo>
                <a:lnTo>
                  <a:pt x="0" y="0"/>
                </a:lnTo>
                <a:lnTo>
                  <a:pt x="238958" y="0"/>
                </a:lnTo>
                <a:lnTo>
                  <a:pt x="238958" y="518707"/>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4" name="Google Shape;164;p66"/>
          <p:cNvSpPr/>
          <p:nvPr/>
        </p:nvSpPr>
        <p:spPr>
          <a:xfrm rot="5400000">
            <a:off x="-93489" y="4209581"/>
            <a:ext cx="777923" cy="609650"/>
          </a:xfrm>
          <a:custGeom>
            <a:rect b="b" l="l" r="r" t="t"/>
            <a:pathLst>
              <a:path extrusionOk="0" h="609650" w="777923">
                <a:moveTo>
                  <a:pt x="0" y="609650"/>
                </a:moveTo>
                <a:lnTo>
                  <a:pt x="0" y="0"/>
                </a:lnTo>
                <a:lnTo>
                  <a:pt x="777923" y="0"/>
                </a:lnTo>
                <a:lnTo>
                  <a:pt x="777923" y="609650"/>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5" name="Google Shape;165;p66"/>
          <p:cNvSpPr/>
          <p:nvPr/>
        </p:nvSpPr>
        <p:spPr>
          <a:xfrm rot="-8066756">
            <a:off x="1201777" y="6360525"/>
            <a:ext cx="550616" cy="564416"/>
          </a:xfrm>
          <a:custGeom>
            <a:rect b="b" l="l" r="r" t="t"/>
            <a:pathLst>
              <a:path extrusionOk="0" h="564416" w="550616">
                <a:moveTo>
                  <a:pt x="550616" y="564416"/>
                </a:moveTo>
                <a:lnTo>
                  <a:pt x="0" y="564416"/>
                </a:lnTo>
                <a:lnTo>
                  <a:pt x="0" y="220300"/>
                </a:lnTo>
                <a:lnTo>
                  <a:pt x="216079" y="0"/>
                </a:lnTo>
                <a:lnTo>
                  <a:pt x="550616" y="0"/>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6" name="Google Shape;166;p66"/>
          <p:cNvSpPr/>
          <p:nvPr/>
        </p:nvSpPr>
        <p:spPr>
          <a:xfrm rot="-6068950">
            <a:off x="-242114" y="4156767"/>
            <a:ext cx="1072551" cy="830086"/>
          </a:xfrm>
          <a:custGeom>
            <a:rect b="b" l="l" r="r" t="t"/>
            <a:pathLst>
              <a:path extrusionOk="0" h="830086" w="1072551">
                <a:moveTo>
                  <a:pt x="1072551" y="830086"/>
                </a:moveTo>
                <a:lnTo>
                  <a:pt x="0" y="830086"/>
                </a:lnTo>
                <a:lnTo>
                  <a:pt x="0" y="0"/>
                </a:lnTo>
                <a:lnTo>
                  <a:pt x="699490" y="137858"/>
                </a:lnTo>
                <a:lnTo>
                  <a:pt x="1072551" y="211382"/>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7" name="Google Shape;167;p66"/>
          <p:cNvSpPr/>
          <p:nvPr/>
        </p:nvSpPr>
        <p:spPr>
          <a:xfrm rot="3244216">
            <a:off x="1144173" y="328197"/>
            <a:ext cx="151516" cy="1637731"/>
          </a:xfrm>
          <a:prstGeom prst="rect">
            <a:avLst/>
          </a:pr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8" name="Google Shape;168;p66"/>
          <p:cNvSpPr/>
          <p:nvPr/>
        </p:nvSpPr>
        <p:spPr>
          <a:xfrm>
            <a:off x="-7390" y="4220832"/>
            <a:ext cx="2658173" cy="2637168"/>
          </a:xfrm>
          <a:custGeom>
            <a:rect b="b" l="l" r="r" t="t"/>
            <a:pathLst>
              <a:path extrusionOk="0" h="2637168" w="2658173">
                <a:moveTo>
                  <a:pt x="1037898" y="2635885"/>
                </a:moveTo>
                <a:lnTo>
                  <a:pt x="1038512" y="2637168"/>
                </a:lnTo>
                <a:lnTo>
                  <a:pt x="1038243" y="2637168"/>
                </a:lnTo>
                <a:close/>
                <a:moveTo>
                  <a:pt x="1066923" y="2627971"/>
                </a:moveTo>
                <a:lnTo>
                  <a:pt x="1070512" y="2637168"/>
                </a:lnTo>
                <a:lnTo>
                  <a:pt x="1063997" y="2637168"/>
                </a:lnTo>
                <a:close/>
                <a:moveTo>
                  <a:pt x="243675" y="2627970"/>
                </a:moveTo>
                <a:lnTo>
                  <a:pt x="240674" y="2637168"/>
                </a:lnTo>
                <a:lnTo>
                  <a:pt x="235772" y="2637168"/>
                </a:lnTo>
                <a:close/>
                <a:moveTo>
                  <a:pt x="1037898" y="2622692"/>
                </a:moveTo>
                <a:cubicBezTo>
                  <a:pt x="1043175" y="2625330"/>
                  <a:pt x="1045814" y="2627969"/>
                  <a:pt x="1040537" y="2630608"/>
                </a:cubicBezTo>
                <a:cubicBezTo>
                  <a:pt x="1035259" y="2630608"/>
                  <a:pt x="1035259" y="2627969"/>
                  <a:pt x="1037898" y="2622692"/>
                </a:cubicBezTo>
                <a:close/>
                <a:moveTo>
                  <a:pt x="212008" y="2612139"/>
                </a:moveTo>
                <a:cubicBezTo>
                  <a:pt x="219924" y="2614777"/>
                  <a:pt x="217285" y="2627971"/>
                  <a:pt x="209369" y="2625332"/>
                </a:cubicBezTo>
                <a:cubicBezTo>
                  <a:pt x="201454" y="2622693"/>
                  <a:pt x="204092" y="2609500"/>
                  <a:pt x="212008" y="2612139"/>
                </a:cubicBezTo>
                <a:close/>
                <a:moveTo>
                  <a:pt x="821536" y="2596306"/>
                </a:moveTo>
                <a:lnTo>
                  <a:pt x="815654" y="2637168"/>
                </a:lnTo>
                <a:lnTo>
                  <a:pt x="800795" y="2637168"/>
                </a:lnTo>
                <a:close/>
                <a:moveTo>
                  <a:pt x="167151" y="2572558"/>
                </a:moveTo>
                <a:cubicBezTo>
                  <a:pt x="172429" y="2572558"/>
                  <a:pt x="175067" y="2583112"/>
                  <a:pt x="169790" y="2583112"/>
                </a:cubicBezTo>
                <a:cubicBezTo>
                  <a:pt x="161874" y="2585751"/>
                  <a:pt x="159236" y="2572558"/>
                  <a:pt x="167151" y="2572558"/>
                </a:cubicBezTo>
                <a:close/>
                <a:moveTo>
                  <a:pt x="404382" y="2565097"/>
                </a:moveTo>
                <a:cubicBezTo>
                  <a:pt x="413041" y="2566457"/>
                  <a:pt x="416504" y="2583773"/>
                  <a:pt x="412546" y="2593669"/>
                </a:cubicBezTo>
                <a:cubicBezTo>
                  <a:pt x="362410" y="2622695"/>
                  <a:pt x="375605" y="2551449"/>
                  <a:pt x="394075" y="2569921"/>
                </a:cubicBezTo>
                <a:cubicBezTo>
                  <a:pt x="398033" y="2565963"/>
                  <a:pt x="401496" y="2564643"/>
                  <a:pt x="404382" y="2565097"/>
                </a:cubicBezTo>
                <a:close/>
                <a:moveTo>
                  <a:pt x="771402" y="2556727"/>
                </a:moveTo>
                <a:cubicBezTo>
                  <a:pt x="784595" y="2556727"/>
                  <a:pt x="784595" y="2577836"/>
                  <a:pt x="771402" y="2577836"/>
                </a:cubicBezTo>
                <a:cubicBezTo>
                  <a:pt x="758209" y="2577836"/>
                  <a:pt x="758209" y="2556727"/>
                  <a:pt x="771402" y="2556727"/>
                </a:cubicBezTo>
                <a:close/>
                <a:moveTo>
                  <a:pt x="436292" y="2554089"/>
                </a:moveTo>
                <a:cubicBezTo>
                  <a:pt x="446847" y="2559366"/>
                  <a:pt x="449486" y="2564643"/>
                  <a:pt x="438931" y="2569921"/>
                </a:cubicBezTo>
                <a:cubicBezTo>
                  <a:pt x="428376" y="2567282"/>
                  <a:pt x="428376" y="2562005"/>
                  <a:pt x="436292" y="2554089"/>
                </a:cubicBezTo>
                <a:close/>
                <a:moveTo>
                  <a:pt x="1165213" y="2553098"/>
                </a:moveTo>
                <a:cubicBezTo>
                  <a:pt x="1190445" y="2552603"/>
                  <a:pt x="1218645" y="2587730"/>
                  <a:pt x="1183023" y="2609499"/>
                </a:cubicBezTo>
                <a:cubicBezTo>
                  <a:pt x="1156637" y="2609499"/>
                  <a:pt x="1143444" y="2593667"/>
                  <a:pt x="1143444" y="2567281"/>
                </a:cubicBezTo>
                <a:cubicBezTo>
                  <a:pt x="1148721" y="2557386"/>
                  <a:pt x="1156802" y="2553263"/>
                  <a:pt x="1165213" y="2553098"/>
                </a:cubicBezTo>
                <a:close/>
                <a:moveTo>
                  <a:pt x="594779" y="2540235"/>
                </a:moveTo>
                <a:cubicBezTo>
                  <a:pt x="602200" y="2542214"/>
                  <a:pt x="593295" y="2562004"/>
                  <a:pt x="581421" y="2546172"/>
                </a:cubicBezTo>
                <a:cubicBezTo>
                  <a:pt x="588017" y="2540895"/>
                  <a:pt x="592305" y="2539575"/>
                  <a:pt x="594779" y="2540235"/>
                </a:cubicBezTo>
                <a:close/>
                <a:moveTo>
                  <a:pt x="752933" y="2506593"/>
                </a:moveTo>
                <a:cubicBezTo>
                  <a:pt x="758211" y="2509231"/>
                  <a:pt x="752933" y="2519786"/>
                  <a:pt x="747655" y="2519786"/>
                </a:cubicBezTo>
                <a:cubicBezTo>
                  <a:pt x="742378" y="2517147"/>
                  <a:pt x="745017" y="2506593"/>
                  <a:pt x="752933" y="2506593"/>
                </a:cubicBezTo>
                <a:close/>
                <a:moveTo>
                  <a:pt x="185622" y="2493400"/>
                </a:moveTo>
                <a:cubicBezTo>
                  <a:pt x="206731" y="2511870"/>
                  <a:pt x="204092" y="2522425"/>
                  <a:pt x="175067" y="2519786"/>
                </a:cubicBezTo>
                <a:cubicBezTo>
                  <a:pt x="140765" y="2501316"/>
                  <a:pt x="143404" y="2490761"/>
                  <a:pt x="185622" y="2493400"/>
                </a:cubicBezTo>
                <a:close/>
                <a:moveTo>
                  <a:pt x="502260" y="2485483"/>
                </a:moveTo>
                <a:cubicBezTo>
                  <a:pt x="507537" y="2490760"/>
                  <a:pt x="504899" y="2493399"/>
                  <a:pt x="499621" y="2493399"/>
                </a:cubicBezTo>
                <a:cubicBezTo>
                  <a:pt x="494344" y="2488122"/>
                  <a:pt x="496983" y="2485483"/>
                  <a:pt x="502260" y="2485483"/>
                </a:cubicBezTo>
                <a:close/>
                <a:moveTo>
                  <a:pt x="751160" y="2479876"/>
                </a:moveTo>
                <a:cubicBezTo>
                  <a:pt x="751284" y="2479381"/>
                  <a:pt x="768102" y="2484824"/>
                  <a:pt x="758211" y="2482844"/>
                </a:cubicBezTo>
                <a:cubicBezTo>
                  <a:pt x="752933" y="2480865"/>
                  <a:pt x="751119" y="2480041"/>
                  <a:pt x="751160" y="2479876"/>
                </a:cubicBezTo>
                <a:close/>
                <a:moveTo>
                  <a:pt x="1231179" y="2469651"/>
                </a:moveTo>
                <a:cubicBezTo>
                  <a:pt x="1233818" y="2469651"/>
                  <a:pt x="1237116" y="2470970"/>
                  <a:pt x="1238435" y="2472289"/>
                </a:cubicBezTo>
                <a:cubicBezTo>
                  <a:pt x="1246351" y="2480205"/>
                  <a:pt x="1230519" y="2480205"/>
                  <a:pt x="1227881" y="2474928"/>
                </a:cubicBezTo>
                <a:cubicBezTo>
                  <a:pt x="1226562" y="2470970"/>
                  <a:pt x="1228541" y="2469651"/>
                  <a:pt x="1231179" y="2469651"/>
                </a:cubicBezTo>
                <a:close/>
                <a:moveTo>
                  <a:pt x="1008027" y="2461878"/>
                </a:moveTo>
                <a:lnTo>
                  <a:pt x="1009525" y="2463709"/>
                </a:lnTo>
                <a:lnTo>
                  <a:pt x="1008461" y="2463962"/>
                </a:lnTo>
                <a:close/>
                <a:moveTo>
                  <a:pt x="539199" y="2456458"/>
                </a:moveTo>
                <a:cubicBezTo>
                  <a:pt x="560310" y="2472290"/>
                  <a:pt x="520728" y="2469651"/>
                  <a:pt x="531283" y="2480206"/>
                </a:cubicBezTo>
                <a:cubicBezTo>
                  <a:pt x="504896" y="2527702"/>
                  <a:pt x="512812" y="2453820"/>
                  <a:pt x="539199" y="2456458"/>
                </a:cubicBezTo>
                <a:close/>
                <a:moveTo>
                  <a:pt x="544476" y="2440626"/>
                </a:moveTo>
                <a:cubicBezTo>
                  <a:pt x="544476" y="2451181"/>
                  <a:pt x="541838" y="2453820"/>
                  <a:pt x="533922" y="2448542"/>
                </a:cubicBezTo>
                <a:cubicBezTo>
                  <a:pt x="533922" y="2440626"/>
                  <a:pt x="539199" y="2437988"/>
                  <a:pt x="544476" y="2440626"/>
                </a:cubicBezTo>
                <a:close/>
                <a:moveTo>
                  <a:pt x="715993" y="2437988"/>
                </a:moveTo>
                <a:cubicBezTo>
                  <a:pt x="723908" y="2440626"/>
                  <a:pt x="718631" y="2451181"/>
                  <a:pt x="713353" y="2453820"/>
                </a:cubicBezTo>
                <a:cubicBezTo>
                  <a:pt x="708077" y="2451181"/>
                  <a:pt x="710716" y="2440626"/>
                  <a:pt x="715993" y="2437988"/>
                </a:cubicBezTo>
                <a:close/>
                <a:moveTo>
                  <a:pt x="391440" y="2435349"/>
                </a:moveTo>
                <a:cubicBezTo>
                  <a:pt x="367691" y="2482844"/>
                  <a:pt x="309641" y="2577835"/>
                  <a:pt x="248952" y="2625331"/>
                </a:cubicBezTo>
                <a:cubicBezTo>
                  <a:pt x="243675" y="2562004"/>
                  <a:pt x="354498" y="2472290"/>
                  <a:pt x="391440" y="2435349"/>
                </a:cubicBezTo>
                <a:close/>
                <a:moveTo>
                  <a:pt x="578783" y="2403686"/>
                </a:moveTo>
                <a:cubicBezTo>
                  <a:pt x="586699" y="2443265"/>
                  <a:pt x="541841" y="2422156"/>
                  <a:pt x="578783" y="2403686"/>
                </a:cubicBezTo>
                <a:close/>
                <a:moveTo>
                  <a:pt x="1051092" y="2401047"/>
                </a:moveTo>
                <a:cubicBezTo>
                  <a:pt x="1056369" y="2424795"/>
                  <a:pt x="1061646" y="2445904"/>
                  <a:pt x="1069562" y="2467013"/>
                </a:cubicBezTo>
                <a:cubicBezTo>
                  <a:pt x="1072201" y="2461736"/>
                  <a:pt x="1072201" y="2453820"/>
                  <a:pt x="1072201" y="2448542"/>
                </a:cubicBezTo>
                <a:cubicBezTo>
                  <a:pt x="1085394" y="2424795"/>
                  <a:pt x="1080117" y="2408963"/>
                  <a:pt x="1051092" y="2401047"/>
                </a:cubicBezTo>
                <a:close/>
                <a:moveTo>
                  <a:pt x="636837" y="2393130"/>
                </a:moveTo>
                <a:cubicBezTo>
                  <a:pt x="621005" y="2440625"/>
                  <a:pt x="581425" y="2511869"/>
                  <a:pt x="526011" y="2540894"/>
                </a:cubicBezTo>
                <a:cubicBezTo>
                  <a:pt x="536568" y="2501314"/>
                  <a:pt x="602535" y="2416878"/>
                  <a:pt x="636837" y="2393130"/>
                </a:cubicBezTo>
                <a:close/>
                <a:moveTo>
                  <a:pt x="1028493" y="2388111"/>
                </a:moveTo>
                <a:cubicBezTo>
                  <a:pt x="1027014" y="2387565"/>
                  <a:pt x="1025695" y="2388184"/>
                  <a:pt x="1024705" y="2390492"/>
                </a:cubicBezTo>
                <a:cubicBezTo>
                  <a:pt x="1057028" y="2452831"/>
                  <a:pt x="1038847" y="2391936"/>
                  <a:pt x="1028493" y="2388111"/>
                </a:cubicBezTo>
                <a:close/>
                <a:moveTo>
                  <a:pt x="1687004" y="2387854"/>
                </a:moveTo>
                <a:cubicBezTo>
                  <a:pt x="1694920" y="2390492"/>
                  <a:pt x="1689643" y="2406324"/>
                  <a:pt x="1681727" y="2401047"/>
                </a:cubicBezTo>
                <a:cubicBezTo>
                  <a:pt x="1679088" y="2398408"/>
                  <a:pt x="1681727" y="2387854"/>
                  <a:pt x="1687004" y="2387854"/>
                </a:cubicBezTo>
                <a:close/>
                <a:moveTo>
                  <a:pt x="1402031" y="2387853"/>
                </a:moveTo>
                <a:cubicBezTo>
                  <a:pt x="1425780" y="2403685"/>
                  <a:pt x="1425780" y="2419516"/>
                  <a:pt x="1404669" y="2432710"/>
                </a:cubicBezTo>
                <a:cubicBezTo>
                  <a:pt x="1402031" y="2416878"/>
                  <a:pt x="1402031" y="2403685"/>
                  <a:pt x="1402031" y="2387853"/>
                </a:cubicBezTo>
                <a:close/>
                <a:moveTo>
                  <a:pt x="496982" y="2387853"/>
                </a:moveTo>
                <a:cubicBezTo>
                  <a:pt x="502259" y="2390492"/>
                  <a:pt x="494343" y="2398408"/>
                  <a:pt x="491705" y="2398408"/>
                </a:cubicBezTo>
                <a:cubicBezTo>
                  <a:pt x="486427" y="2393130"/>
                  <a:pt x="491705" y="2385214"/>
                  <a:pt x="496982" y="2387853"/>
                </a:cubicBezTo>
                <a:close/>
                <a:moveTo>
                  <a:pt x="1763526" y="2385216"/>
                </a:moveTo>
                <a:cubicBezTo>
                  <a:pt x="1789912" y="2406325"/>
                  <a:pt x="1787274" y="2416879"/>
                  <a:pt x="1760887" y="2414241"/>
                </a:cubicBezTo>
                <a:cubicBezTo>
                  <a:pt x="1737138" y="2406325"/>
                  <a:pt x="1739777" y="2395770"/>
                  <a:pt x="1763526" y="2385216"/>
                </a:cubicBezTo>
                <a:close/>
                <a:moveTo>
                  <a:pt x="1214432" y="2380765"/>
                </a:moveTo>
                <a:lnTo>
                  <a:pt x="1213698" y="2625332"/>
                </a:lnTo>
                <a:lnTo>
                  <a:pt x="1213734" y="2637168"/>
                </a:lnTo>
                <a:lnTo>
                  <a:pt x="1200415" y="2637168"/>
                </a:lnTo>
                <a:lnTo>
                  <a:pt x="1199335" y="2602795"/>
                </a:lnTo>
                <a:cubicBezTo>
                  <a:pt x="1198959" y="2556500"/>
                  <a:pt x="1199928" y="2509809"/>
                  <a:pt x="1203144" y="2464704"/>
                </a:cubicBezTo>
                <a:close/>
                <a:moveTo>
                  <a:pt x="621001" y="2372805"/>
                </a:moveTo>
                <a:cubicBezTo>
                  <a:pt x="624960" y="2372434"/>
                  <a:pt x="627598" y="2373177"/>
                  <a:pt x="628917" y="2374991"/>
                </a:cubicBezTo>
                <a:cubicBezTo>
                  <a:pt x="631556" y="2378619"/>
                  <a:pt x="628917" y="2386535"/>
                  <a:pt x="621002" y="2398409"/>
                </a:cubicBezTo>
                <a:cubicBezTo>
                  <a:pt x="597254" y="2408964"/>
                  <a:pt x="591976" y="2401048"/>
                  <a:pt x="605169" y="2377300"/>
                </a:cubicBezTo>
                <a:cubicBezTo>
                  <a:pt x="611766" y="2374661"/>
                  <a:pt x="617043" y="2373177"/>
                  <a:pt x="621001" y="2372805"/>
                </a:cubicBezTo>
                <a:close/>
                <a:moveTo>
                  <a:pt x="1043176" y="2364106"/>
                </a:moveTo>
                <a:cubicBezTo>
                  <a:pt x="1048453" y="2408963"/>
                  <a:pt x="1059008" y="2364106"/>
                  <a:pt x="1043176" y="2364106"/>
                </a:cubicBezTo>
                <a:close/>
                <a:moveTo>
                  <a:pt x="801168" y="2356974"/>
                </a:moveTo>
                <a:cubicBezTo>
                  <a:pt x="801250" y="2356520"/>
                  <a:pt x="801085" y="2356850"/>
                  <a:pt x="800426" y="2358829"/>
                </a:cubicBezTo>
                <a:cubicBezTo>
                  <a:pt x="798447" y="2366745"/>
                  <a:pt x="800920" y="2358334"/>
                  <a:pt x="801168" y="2356974"/>
                </a:cubicBezTo>
                <a:close/>
                <a:moveTo>
                  <a:pt x="462682" y="2350912"/>
                </a:moveTo>
                <a:cubicBezTo>
                  <a:pt x="452128" y="2364105"/>
                  <a:pt x="438934" y="2379937"/>
                  <a:pt x="428380" y="2395769"/>
                </a:cubicBezTo>
                <a:cubicBezTo>
                  <a:pt x="436296" y="2369382"/>
                  <a:pt x="438934" y="2361466"/>
                  <a:pt x="462682" y="2350912"/>
                </a:cubicBezTo>
                <a:close/>
                <a:moveTo>
                  <a:pt x="1299125" y="2345634"/>
                </a:moveTo>
                <a:cubicBezTo>
                  <a:pt x="1322873" y="2340357"/>
                  <a:pt x="1325512" y="2356189"/>
                  <a:pt x="1307041" y="2398407"/>
                </a:cubicBezTo>
                <a:cubicBezTo>
                  <a:pt x="1285931" y="2398407"/>
                  <a:pt x="1283293" y="2379937"/>
                  <a:pt x="1299125" y="2345634"/>
                </a:cubicBezTo>
                <a:close/>
                <a:moveTo>
                  <a:pt x="1541879" y="2329802"/>
                </a:moveTo>
                <a:cubicBezTo>
                  <a:pt x="1610485" y="2340357"/>
                  <a:pt x="1665897" y="2416878"/>
                  <a:pt x="1594653" y="2467012"/>
                </a:cubicBezTo>
                <a:cubicBezTo>
                  <a:pt x="1483829" y="2543533"/>
                  <a:pt x="1460081" y="2313970"/>
                  <a:pt x="1541879" y="2329802"/>
                </a:cubicBezTo>
                <a:close/>
                <a:moveTo>
                  <a:pt x="2218114" y="2328650"/>
                </a:moveTo>
                <a:cubicBezTo>
                  <a:pt x="2222320" y="2321228"/>
                  <a:pt x="2233205" y="2350913"/>
                  <a:pt x="2217372" y="2350913"/>
                </a:cubicBezTo>
                <a:cubicBezTo>
                  <a:pt x="2216053" y="2337720"/>
                  <a:pt x="2216713" y="2331123"/>
                  <a:pt x="2218114" y="2328650"/>
                </a:cubicBezTo>
                <a:close/>
                <a:moveTo>
                  <a:pt x="1298219" y="2310673"/>
                </a:moveTo>
                <a:cubicBezTo>
                  <a:pt x="1301270" y="2310508"/>
                  <a:pt x="1299785" y="2311993"/>
                  <a:pt x="1288571" y="2316610"/>
                </a:cubicBezTo>
                <a:cubicBezTo>
                  <a:pt x="1239095" y="2326505"/>
                  <a:pt x="1289066" y="2311168"/>
                  <a:pt x="1298219" y="2310673"/>
                </a:cubicBezTo>
                <a:close/>
                <a:moveTo>
                  <a:pt x="486098" y="2295171"/>
                </a:moveTo>
                <a:cubicBezTo>
                  <a:pt x="487088" y="2294182"/>
                  <a:pt x="489067" y="2294182"/>
                  <a:pt x="491705" y="2295501"/>
                </a:cubicBezTo>
                <a:cubicBezTo>
                  <a:pt x="491705" y="2300778"/>
                  <a:pt x="491705" y="2303417"/>
                  <a:pt x="486428" y="2300778"/>
                </a:cubicBezTo>
                <a:cubicBezTo>
                  <a:pt x="485109" y="2298140"/>
                  <a:pt x="485109" y="2296161"/>
                  <a:pt x="486098" y="2295171"/>
                </a:cubicBezTo>
                <a:close/>
                <a:moveTo>
                  <a:pt x="172429" y="2288904"/>
                </a:moveTo>
                <a:cubicBezTo>
                  <a:pt x="174408" y="2287584"/>
                  <a:pt x="177706" y="2287584"/>
                  <a:pt x="180345" y="2290223"/>
                </a:cubicBezTo>
                <a:cubicBezTo>
                  <a:pt x="185622" y="2295500"/>
                  <a:pt x="175068" y="2300777"/>
                  <a:pt x="172429" y="2295500"/>
                </a:cubicBezTo>
                <a:cubicBezTo>
                  <a:pt x="169790" y="2292862"/>
                  <a:pt x="170450" y="2290223"/>
                  <a:pt x="172429" y="2288904"/>
                </a:cubicBezTo>
                <a:close/>
                <a:moveTo>
                  <a:pt x="2119742" y="2287585"/>
                </a:moveTo>
                <a:cubicBezTo>
                  <a:pt x="2125019" y="2292862"/>
                  <a:pt x="2122381" y="2295501"/>
                  <a:pt x="2117103" y="2295501"/>
                </a:cubicBezTo>
                <a:cubicBezTo>
                  <a:pt x="2111826" y="2292862"/>
                  <a:pt x="2114465" y="2287585"/>
                  <a:pt x="2119742" y="2287585"/>
                </a:cubicBezTo>
                <a:close/>
                <a:moveTo>
                  <a:pt x="814361" y="2276494"/>
                </a:moveTo>
                <a:cubicBezTo>
                  <a:pt x="808176" y="2276865"/>
                  <a:pt x="793828" y="2308035"/>
                  <a:pt x="813619" y="2337719"/>
                </a:cubicBezTo>
                <a:cubicBezTo>
                  <a:pt x="813619" y="2321888"/>
                  <a:pt x="816257" y="2303417"/>
                  <a:pt x="816257" y="2287585"/>
                </a:cubicBezTo>
                <a:cubicBezTo>
                  <a:pt x="817576" y="2279669"/>
                  <a:pt x="816422" y="2276370"/>
                  <a:pt x="814361" y="2276494"/>
                </a:cubicBezTo>
                <a:close/>
                <a:moveTo>
                  <a:pt x="1848623" y="2272414"/>
                </a:moveTo>
                <a:cubicBezTo>
                  <a:pt x="1854560" y="2273733"/>
                  <a:pt x="1859837" y="2278350"/>
                  <a:pt x="1858518" y="2284947"/>
                </a:cubicBezTo>
                <a:cubicBezTo>
                  <a:pt x="1855879" y="2298140"/>
                  <a:pt x="1832130" y="2292863"/>
                  <a:pt x="1834769" y="2279670"/>
                </a:cubicBezTo>
                <a:cubicBezTo>
                  <a:pt x="1836089" y="2273073"/>
                  <a:pt x="1842686" y="2271094"/>
                  <a:pt x="1848623" y="2272414"/>
                </a:cubicBezTo>
                <a:close/>
                <a:moveTo>
                  <a:pt x="1085394" y="2263837"/>
                </a:moveTo>
                <a:cubicBezTo>
                  <a:pt x="1069562" y="2295501"/>
                  <a:pt x="1048453" y="2340358"/>
                  <a:pt x="1072201" y="2379938"/>
                </a:cubicBezTo>
                <a:cubicBezTo>
                  <a:pt x="1103865" y="2427433"/>
                  <a:pt x="1080117" y="2250644"/>
                  <a:pt x="1085394" y="2263837"/>
                </a:cubicBezTo>
                <a:close/>
                <a:moveTo>
                  <a:pt x="396715" y="2263837"/>
                </a:moveTo>
                <a:cubicBezTo>
                  <a:pt x="412546" y="2279669"/>
                  <a:pt x="412546" y="2340357"/>
                  <a:pt x="394076" y="2300778"/>
                </a:cubicBezTo>
                <a:cubicBezTo>
                  <a:pt x="370327" y="2295500"/>
                  <a:pt x="370327" y="2282307"/>
                  <a:pt x="396715" y="2263837"/>
                </a:cubicBezTo>
                <a:close/>
                <a:moveTo>
                  <a:pt x="527000" y="2261198"/>
                </a:moveTo>
                <a:cubicBezTo>
                  <a:pt x="530957" y="2259219"/>
                  <a:pt x="520073" y="2275051"/>
                  <a:pt x="494346" y="2308693"/>
                </a:cubicBezTo>
                <a:cubicBezTo>
                  <a:pt x="502262" y="2295500"/>
                  <a:pt x="510178" y="2282307"/>
                  <a:pt x="518094" y="2269114"/>
                </a:cubicBezTo>
                <a:cubicBezTo>
                  <a:pt x="522712" y="2264497"/>
                  <a:pt x="525680" y="2261858"/>
                  <a:pt x="527000" y="2261198"/>
                </a:cubicBezTo>
                <a:close/>
                <a:moveTo>
                  <a:pt x="1404010" y="2250645"/>
                </a:moveTo>
                <a:cubicBezTo>
                  <a:pt x="1413245" y="2249985"/>
                  <a:pt x="1423140" y="2253283"/>
                  <a:pt x="1433694" y="2261199"/>
                </a:cubicBezTo>
                <a:cubicBezTo>
                  <a:pt x="1433694" y="2261199"/>
                  <a:pt x="1436333" y="2261199"/>
                  <a:pt x="1438972" y="2263838"/>
                </a:cubicBezTo>
                <a:cubicBezTo>
                  <a:pt x="1417862" y="2274393"/>
                  <a:pt x="1396753" y="2274393"/>
                  <a:pt x="1378283" y="2263838"/>
                </a:cubicBezTo>
                <a:cubicBezTo>
                  <a:pt x="1386199" y="2255922"/>
                  <a:pt x="1394775" y="2251304"/>
                  <a:pt x="1404010" y="2250645"/>
                </a:cubicBezTo>
                <a:close/>
                <a:moveTo>
                  <a:pt x="536524" y="2243553"/>
                </a:moveTo>
                <a:cubicBezTo>
                  <a:pt x="535905" y="2242563"/>
                  <a:pt x="541182" y="2243388"/>
                  <a:pt x="557674" y="2248005"/>
                </a:cubicBezTo>
                <a:cubicBezTo>
                  <a:pt x="593297" y="2265816"/>
                  <a:pt x="538379" y="2246521"/>
                  <a:pt x="536524" y="2243553"/>
                </a:cubicBezTo>
                <a:close/>
                <a:moveTo>
                  <a:pt x="1065604" y="2243264"/>
                </a:moveTo>
                <a:cubicBezTo>
                  <a:pt x="1066924" y="2240914"/>
                  <a:pt x="1064285" y="2242728"/>
                  <a:pt x="1053730" y="2253283"/>
                </a:cubicBezTo>
                <a:cubicBezTo>
                  <a:pt x="1022067" y="2294841"/>
                  <a:pt x="1061647" y="2250314"/>
                  <a:pt x="1065604" y="2243264"/>
                </a:cubicBezTo>
                <a:close/>
                <a:moveTo>
                  <a:pt x="458393" y="2233823"/>
                </a:moveTo>
                <a:cubicBezTo>
                  <a:pt x="462021" y="2233493"/>
                  <a:pt x="465320" y="2236132"/>
                  <a:pt x="470597" y="2242729"/>
                </a:cubicBezTo>
                <a:cubicBezTo>
                  <a:pt x="457404" y="2261199"/>
                  <a:pt x="431016" y="2248006"/>
                  <a:pt x="444211" y="2242729"/>
                </a:cubicBezTo>
                <a:cubicBezTo>
                  <a:pt x="450807" y="2237451"/>
                  <a:pt x="454765" y="2234153"/>
                  <a:pt x="458393" y="2233823"/>
                </a:cubicBezTo>
                <a:close/>
                <a:moveTo>
                  <a:pt x="1533964" y="2213703"/>
                </a:moveTo>
                <a:cubicBezTo>
                  <a:pt x="1555073" y="2224258"/>
                  <a:pt x="1512855" y="2248006"/>
                  <a:pt x="1507577" y="2229535"/>
                </a:cubicBezTo>
                <a:cubicBezTo>
                  <a:pt x="1510215" y="2216342"/>
                  <a:pt x="1523410" y="2211065"/>
                  <a:pt x="1533964" y="2213703"/>
                </a:cubicBezTo>
                <a:close/>
                <a:moveTo>
                  <a:pt x="388798" y="2213703"/>
                </a:moveTo>
                <a:cubicBezTo>
                  <a:pt x="394076" y="2213703"/>
                  <a:pt x="394076" y="2216341"/>
                  <a:pt x="391437" y="2221619"/>
                </a:cubicBezTo>
                <a:cubicBezTo>
                  <a:pt x="386160" y="2221619"/>
                  <a:pt x="383521" y="2216341"/>
                  <a:pt x="388798" y="2213703"/>
                </a:cubicBezTo>
                <a:close/>
                <a:moveTo>
                  <a:pt x="399353" y="2205787"/>
                </a:moveTo>
                <a:cubicBezTo>
                  <a:pt x="404630" y="2205787"/>
                  <a:pt x="409908" y="2216341"/>
                  <a:pt x="401992" y="2216341"/>
                </a:cubicBezTo>
                <a:cubicBezTo>
                  <a:pt x="394076" y="2218980"/>
                  <a:pt x="386159" y="2203148"/>
                  <a:pt x="399353" y="2205787"/>
                </a:cubicBezTo>
                <a:close/>
                <a:moveTo>
                  <a:pt x="188266" y="2205787"/>
                </a:moveTo>
                <a:cubicBezTo>
                  <a:pt x="201459" y="2245366"/>
                  <a:pt x="130216" y="2300778"/>
                  <a:pt x="122300" y="2240089"/>
                </a:cubicBezTo>
                <a:cubicBezTo>
                  <a:pt x="204098" y="2269114"/>
                  <a:pt x="117023" y="2211064"/>
                  <a:pt x="188266" y="2205787"/>
                </a:cubicBezTo>
                <a:close/>
                <a:moveTo>
                  <a:pt x="809619" y="2202777"/>
                </a:moveTo>
                <a:cubicBezTo>
                  <a:pt x="795643" y="2207106"/>
                  <a:pt x="775358" y="2276371"/>
                  <a:pt x="818896" y="2226896"/>
                </a:cubicBezTo>
                <a:cubicBezTo>
                  <a:pt x="818236" y="2207106"/>
                  <a:pt x="814278" y="2201334"/>
                  <a:pt x="809619" y="2202777"/>
                </a:cubicBezTo>
                <a:close/>
                <a:moveTo>
                  <a:pt x="1407762" y="2179607"/>
                </a:moveTo>
                <a:cubicBezTo>
                  <a:pt x="1413081" y="2180225"/>
                  <a:pt x="1416545" y="2188636"/>
                  <a:pt x="1412587" y="2192594"/>
                </a:cubicBezTo>
                <a:cubicBezTo>
                  <a:pt x="1404671" y="2200510"/>
                  <a:pt x="1394115" y="2187317"/>
                  <a:pt x="1402031" y="2182039"/>
                </a:cubicBezTo>
                <a:cubicBezTo>
                  <a:pt x="1404010" y="2180060"/>
                  <a:pt x="1405990" y="2179400"/>
                  <a:pt x="1407762" y="2179607"/>
                </a:cubicBezTo>
                <a:close/>
                <a:moveTo>
                  <a:pt x="1883625" y="2178741"/>
                </a:moveTo>
                <a:cubicBezTo>
                  <a:pt x="1907002" y="2177256"/>
                  <a:pt x="1933718" y="2214362"/>
                  <a:pt x="1898096" y="2232173"/>
                </a:cubicBezTo>
                <a:cubicBezTo>
                  <a:pt x="1874348" y="2232173"/>
                  <a:pt x="1863794" y="2218979"/>
                  <a:pt x="1863794" y="2195232"/>
                </a:cubicBezTo>
                <a:cubicBezTo>
                  <a:pt x="1868412" y="2184018"/>
                  <a:pt x="1875833" y="2179235"/>
                  <a:pt x="1883625" y="2178741"/>
                </a:cubicBezTo>
                <a:close/>
                <a:moveTo>
                  <a:pt x="766782" y="2154993"/>
                </a:moveTo>
                <a:cubicBezTo>
                  <a:pt x="758867" y="2153014"/>
                  <a:pt x="746333" y="2154333"/>
                  <a:pt x="734459" y="2155653"/>
                </a:cubicBezTo>
                <a:cubicBezTo>
                  <a:pt x="745014" y="2163569"/>
                  <a:pt x="758206" y="2168846"/>
                  <a:pt x="771400" y="2174124"/>
                </a:cubicBezTo>
                <a:cubicBezTo>
                  <a:pt x="777997" y="2162250"/>
                  <a:pt x="774698" y="2156972"/>
                  <a:pt x="766782" y="2154993"/>
                </a:cubicBezTo>
                <a:close/>
                <a:moveTo>
                  <a:pt x="163483" y="2142542"/>
                </a:moveTo>
                <a:cubicBezTo>
                  <a:pt x="167812" y="2144274"/>
                  <a:pt x="195519" y="2161590"/>
                  <a:pt x="169792" y="2147737"/>
                </a:cubicBezTo>
                <a:cubicBezTo>
                  <a:pt x="163195" y="2143119"/>
                  <a:pt x="162040" y="2141965"/>
                  <a:pt x="163483" y="2142542"/>
                </a:cubicBezTo>
                <a:close/>
                <a:moveTo>
                  <a:pt x="1417863" y="2142459"/>
                </a:moveTo>
                <a:cubicBezTo>
                  <a:pt x="1494384" y="2147736"/>
                  <a:pt x="1594652" y="2182039"/>
                  <a:pt x="1665895" y="2208426"/>
                </a:cubicBezTo>
                <a:cubicBezTo>
                  <a:pt x="1644786" y="2221619"/>
                  <a:pt x="1460081" y="2166208"/>
                  <a:pt x="1417863" y="2142459"/>
                </a:cubicBezTo>
                <a:close/>
                <a:moveTo>
                  <a:pt x="2078514" y="2136853"/>
                </a:moveTo>
                <a:cubicBezTo>
                  <a:pt x="2080823" y="2139162"/>
                  <a:pt x="2081483" y="2143779"/>
                  <a:pt x="2080164" y="2150376"/>
                </a:cubicBezTo>
                <a:cubicBezTo>
                  <a:pt x="2066969" y="2153015"/>
                  <a:pt x="2064331" y="2150376"/>
                  <a:pt x="2066969" y="2137183"/>
                </a:cubicBezTo>
                <a:cubicBezTo>
                  <a:pt x="2072247" y="2134544"/>
                  <a:pt x="2076205" y="2134544"/>
                  <a:pt x="2078514" y="2136853"/>
                </a:cubicBezTo>
                <a:close/>
                <a:moveTo>
                  <a:pt x="2238481" y="2131904"/>
                </a:moveTo>
                <a:cubicBezTo>
                  <a:pt x="2243759" y="2134543"/>
                  <a:pt x="2238481" y="2145097"/>
                  <a:pt x="2233204" y="2139820"/>
                </a:cubicBezTo>
                <a:cubicBezTo>
                  <a:pt x="2230565" y="2134543"/>
                  <a:pt x="2233204" y="2126627"/>
                  <a:pt x="2238481" y="2131904"/>
                </a:cubicBezTo>
                <a:close/>
                <a:moveTo>
                  <a:pt x="1412585" y="2116073"/>
                </a:moveTo>
                <a:cubicBezTo>
                  <a:pt x="1420501" y="2116073"/>
                  <a:pt x="1423140" y="2118712"/>
                  <a:pt x="1417863" y="2126627"/>
                </a:cubicBezTo>
                <a:cubicBezTo>
                  <a:pt x="1409947" y="2129266"/>
                  <a:pt x="1407308" y="2123989"/>
                  <a:pt x="1412585" y="2116073"/>
                </a:cubicBezTo>
                <a:close/>
                <a:moveTo>
                  <a:pt x="126258" y="2115084"/>
                </a:moveTo>
                <a:cubicBezTo>
                  <a:pt x="130875" y="2115414"/>
                  <a:pt x="134174" y="2120031"/>
                  <a:pt x="135493" y="2129267"/>
                </a:cubicBezTo>
                <a:cubicBezTo>
                  <a:pt x="122300" y="2145099"/>
                  <a:pt x="111744" y="2145099"/>
                  <a:pt x="109106" y="2126628"/>
                </a:cubicBezTo>
                <a:cubicBezTo>
                  <a:pt x="115703" y="2118712"/>
                  <a:pt x="121640" y="2114754"/>
                  <a:pt x="126258" y="2115084"/>
                </a:cubicBezTo>
                <a:close/>
                <a:moveTo>
                  <a:pt x="251582" y="2087049"/>
                </a:moveTo>
                <a:cubicBezTo>
                  <a:pt x="262137" y="2108158"/>
                  <a:pt x="246305" y="2113435"/>
                  <a:pt x="204087" y="2105519"/>
                </a:cubicBezTo>
                <a:cubicBezTo>
                  <a:pt x="219919" y="2100242"/>
                  <a:pt x="235751" y="2092326"/>
                  <a:pt x="251582" y="2087049"/>
                </a:cubicBezTo>
                <a:close/>
                <a:moveTo>
                  <a:pt x="2222649" y="2087048"/>
                </a:moveTo>
                <a:cubicBezTo>
                  <a:pt x="2249036" y="2092325"/>
                  <a:pt x="2270145" y="2113434"/>
                  <a:pt x="2285977" y="2131905"/>
                </a:cubicBezTo>
                <a:cubicBezTo>
                  <a:pt x="2259590" y="2155653"/>
                  <a:pt x="2217372" y="2118712"/>
                  <a:pt x="2222649" y="2087048"/>
                </a:cubicBezTo>
                <a:close/>
                <a:moveTo>
                  <a:pt x="190904" y="2071217"/>
                </a:moveTo>
                <a:cubicBezTo>
                  <a:pt x="217290" y="2081771"/>
                  <a:pt x="204097" y="2089687"/>
                  <a:pt x="153963" y="2092326"/>
                </a:cubicBezTo>
                <a:cubicBezTo>
                  <a:pt x="164517" y="2087049"/>
                  <a:pt x="177711" y="2079133"/>
                  <a:pt x="190904" y="2071217"/>
                </a:cubicBezTo>
                <a:close/>
                <a:moveTo>
                  <a:pt x="56334" y="2042191"/>
                </a:moveTo>
                <a:cubicBezTo>
                  <a:pt x="47099" y="2053406"/>
                  <a:pt x="26484" y="2062146"/>
                  <a:pt x="1170" y="2068701"/>
                </a:cubicBezTo>
                <a:lnTo>
                  <a:pt x="719" y="2068774"/>
                </a:lnTo>
                <a:lnTo>
                  <a:pt x="719" y="2048081"/>
                </a:lnTo>
                <a:lnTo>
                  <a:pt x="2284" y="2047922"/>
                </a:lnTo>
                <a:cubicBezTo>
                  <a:pt x="22527" y="2045984"/>
                  <a:pt x="41162" y="2044170"/>
                  <a:pt x="56334" y="2042191"/>
                </a:cubicBezTo>
                <a:close/>
                <a:moveTo>
                  <a:pt x="1399393" y="2028998"/>
                </a:moveTo>
                <a:cubicBezTo>
                  <a:pt x="1420502" y="2055385"/>
                  <a:pt x="1407309" y="2028998"/>
                  <a:pt x="1399393" y="2028998"/>
                </a:cubicBezTo>
                <a:close/>
                <a:moveTo>
                  <a:pt x="1562000" y="2025700"/>
                </a:moveTo>
                <a:cubicBezTo>
                  <a:pt x="1566947" y="2025041"/>
                  <a:pt x="1572224" y="2027679"/>
                  <a:pt x="1573544" y="2034276"/>
                </a:cubicBezTo>
                <a:cubicBezTo>
                  <a:pt x="1576183" y="2047469"/>
                  <a:pt x="1555073" y="2050108"/>
                  <a:pt x="1552434" y="2036914"/>
                </a:cubicBezTo>
                <a:cubicBezTo>
                  <a:pt x="1552434" y="2030317"/>
                  <a:pt x="1557052" y="2026360"/>
                  <a:pt x="1562000" y="2025700"/>
                </a:cubicBezTo>
                <a:close/>
                <a:moveTo>
                  <a:pt x="230352" y="1969670"/>
                </a:moveTo>
                <a:cubicBezTo>
                  <a:pt x="234104" y="1970289"/>
                  <a:pt x="237732" y="1972268"/>
                  <a:pt x="241031" y="1976226"/>
                </a:cubicBezTo>
                <a:cubicBezTo>
                  <a:pt x="233115" y="1989419"/>
                  <a:pt x="214645" y="1992058"/>
                  <a:pt x="198813" y="1984142"/>
                </a:cubicBezTo>
                <a:cubicBezTo>
                  <a:pt x="206728" y="1978205"/>
                  <a:pt x="219097" y="1967815"/>
                  <a:pt x="230352" y="1969670"/>
                </a:cubicBezTo>
                <a:close/>
                <a:moveTo>
                  <a:pt x="1766164" y="1952477"/>
                </a:moveTo>
                <a:cubicBezTo>
                  <a:pt x="1792550" y="1965671"/>
                  <a:pt x="1811021" y="1994696"/>
                  <a:pt x="1821575" y="2021083"/>
                </a:cubicBezTo>
                <a:cubicBezTo>
                  <a:pt x="1800466" y="2002612"/>
                  <a:pt x="1784634" y="1976226"/>
                  <a:pt x="1766164" y="1952477"/>
                </a:cubicBezTo>
                <a:close/>
                <a:moveTo>
                  <a:pt x="103500" y="1952147"/>
                </a:moveTo>
                <a:cubicBezTo>
                  <a:pt x="105809" y="1952477"/>
                  <a:pt x="107788" y="1955116"/>
                  <a:pt x="109108" y="1960393"/>
                </a:cubicBezTo>
                <a:cubicBezTo>
                  <a:pt x="101192" y="1968309"/>
                  <a:pt x="98553" y="1965670"/>
                  <a:pt x="95915" y="1957754"/>
                </a:cubicBezTo>
                <a:cubicBezTo>
                  <a:pt x="98553" y="1953796"/>
                  <a:pt x="101192" y="1951817"/>
                  <a:pt x="103500" y="1952147"/>
                </a:cubicBezTo>
                <a:close/>
                <a:moveTo>
                  <a:pt x="1773421" y="1916526"/>
                </a:moveTo>
                <a:cubicBezTo>
                  <a:pt x="1776060" y="1914876"/>
                  <a:pt x="1780677" y="1915536"/>
                  <a:pt x="1787274" y="1918175"/>
                </a:cubicBezTo>
                <a:cubicBezTo>
                  <a:pt x="1789913" y="1931368"/>
                  <a:pt x="1784636" y="1934007"/>
                  <a:pt x="1771441" y="1928730"/>
                </a:cubicBezTo>
                <a:cubicBezTo>
                  <a:pt x="1770122" y="1922133"/>
                  <a:pt x="1770782" y="1918175"/>
                  <a:pt x="1773421" y="1916526"/>
                </a:cubicBezTo>
                <a:close/>
                <a:moveTo>
                  <a:pt x="37658" y="1853281"/>
                </a:moveTo>
                <a:cubicBezTo>
                  <a:pt x="46770" y="1854023"/>
                  <a:pt x="57654" y="1856827"/>
                  <a:pt x="72167" y="1862764"/>
                </a:cubicBezTo>
                <a:cubicBezTo>
                  <a:pt x="98553" y="1857486"/>
                  <a:pt x="122301" y="1860125"/>
                  <a:pt x="146048" y="1868041"/>
                </a:cubicBezTo>
                <a:cubicBezTo>
                  <a:pt x="124940" y="1870680"/>
                  <a:pt x="101192" y="1873318"/>
                  <a:pt x="77444" y="1875957"/>
                </a:cubicBezTo>
                <a:cubicBezTo>
                  <a:pt x="93276" y="1878595"/>
                  <a:pt x="111746" y="1881234"/>
                  <a:pt x="127578" y="1883873"/>
                </a:cubicBezTo>
                <a:cubicBezTo>
                  <a:pt x="128898" y="1883873"/>
                  <a:pt x="88658" y="1884533"/>
                  <a:pt x="46440" y="1883543"/>
                </a:cubicBezTo>
                <a:lnTo>
                  <a:pt x="719" y="1881244"/>
                </a:lnTo>
                <a:lnTo>
                  <a:pt x="719" y="1860812"/>
                </a:lnTo>
                <a:lnTo>
                  <a:pt x="2362" y="1860238"/>
                </a:lnTo>
                <a:cubicBezTo>
                  <a:pt x="14313" y="1855693"/>
                  <a:pt x="23991" y="1852168"/>
                  <a:pt x="37658" y="1853281"/>
                </a:cubicBezTo>
                <a:close/>
                <a:moveTo>
                  <a:pt x="174476" y="1853198"/>
                </a:moveTo>
                <a:cubicBezTo>
                  <a:pt x="187319" y="1847427"/>
                  <a:pt x="134504" y="1906302"/>
                  <a:pt x="164519" y="1860125"/>
                </a:cubicBezTo>
                <a:cubicBezTo>
                  <a:pt x="169466" y="1856167"/>
                  <a:pt x="172641" y="1854023"/>
                  <a:pt x="174476" y="1853198"/>
                </a:cubicBezTo>
                <a:close/>
                <a:moveTo>
                  <a:pt x="1935037" y="1844293"/>
                </a:moveTo>
                <a:cubicBezTo>
                  <a:pt x="1921844" y="1862763"/>
                  <a:pt x="1908651" y="1878595"/>
                  <a:pt x="1895458" y="1894427"/>
                </a:cubicBezTo>
                <a:cubicBezTo>
                  <a:pt x="1903374" y="1873318"/>
                  <a:pt x="1916567" y="1857486"/>
                  <a:pt x="1935037" y="1844293"/>
                </a:cubicBezTo>
                <a:close/>
                <a:moveTo>
                  <a:pt x="1760887" y="1844293"/>
                </a:moveTo>
                <a:cubicBezTo>
                  <a:pt x="1766164" y="1849570"/>
                  <a:pt x="1760887" y="1860125"/>
                  <a:pt x="1755610" y="1854847"/>
                </a:cubicBezTo>
                <a:cubicBezTo>
                  <a:pt x="1750332" y="1852209"/>
                  <a:pt x="1755610" y="1841654"/>
                  <a:pt x="1760887" y="1844293"/>
                </a:cubicBezTo>
                <a:close/>
                <a:moveTo>
                  <a:pt x="1870391" y="1812629"/>
                </a:moveTo>
                <a:cubicBezTo>
                  <a:pt x="1873689" y="1812629"/>
                  <a:pt x="1876987" y="1815268"/>
                  <a:pt x="1879626" y="1820546"/>
                </a:cubicBezTo>
                <a:cubicBezTo>
                  <a:pt x="1874349" y="1831100"/>
                  <a:pt x="1869072" y="1831100"/>
                  <a:pt x="1861155" y="1820546"/>
                </a:cubicBezTo>
                <a:cubicBezTo>
                  <a:pt x="1863794" y="1815268"/>
                  <a:pt x="1867092" y="1812629"/>
                  <a:pt x="1870391" y="1812629"/>
                </a:cubicBezTo>
                <a:close/>
                <a:moveTo>
                  <a:pt x="1747694" y="1809991"/>
                </a:moveTo>
                <a:cubicBezTo>
                  <a:pt x="1766165" y="1804714"/>
                  <a:pt x="1781997" y="1815269"/>
                  <a:pt x="1784636" y="1833739"/>
                </a:cubicBezTo>
                <a:cubicBezTo>
                  <a:pt x="1768804" y="1831100"/>
                  <a:pt x="1747694" y="1828462"/>
                  <a:pt x="1747694" y="1809991"/>
                </a:cubicBezTo>
                <a:close/>
                <a:moveTo>
                  <a:pt x="98550" y="1804714"/>
                </a:moveTo>
                <a:cubicBezTo>
                  <a:pt x="111744" y="1802076"/>
                  <a:pt x="114382" y="1804714"/>
                  <a:pt x="111744" y="1817908"/>
                </a:cubicBezTo>
                <a:cubicBezTo>
                  <a:pt x="98550" y="1823185"/>
                  <a:pt x="95912" y="1817908"/>
                  <a:pt x="98550" y="1804714"/>
                </a:cubicBezTo>
                <a:close/>
                <a:moveTo>
                  <a:pt x="1704486" y="1796179"/>
                </a:moveTo>
                <a:cubicBezTo>
                  <a:pt x="1710423" y="1790366"/>
                  <a:pt x="1713392" y="1808672"/>
                  <a:pt x="1713392" y="1852209"/>
                </a:cubicBezTo>
                <a:cubicBezTo>
                  <a:pt x="1700199" y="1844293"/>
                  <a:pt x="1694921" y="1828461"/>
                  <a:pt x="1697559" y="1809990"/>
                </a:cubicBezTo>
                <a:cubicBezTo>
                  <a:pt x="1700198" y="1802734"/>
                  <a:pt x="1702507" y="1798116"/>
                  <a:pt x="1704486" y="1796179"/>
                </a:cubicBezTo>
                <a:close/>
                <a:moveTo>
                  <a:pt x="1747694" y="1770412"/>
                </a:moveTo>
                <a:cubicBezTo>
                  <a:pt x="1763527" y="1770412"/>
                  <a:pt x="1776720" y="1780966"/>
                  <a:pt x="1784636" y="1794160"/>
                </a:cubicBezTo>
                <a:cubicBezTo>
                  <a:pt x="1768804" y="1791521"/>
                  <a:pt x="1750332" y="1788882"/>
                  <a:pt x="1747694" y="1770412"/>
                </a:cubicBezTo>
                <a:close/>
                <a:moveTo>
                  <a:pt x="719" y="1756595"/>
                </a:moveTo>
                <a:lnTo>
                  <a:pt x="8151" y="1763825"/>
                </a:lnTo>
                <a:cubicBezTo>
                  <a:pt x="17582" y="1776709"/>
                  <a:pt x="16025" y="1785677"/>
                  <a:pt x="8883" y="1792129"/>
                </a:cubicBezTo>
                <a:lnTo>
                  <a:pt x="719" y="1796700"/>
                </a:lnTo>
                <a:close/>
                <a:moveTo>
                  <a:pt x="1928358" y="1725060"/>
                </a:moveTo>
                <a:cubicBezTo>
                  <a:pt x="1931574" y="1726709"/>
                  <a:pt x="1934378" y="1731492"/>
                  <a:pt x="1935038" y="1741387"/>
                </a:cubicBezTo>
                <a:cubicBezTo>
                  <a:pt x="1905352" y="1743366"/>
                  <a:pt x="1918711" y="1720112"/>
                  <a:pt x="1928358" y="1725060"/>
                </a:cubicBezTo>
                <a:close/>
                <a:moveTo>
                  <a:pt x="307001" y="1712362"/>
                </a:moveTo>
                <a:cubicBezTo>
                  <a:pt x="312278" y="1712362"/>
                  <a:pt x="314917" y="1725555"/>
                  <a:pt x="307001" y="1725555"/>
                </a:cubicBezTo>
                <a:cubicBezTo>
                  <a:pt x="299085" y="1725555"/>
                  <a:pt x="299085" y="1712362"/>
                  <a:pt x="307001" y="1712362"/>
                </a:cubicBezTo>
                <a:close/>
                <a:moveTo>
                  <a:pt x="1781996" y="1667504"/>
                </a:moveTo>
                <a:cubicBezTo>
                  <a:pt x="1768803" y="1688613"/>
                  <a:pt x="1779357" y="1704445"/>
                  <a:pt x="1813660" y="1709722"/>
                </a:cubicBezTo>
                <a:cubicBezTo>
                  <a:pt x="1768803" y="1701806"/>
                  <a:pt x="1821576" y="1709722"/>
                  <a:pt x="1781996" y="1720277"/>
                </a:cubicBezTo>
                <a:lnTo>
                  <a:pt x="1822584" y="1733972"/>
                </a:lnTo>
                <a:lnTo>
                  <a:pt x="1818195" y="1727327"/>
                </a:lnTo>
                <a:cubicBezTo>
                  <a:pt x="1817782" y="1723740"/>
                  <a:pt x="1818937" y="1719617"/>
                  <a:pt x="1821575" y="1715000"/>
                </a:cubicBezTo>
                <a:cubicBezTo>
                  <a:pt x="1837407" y="1722916"/>
                  <a:pt x="1850600" y="1733470"/>
                  <a:pt x="1866432" y="1744025"/>
                </a:cubicBezTo>
                <a:lnTo>
                  <a:pt x="1844315" y="1742396"/>
                </a:lnTo>
                <a:lnTo>
                  <a:pt x="1887542" y="1762495"/>
                </a:lnTo>
                <a:cubicBezTo>
                  <a:pt x="1932399" y="1733470"/>
                  <a:pt x="1805744" y="1662227"/>
                  <a:pt x="1781996" y="1667504"/>
                </a:cubicBezTo>
                <a:close/>
                <a:moveTo>
                  <a:pt x="2016835" y="1622647"/>
                </a:moveTo>
                <a:cubicBezTo>
                  <a:pt x="2019474" y="1623307"/>
                  <a:pt x="2022112" y="1625286"/>
                  <a:pt x="2022112" y="1627924"/>
                </a:cubicBezTo>
                <a:cubicBezTo>
                  <a:pt x="2022112" y="1633201"/>
                  <a:pt x="2011558" y="1630563"/>
                  <a:pt x="2011558" y="1625285"/>
                </a:cubicBezTo>
                <a:cubicBezTo>
                  <a:pt x="2011558" y="1622647"/>
                  <a:pt x="2014197" y="1621987"/>
                  <a:pt x="2016835" y="1622647"/>
                </a:cubicBezTo>
                <a:close/>
                <a:moveTo>
                  <a:pt x="1837408" y="1606815"/>
                </a:moveTo>
                <a:cubicBezTo>
                  <a:pt x="1878967" y="1627594"/>
                  <a:pt x="1870432" y="1628337"/>
                  <a:pt x="1845339" y="1621147"/>
                </a:cubicBezTo>
                <a:lnTo>
                  <a:pt x="1833700" y="1617428"/>
                </a:lnTo>
                <a:close/>
                <a:moveTo>
                  <a:pt x="1813001" y="1527986"/>
                </a:moveTo>
                <a:cubicBezTo>
                  <a:pt x="1814320" y="1528316"/>
                  <a:pt x="1820257" y="1530295"/>
                  <a:pt x="1826854" y="1532933"/>
                </a:cubicBezTo>
                <a:cubicBezTo>
                  <a:pt x="1814980" y="1528975"/>
                  <a:pt x="1811681" y="1527656"/>
                  <a:pt x="1813001" y="1527986"/>
                </a:cubicBezTo>
                <a:close/>
                <a:moveTo>
                  <a:pt x="1803105" y="1525018"/>
                </a:moveTo>
                <a:cubicBezTo>
                  <a:pt x="1808383" y="1527657"/>
                  <a:pt x="1803105" y="1543489"/>
                  <a:pt x="1797828" y="1535573"/>
                </a:cubicBezTo>
                <a:cubicBezTo>
                  <a:pt x="1795189" y="1530295"/>
                  <a:pt x="1797828" y="1519741"/>
                  <a:pt x="1803105" y="1525018"/>
                </a:cubicBezTo>
                <a:close/>
                <a:moveTo>
                  <a:pt x="265438" y="1511165"/>
                </a:moveTo>
                <a:cubicBezTo>
                  <a:pt x="267417" y="1511824"/>
                  <a:pt x="268736" y="1514463"/>
                  <a:pt x="270056" y="1519740"/>
                </a:cubicBezTo>
                <a:cubicBezTo>
                  <a:pt x="264779" y="1527656"/>
                  <a:pt x="259502" y="1525018"/>
                  <a:pt x="256863" y="1514463"/>
                </a:cubicBezTo>
                <a:cubicBezTo>
                  <a:pt x="260821" y="1511824"/>
                  <a:pt x="263459" y="1510505"/>
                  <a:pt x="265438" y="1511165"/>
                </a:cubicBezTo>
                <a:close/>
                <a:moveTo>
                  <a:pt x="122290" y="1506547"/>
                </a:moveTo>
                <a:cubicBezTo>
                  <a:pt x="130206" y="1517102"/>
                  <a:pt x="122290" y="1530295"/>
                  <a:pt x="114374" y="1535572"/>
                </a:cubicBezTo>
                <a:cubicBezTo>
                  <a:pt x="93265" y="1540849"/>
                  <a:pt x="106458" y="1495992"/>
                  <a:pt x="122290" y="1506547"/>
                </a:cubicBezTo>
                <a:close/>
                <a:moveTo>
                  <a:pt x="1771441" y="1456413"/>
                </a:moveTo>
                <a:cubicBezTo>
                  <a:pt x="1795190" y="1451136"/>
                  <a:pt x="1803105" y="1480161"/>
                  <a:pt x="1789912" y="1474884"/>
                </a:cubicBezTo>
                <a:cubicBezTo>
                  <a:pt x="1774080" y="1474884"/>
                  <a:pt x="1768802" y="1474884"/>
                  <a:pt x="1771441" y="1456413"/>
                </a:cubicBezTo>
                <a:close/>
                <a:moveTo>
                  <a:pt x="74804" y="1456413"/>
                </a:moveTo>
                <a:cubicBezTo>
                  <a:pt x="95913" y="1456413"/>
                  <a:pt x="117022" y="1461690"/>
                  <a:pt x="135493" y="1469606"/>
                </a:cubicBezTo>
                <a:cubicBezTo>
                  <a:pt x="114383" y="1474883"/>
                  <a:pt x="93274" y="1472245"/>
                  <a:pt x="74804" y="1456413"/>
                </a:cubicBezTo>
                <a:close/>
                <a:moveTo>
                  <a:pt x="2154375" y="1450806"/>
                </a:moveTo>
                <a:cubicBezTo>
                  <a:pt x="2158663" y="1449156"/>
                  <a:pt x="2165920" y="1453774"/>
                  <a:pt x="2175155" y="1464328"/>
                </a:cubicBezTo>
                <a:cubicBezTo>
                  <a:pt x="2188348" y="1501269"/>
                  <a:pt x="2180432" y="1506546"/>
                  <a:pt x="2151407" y="1474883"/>
                </a:cubicBezTo>
                <a:cubicBezTo>
                  <a:pt x="2148768" y="1460371"/>
                  <a:pt x="2150087" y="1452455"/>
                  <a:pt x="2154375" y="1450806"/>
                </a:cubicBezTo>
                <a:close/>
                <a:moveTo>
                  <a:pt x="1870093" y="1448650"/>
                </a:moveTo>
                <a:cubicBezTo>
                  <a:pt x="1872824" y="1453711"/>
                  <a:pt x="1867258" y="1472079"/>
                  <a:pt x="1871711" y="1485437"/>
                </a:cubicBezTo>
                <a:cubicBezTo>
                  <a:pt x="1842686" y="1503907"/>
                  <a:pt x="1832130" y="1498630"/>
                  <a:pt x="1840046" y="1469605"/>
                </a:cubicBezTo>
                <a:cubicBezTo>
                  <a:pt x="1851921" y="1457731"/>
                  <a:pt x="1859342" y="1451300"/>
                  <a:pt x="1863919" y="1448702"/>
                </a:cubicBezTo>
                <a:cubicBezTo>
                  <a:pt x="1867351" y="1446754"/>
                  <a:pt x="1869183" y="1446963"/>
                  <a:pt x="1870093" y="1448650"/>
                </a:cubicBezTo>
                <a:close/>
                <a:moveTo>
                  <a:pt x="2225287" y="1422111"/>
                </a:moveTo>
                <a:cubicBezTo>
                  <a:pt x="2230565" y="1427388"/>
                  <a:pt x="2222649" y="1437943"/>
                  <a:pt x="2217372" y="1432666"/>
                </a:cubicBezTo>
                <a:cubicBezTo>
                  <a:pt x="2214733" y="1427388"/>
                  <a:pt x="2220010" y="1416834"/>
                  <a:pt x="2225287" y="1422111"/>
                </a:cubicBezTo>
                <a:close/>
                <a:moveTo>
                  <a:pt x="2622074" y="1408257"/>
                </a:moveTo>
                <a:cubicBezTo>
                  <a:pt x="2630319" y="1408257"/>
                  <a:pt x="2639555" y="1412875"/>
                  <a:pt x="2650109" y="1422110"/>
                </a:cubicBezTo>
                <a:cubicBezTo>
                  <a:pt x="2663302" y="1440580"/>
                  <a:pt x="2660664" y="1453773"/>
                  <a:pt x="2639554" y="1464328"/>
                </a:cubicBezTo>
                <a:cubicBezTo>
                  <a:pt x="2607891" y="1464328"/>
                  <a:pt x="2594697" y="1451135"/>
                  <a:pt x="2599975" y="1422110"/>
                </a:cubicBezTo>
                <a:cubicBezTo>
                  <a:pt x="2606572" y="1412875"/>
                  <a:pt x="2613828" y="1408257"/>
                  <a:pt x="2622074" y="1408257"/>
                </a:cubicBezTo>
                <a:close/>
                <a:moveTo>
                  <a:pt x="1859377" y="1392638"/>
                </a:moveTo>
                <a:cubicBezTo>
                  <a:pt x="1866827" y="1391619"/>
                  <a:pt x="1875245" y="1391859"/>
                  <a:pt x="1884614" y="1393374"/>
                </a:cubicBezTo>
                <a:cubicBezTo>
                  <a:pt x="1897107" y="1395394"/>
                  <a:pt x="1911289" y="1399682"/>
                  <a:pt x="1927121" y="1406278"/>
                </a:cubicBezTo>
                <a:cubicBezTo>
                  <a:pt x="1953508" y="1406278"/>
                  <a:pt x="1982533" y="1406278"/>
                  <a:pt x="2008919" y="1403639"/>
                </a:cubicBezTo>
                <a:cubicBezTo>
                  <a:pt x="1985171" y="1424748"/>
                  <a:pt x="1850600" y="1440580"/>
                  <a:pt x="1818937" y="1435303"/>
                </a:cubicBezTo>
                <a:cubicBezTo>
                  <a:pt x="1823390" y="1410072"/>
                  <a:pt x="1837027" y="1395693"/>
                  <a:pt x="1859377" y="1392638"/>
                </a:cubicBezTo>
                <a:close/>
                <a:moveTo>
                  <a:pt x="1687005" y="1379892"/>
                </a:moveTo>
                <a:cubicBezTo>
                  <a:pt x="1655341" y="1393085"/>
                  <a:pt x="1681728" y="1382531"/>
                  <a:pt x="1687005" y="1379892"/>
                </a:cubicBezTo>
                <a:close/>
                <a:moveTo>
                  <a:pt x="2216053" y="1363070"/>
                </a:moveTo>
                <a:cubicBezTo>
                  <a:pt x="2218691" y="1361421"/>
                  <a:pt x="2222649" y="1361421"/>
                  <a:pt x="2225288" y="1364059"/>
                </a:cubicBezTo>
                <a:cubicBezTo>
                  <a:pt x="2227926" y="1371975"/>
                  <a:pt x="2217372" y="1377252"/>
                  <a:pt x="2214733" y="1371975"/>
                </a:cubicBezTo>
                <a:cubicBezTo>
                  <a:pt x="2212095" y="1368017"/>
                  <a:pt x="2213414" y="1364719"/>
                  <a:pt x="2216053" y="1363070"/>
                </a:cubicBezTo>
                <a:close/>
                <a:moveTo>
                  <a:pt x="1857527" y="1330747"/>
                </a:moveTo>
                <a:cubicBezTo>
                  <a:pt x="1859836" y="1330417"/>
                  <a:pt x="1862474" y="1331077"/>
                  <a:pt x="1863793" y="1332396"/>
                </a:cubicBezTo>
                <a:cubicBezTo>
                  <a:pt x="1866432" y="1337673"/>
                  <a:pt x="1855877" y="1340312"/>
                  <a:pt x="1853239" y="1335035"/>
                </a:cubicBezTo>
                <a:cubicBezTo>
                  <a:pt x="1853239" y="1332396"/>
                  <a:pt x="1855218" y="1331077"/>
                  <a:pt x="1857527" y="1330747"/>
                </a:cubicBezTo>
                <a:close/>
                <a:moveTo>
                  <a:pt x="2404" y="1328000"/>
                </a:moveTo>
                <a:cubicBezTo>
                  <a:pt x="6285" y="1328603"/>
                  <a:pt x="11809" y="1330747"/>
                  <a:pt x="19396" y="1335035"/>
                </a:cubicBezTo>
                <a:cubicBezTo>
                  <a:pt x="24014" y="1365050"/>
                  <a:pt x="12974" y="1362237"/>
                  <a:pt x="4176" y="1352447"/>
                </a:cubicBezTo>
                <a:lnTo>
                  <a:pt x="719" y="1346229"/>
                </a:lnTo>
                <a:lnTo>
                  <a:pt x="719" y="1329742"/>
                </a:lnTo>
                <a:close/>
                <a:moveTo>
                  <a:pt x="56326" y="1287540"/>
                </a:moveTo>
                <a:cubicBezTo>
                  <a:pt x="66881" y="1298094"/>
                  <a:pt x="77435" y="1308649"/>
                  <a:pt x="87990" y="1319204"/>
                </a:cubicBezTo>
                <a:cubicBezTo>
                  <a:pt x="61603" y="1321842"/>
                  <a:pt x="51049" y="1311288"/>
                  <a:pt x="56326" y="1287540"/>
                </a:cubicBezTo>
                <a:close/>
                <a:moveTo>
                  <a:pt x="2249325" y="1276490"/>
                </a:moveTo>
                <a:cubicBezTo>
                  <a:pt x="2250685" y="1277644"/>
                  <a:pt x="2249696" y="1282262"/>
                  <a:pt x="2243759" y="1292817"/>
                </a:cubicBezTo>
                <a:cubicBezTo>
                  <a:pt x="2220010" y="1300733"/>
                  <a:pt x="2245243" y="1273026"/>
                  <a:pt x="2249325" y="1276490"/>
                </a:cubicBezTo>
                <a:close/>
                <a:moveTo>
                  <a:pt x="2066640" y="1274017"/>
                </a:moveTo>
                <a:cubicBezTo>
                  <a:pt x="2065650" y="1275007"/>
                  <a:pt x="2065650" y="1276986"/>
                  <a:pt x="2066970" y="1279624"/>
                </a:cubicBezTo>
                <a:cubicBezTo>
                  <a:pt x="2072247" y="1282263"/>
                  <a:pt x="2074886" y="1279624"/>
                  <a:pt x="2072247" y="1274347"/>
                </a:cubicBezTo>
                <a:cubicBezTo>
                  <a:pt x="2069609" y="1273028"/>
                  <a:pt x="2067629" y="1273028"/>
                  <a:pt x="2066640" y="1274017"/>
                </a:cubicBezTo>
                <a:close/>
                <a:moveTo>
                  <a:pt x="2283338" y="1263792"/>
                </a:moveTo>
                <a:cubicBezTo>
                  <a:pt x="2285976" y="1284901"/>
                  <a:pt x="2285976" y="1287540"/>
                  <a:pt x="2283338" y="1263792"/>
                </a:cubicBezTo>
                <a:close/>
                <a:moveTo>
                  <a:pt x="1918546" y="1255875"/>
                </a:moveTo>
                <a:cubicBezTo>
                  <a:pt x="1919865" y="1255215"/>
                  <a:pt x="1921844" y="1255875"/>
                  <a:pt x="1924483" y="1258513"/>
                </a:cubicBezTo>
                <a:cubicBezTo>
                  <a:pt x="1924483" y="1263791"/>
                  <a:pt x="1921844" y="1266429"/>
                  <a:pt x="1916567" y="1261152"/>
                </a:cubicBezTo>
                <a:cubicBezTo>
                  <a:pt x="1916567" y="1258514"/>
                  <a:pt x="1917227" y="1256535"/>
                  <a:pt x="1918546" y="1255875"/>
                </a:cubicBezTo>
                <a:close/>
                <a:moveTo>
                  <a:pt x="1824998" y="1253113"/>
                </a:moveTo>
                <a:cubicBezTo>
                  <a:pt x="1828503" y="1253567"/>
                  <a:pt x="1830152" y="1257854"/>
                  <a:pt x="1826854" y="1269069"/>
                </a:cubicBezTo>
                <a:cubicBezTo>
                  <a:pt x="1787273" y="1284901"/>
                  <a:pt x="1814485" y="1251752"/>
                  <a:pt x="1824998" y="1253113"/>
                </a:cubicBezTo>
                <a:close/>
                <a:moveTo>
                  <a:pt x="2056416" y="1245322"/>
                </a:moveTo>
                <a:cubicBezTo>
                  <a:pt x="2080163" y="1250599"/>
                  <a:pt x="2085441" y="1263792"/>
                  <a:pt x="2074886" y="1282263"/>
                </a:cubicBezTo>
                <a:cubicBezTo>
                  <a:pt x="2051138" y="1287540"/>
                  <a:pt x="2022112" y="1258515"/>
                  <a:pt x="2056416" y="1245322"/>
                </a:cubicBezTo>
                <a:close/>
                <a:moveTo>
                  <a:pt x="161460" y="1244826"/>
                </a:moveTo>
                <a:cubicBezTo>
                  <a:pt x="176055" y="1250763"/>
                  <a:pt x="192876" y="1273027"/>
                  <a:pt x="182981" y="1284901"/>
                </a:cubicBezTo>
                <a:cubicBezTo>
                  <a:pt x="172427" y="1271707"/>
                  <a:pt x="159233" y="1258514"/>
                  <a:pt x="148679" y="1245321"/>
                </a:cubicBezTo>
                <a:cubicBezTo>
                  <a:pt x="151977" y="1242683"/>
                  <a:pt x="156595" y="1242847"/>
                  <a:pt x="161460" y="1244826"/>
                </a:cubicBezTo>
                <a:close/>
                <a:moveTo>
                  <a:pt x="2022114" y="1242683"/>
                </a:moveTo>
                <a:cubicBezTo>
                  <a:pt x="2027391" y="1253237"/>
                  <a:pt x="2022114" y="1258515"/>
                  <a:pt x="2011558" y="1255876"/>
                </a:cubicBezTo>
                <a:cubicBezTo>
                  <a:pt x="2006281" y="1245322"/>
                  <a:pt x="2011558" y="1242683"/>
                  <a:pt x="2022114" y="1242683"/>
                </a:cubicBezTo>
                <a:close/>
                <a:moveTo>
                  <a:pt x="1771442" y="1240044"/>
                </a:moveTo>
                <a:cubicBezTo>
                  <a:pt x="1795190" y="1250598"/>
                  <a:pt x="1792551" y="1258514"/>
                  <a:pt x="1766165" y="1266430"/>
                </a:cubicBezTo>
                <a:cubicBezTo>
                  <a:pt x="1742416" y="1255876"/>
                  <a:pt x="1742416" y="1247960"/>
                  <a:pt x="1771442" y="1240044"/>
                </a:cubicBezTo>
                <a:close/>
                <a:moveTo>
                  <a:pt x="1919206" y="1237405"/>
                </a:moveTo>
                <a:cubicBezTo>
                  <a:pt x="1912609" y="1239054"/>
                  <a:pt x="1907497" y="1240373"/>
                  <a:pt x="1903565" y="1241327"/>
                </a:cubicBezTo>
                <a:lnTo>
                  <a:pt x="1898300" y="1242388"/>
                </a:lnTo>
                <a:lnTo>
                  <a:pt x="1898427" y="1242311"/>
                </a:lnTo>
                <a:cubicBezTo>
                  <a:pt x="1903704" y="1240373"/>
                  <a:pt x="1910631" y="1238724"/>
                  <a:pt x="1919206" y="1237405"/>
                </a:cubicBezTo>
                <a:close/>
                <a:moveTo>
                  <a:pt x="719" y="1237405"/>
                </a:moveTo>
                <a:lnTo>
                  <a:pt x="29945" y="1237405"/>
                </a:lnTo>
                <a:cubicBezTo>
                  <a:pt x="29945" y="1259834"/>
                  <a:pt x="21370" y="1273686"/>
                  <a:pt x="3559" y="1278964"/>
                </a:cubicBezTo>
                <a:lnTo>
                  <a:pt x="719" y="1279089"/>
                </a:lnTo>
                <a:close/>
                <a:moveTo>
                  <a:pt x="297103" y="1227510"/>
                </a:moveTo>
                <a:cubicBezTo>
                  <a:pt x="289187" y="1226191"/>
                  <a:pt x="276654" y="1229489"/>
                  <a:pt x="259503" y="1232127"/>
                </a:cubicBezTo>
                <a:cubicBezTo>
                  <a:pt x="272696" y="1245320"/>
                  <a:pt x="285889" y="1258514"/>
                  <a:pt x="296444" y="1271708"/>
                </a:cubicBezTo>
                <a:cubicBezTo>
                  <a:pt x="285889" y="1250597"/>
                  <a:pt x="288528" y="1242681"/>
                  <a:pt x="306998" y="1250597"/>
                </a:cubicBezTo>
                <a:cubicBezTo>
                  <a:pt x="308317" y="1234766"/>
                  <a:pt x="305019" y="1228829"/>
                  <a:pt x="297103" y="1227510"/>
                </a:cubicBezTo>
                <a:close/>
                <a:moveTo>
                  <a:pt x="2158992" y="1215965"/>
                </a:moveTo>
                <a:cubicBezTo>
                  <a:pt x="2159982" y="1214976"/>
                  <a:pt x="2161961" y="1214976"/>
                  <a:pt x="2164599" y="1216295"/>
                </a:cubicBezTo>
                <a:cubicBezTo>
                  <a:pt x="2167238" y="1221572"/>
                  <a:pt x="2164599" y="1224211"/>
                  <a:pt x="2159322" y="1221572"/>
                </a:cubicBezTo>
                <a:cubicBezTo>
                  <a:pt x="2158003" y="1218934"/>
                  <a:pt x="2158003" y="1216955"/>
                  <a:pt x="2158992" y="1215965"/>
                </a:cubicBezTo>
                <a:close/>
                <a:moveTo>
                  <a:pt x="920" y="1208380"/>
                </a:moveTo>
                <a:cubicBezTo>
                  <a:pt x="14115" y="1205742"/>
                  <a:pt x="16753" y="1208380"/>
                  <a:pt x="14115" y="1221574"/>
                </a:cubicBezTo>
                <a:cubicBezTo>
                  <a:pt x="920" y="1226851"/>
                  <a:pt x="-1718" y="1221574"/>
                  <a:pt x="920" y="1208380"/>
                </a:cubicBezTo>
                <a:close/>
                <a:moveTo>
                  <a:pt x="1688852" y="1195579"/>
                </a:moveTo>
                <a:cubicBezTo>
                  <a:pt x="1701445" y="1199979"/>
                  <a:pt x="1711742" y="1216955"/>
                  <a:pt x="1702836" y="1234766"/>
                </a:cubicBezTo>
                <a:cubicBezTo>
                  <a:pt x="1676450" y="1250598"/>
                  <a:pt x="1663257" y="1242682"/>
                  <a:pt x="1663257" y="1213657"/>
                </a:cubicBezTo>
                <a:cubicBezTo>
                  <a:pt x="1665896" y="1203762"/>
                  <a:pt x="1670678" y="1198155"/>
                  <a:pt x="1676120" y="1195805"/>
                </a:cubicBezTo>
                <a:cubicBezTo>
                  <a:pt x="1680202" y="1194042"/>
                  <a:pt x="1684654" y="1194112"/>
                  <a:pt x="1688852" y="1195579"/>
                </a:cubicBezTo>
                <a:close/>
                <a:moveTo>
                  <a:pt x="1861155" y="1195187"/>
                </a:moveTo>
                <a:cubicBezTo>
                  <a:pt x="1869071" y="1195187"/>
                  <a:pt x="1863794" y="1218935"/>
                  <a:pt x="1855878" y="1211019"/>
                </a:cubicBezTo>
                <a:cubicBezTo>
                  <a:pt x="1855878" y="1205741"/>
                  <a:pt x="1855878" y="1197826"/>
                  <a:pt x="1861155" y="1195187"/>
                </a:cubicBezTo>
                <a:close/>
                <a:moveTo>
                  <a:pt x="1890181" y="1195186"/>
                </a:moveTo>
                <a:cubicBezTo>
                  <a:pt x="1904033" y="1230808"/>
                  <a:pt x="1883749" y="1244166"/>
                  <a:pt x="1895004" y="1243053"/>
                </a:cubicBezTo>
                <a:lnTo>
                  <a:pt x="1898300" y="1242388"/>
                </a:lnTo>
                <a:lnTo>
                  <a:pt x="1887542" y="1248949"/>
                </a:lnTo>
                <a:cubicBezTo>
                  <a:pt x="1883584" y="1253896"/>
                  <a:pt x="1886223" y="1259834"/>
                  <a:pt x="1895458" y="1266430"/>
                </a:cubicBezTo>
                <a:cubicBezTo>
                  <a:pt x="1866433" y="1255876"/>
                  <a:pt x="1861156" y="1258514"/>
                  <a:pt x="1832130" y="1263792"/>
                </a:cubicBezTo>
                <a:cubicBezTo>
                  <a:pt x="1834768" y="1229489"/>
                  <a:pt x="1853239" y="1205741"/>
                  <a:pt x="1890181" y="1195186"/>
                </a:cubicBezTo>
                <a:close/>
                <a:moveTo>
                  <a:pt x="53693" y="1187271"/>
                </a:moveTo>
                <a:cubicBezTo>
                  <a:pt x="77442" y="1187271"/>
                  <a:pt x="95912" y="1195187"/>
                  <a:pt x="109106" y="1208380"/>
                </a:cubicBezTo>
                <a:cubicBezTo>
                  <a:pt x="82719" y="1232128"/>
                  <a:pt x="53693" y="1234766"/>
                  <a:pt x="19391" y="1218935"/>
                </a:cubicBezTo>
                <a:cubicBezTo>
                  <a:pt x="32584" y="1208380"/>
                  <a:pt x="43139" y="1197825"/>
                  <a:pt x="53693" y="1187271"/>
                </a:cubicBezTo>
                <a:close/>
                <a:moveTo>
                  <a:pt x="1904694" y="1179356"/>
                </a:moveTo>
                <a:cubicBezTo>
                  <a:pt x="1907992" y="1179356"/>
                  <a:pt x="1911290" y="1181994"/>
                  <a:pt x="1913929" y="1187272"/>
                </a:cubicBezTo>
                <a:cubicBezTo>
                  <a:pt x="1908652" y="1200465"/>
                  <a:pt x="1903375" y="1200465"/>
                  <a:pt x="1895458" y="1187272"/>
                </a:cubicBezTo>
                <a:cubicBezTo>
                  <a:pt x="1898097" y="1181994"/>
                  <a:pt x="1901395" y="1179356"/>
                  <a:pt x="1904694" y="1179356"/>
                </a:cubicBezTo>
                <a:close/>
                <a:moveTo>
                  <a:pt x="2053777" y="1176716"/>
                </a:moveTo>
                <a:cubicBezTo>
                  <a:pt x="2024752" y="1208380"/>
                  <a:pt x="1966701" y="1263791"/>
                  <a:pt x="1921844" y="1274346"/>
                </a:cubicBezTo>
                <a:cubicBezTo>
                  <a:pt x="1927121" y="1216295"/>
                  <a:pt x="2019475" y="1192548"/>
                  <a:pt x="2053777" y="1176716"/>
                </a:cubicBezTo>
                <a:close/>
                <a:moveTo>
                  <a:pt x="367687" y="1163522"/>
                </a:moveTo>
                <a:cubicBezTo>
                  <a:pt x="372964" y="1192547"/>
                  <a:pt x="386158" y="1205741"/>
                  <a:pt x="407267" y="1205741"/>
                </a:cubicBezTo>
                <a:cubicBezTo>
                  <a:pt x="394073" y="1189909"/>
                  <a:pt x="380880" y="1176715"/>
                  <a:pt x="367687" y="1163522"/>
                </a:cubicBezTo>
                <a:close/>
                <a:moveTo>
                  <a:pt x="1592014" y="1150329"/>
                </a:moveTo>
                <a:cubicBezTo>
                  <a:pt x="1578820" y="1158245"/>
                  <a:pt x="1589375" y="1163522"/>
                  <a:pt x="1592014" y="1150329"/>
                </a:cubicBezTo>
                <a:close/>
                <a:moveTo>
                  <a:pt x="2217373" y="1137137"/>
                </a:moveTo>
                <a:cubicBezTo>
                  <a:pt x="2214734" y="1150330"/>
                  <a:pt x="2198902" y="1171439"/>
                  <a:pt x="2185709" y="1163523"/>
                </a:cubicBezTo>
                <a:cubicBezTo>
                  <a:pt x="2188348" y="1152969"/>
                  <a:pt x="2204179" y="1131860"/>
                  <a:pt x="2217373" y="1137137"/>
                </a:cubicBezTo>
                <a:close/>
                <a:moveTo>
                  <a:pt x="1742418" y="1137136"/>
                </a:moveTo>
                <a:cubicBezTo>
                  <a:pt x="1745056" y="1142413"/>
                  <a:pt x="1734502" y="1147691"/>
                  <a:pt x="1729223" y="1147691"/>
                </a:cubicBezTo>
                <a:cubicBezTo>
                  <a:pt x="1726585" y="1139775"/>
                  <a:pt x="1737140" y="1134498"/>
                  <a:pt x="1742418" y="1137136"/>
                </a:cubicBezTo>
                <a:close/>
                <a:moveTo>
                  <a:pt x="719" y="1126605"/>
                </a:moveTo>
                <a:lnTo>
                  <a:pt x="32015" y="1133892"/>
                </a:lnTo>
                <a:cubicBezTo>
                  <a:pt x="41201" y="1136571"/>
                  <a:pt x="48746" y="1139446"/>
                  <a:pt x="53693" y="1142414"/>
                </a:cubicBezTo>
                <a:cubicBezTo>
                  <a:pt x="43798" y="1150331"/>
                  <a:pt x="30110" y="1153464"/>
                  <a:pt x="14897" y="1153547"/>
                </a:cubicBezTo>
                <a:lnTo>
                  <a:pt x="719" y="1151426"/>
                </a:lnTo>
                <a:close/>
                <a:moveTo>
                  <a:pt x="452124" y="1121304"/>
                </a:moveTo>
                <a:cubicBezTo>
                  <a:pt x="452124" y="1126581"/>
                  <a:pt x="462677" y="1181993"/>
                  <a:pt x="478509" y="1176715"/>
                </a:cubicBezTo>
                <a:cubicBezTo>
                  <a:pt x="481148" y="1152968"/>
                  <a:pt x="473232" y="1134497"/>
                  <a:pt x="452124" y="1121304"/>
                </a:cubicBezTo>
                <a:close/>
                <a:moveTo>
                  <a:pt x="1929761" y="1092279"/>
                </a:moveTo>
                <a:cubicBezTo>
                  <a:pt x="1940316" y="1137136"/>
                  <a:pt x="1921845" y="1168799"/>
                  <a:pt x="1874348" y="1189909"/>
                </a:cubicBezTo>
                <a:cubicBezTo>
                  <a:pt x="1842685" y="1158245"/>
                  <a:pt x="1861155" y="1126581"/>
                  <a:pt x="1929761" y="1092279"/>
                </a:cubicBezTo>
                <a:close/>
                <a:moveTo>
                  <a:pt x="1807398" y="1088023"/>
                </a:moveTo>
                <a:cubicBezTo>
                  <a:pt x="1824174" y="1086838"/>
                  <a:pt x="1856539" y="1100856"/>
                  <a:pt x="1813660" y="1110751"/>
                </a:cubicBezTo>
                <a:cubicBezTo>
                  <a:pt x="1792880" y="1094919"/>
                  <a:pt x="1797333" y="1088734"/>
                  <a:pt x="1807398" y="1088023"/>
                </a:cubicBezTo>
                <a:close/>
                <a:moveTo>
                  <a:pt x="1737138" y="1073810"/>
                </a:moveTo>
                <a:cubicBezTo>
                  <a:pt x="1763525" y="1087003"/>
                  <a:pt x="1718668" y="1102835"/>
                  <a:pt x="1737138" y="1073810"/>
                </a:cubicBezTo>
                <a:close/>
                <a:moveTo>
                  <a:pt x="1763526" y="1065892"/>
                </a:moveTo>
                <a:cubicBezTo>
                  <a:pt x="1766165" y="1071170"/>
                  <a:pt x="1755610" y="1076447"/>
                  <a:pt x="1750332" y="1073808"/>
                </a:cubicBezTo>
                <a:cubicBezTo>
                  <a:pt x="1750332" y="1065892"/>
                  <a:pt x="1758249" y="1063254"/>
                  <a:pt x="1763526" y="1065892"/>
                </a:cubicBezTo>
                <a:close/>
                <a:moveTo>
                  <a:pt x="2046562" y="1031549"/>
                </a:moveTo>
                <a:cubicBezTo>
                  <a:pt x="2049819" y="1033734"/>
                  <a:pt x="2051799" y="1039507"/>
                  <a:pt x="2051139" y="1050061"/>
                </a:cubicBezTo>
                <a:cubicBezTo>
                  <a:pt x="2040584" y="1057976"/>
                  <a:pt x="2030030" y="1065892"/>
                  <a:pt x="2019474" y="1076447"/>
                </a:cubicBezTo>
                <a:cubicBezTo>
                  <a:pt x="2015517" y="1050721"/>
                  <a:pt x="2036791" y="1024994"/>
                  <a:pt x="2046562" y="1031549"/>
                </a:cubicBezTo>
                <a:close/>
                <a:moveTo>
                  <a:pt x="426479" y="1025200"/>
                </a:moveTo>
                <a:cubicBezTo>
                  <a:pt x="412873" y="1025323"/>
                  <a:pt x="404627" y="1027632"/>
                  <a:pt x="409905" y="1031590"/>
                </a:cubicBezTo>
                <a:cubicBezTo>
                  <a:pt x="438929" y="1102833"/>
                  <a:pt x="417821" y="1076447"/>
                  <a:pt x="460039" y="1113388"/>
                </a:cubicBezTo>
                <a:cubicBezTo>
                  <a:pt x="412544" y="1002565"/>
                  <a:pt x="436292" y="1065892"/>
                  <a:pt x="473232" y="1097556"/>
                </a:cubicBezTo>
                <a:cubicBezTo>
                  <a:pt x="556351" y="1044124"/>
                  <a:pt x="467295" y="1024829"/>
                  <a:pt x="426479" y="1025200"/>
                </a:cubicBezTo>
                <a:close/>
                <a:moveTo>
                  <a:pt x="2301863" y="1006147"/>
                </a:moveTo>
                <a:cubicBezTo>
                  <a:pt x="2306505" y="1004692"/>
                  <a:pt x="2311066" y="1004947"/>
                  <a:pt x="2315580" y="1006895"/>
                </a:cubicBezTo>
                <a:cubicBezTo>
                  <a:pt x="2321600" y="1009492"/>
                  <a:pt x="2327537" y="1015100"/>
                  <a:pt x="2333474" y="1023675"/>
                </a:cubicBezTo>
                <a:cubicBezTo>
                  <a:pt x="2309726" y="1036868"/>
                  <a:pt x="2283339" y="1052700"/>
                  <a:pt x="2256952" y="1065893"/>
                </a:cubicBezTo>
                <a:cubicBezTo>
                  <a:pt x="2273279" y="1030272"/>
                  <a:pt x="2287936" y="1010513"/>
                  <a:pt x="2301863" y="1006147"/>
                </a:cubicBezTo>
                <a:close/>
                <a:moveTo>
                  <a:pt x="1782986" y="1005493"/>
                </a:moveTo>
                <a:cubicBezTo>
                  <a:pt x="1785460" y="1005205"/>
                  <a:pt x="1787934" y="1005864"/>
                  <a:pt x="1789913" y="1007843"/>
                </a:cubicBezTo>
                <a:cubicBezTo>
                  <a:pt x="1797829" y="1015759"/>
                  <a:pt x="1781997" y="1031591"/>
                  <a:pt x="1774080" y="1023675"/>
                </a:cubicBezTo>
                <a:cubicBezTo>
                  <a:pt x="1768143" y="1015759"/>
                  <a:pt x="1775565" y="1006359"/>
                  <a:pt x="1782986" y="1005493"/>
                </a:cubicBezTo>
                <a:close/>
                <a:moveTo>
                  <a:pt x="1980673" y="1001113"/>
                </a:moveTo>
                <a:cubicBezTo>
                  <a:pt x="1983276" y="1001783"/>
                  <a:pt x="1986492" y="1003885"/>
                  <a:pt x="1990450" y="1007843"/>
                </a:cubicBezTo>
                <a:cubicBezTo>
                  <a:pt x="2011559" y="1021036"/>
                  <a:pt x="2006282" y="1036868"/>
                  <a:pt x="1971978" y="1052700"/>
                </a:cubicBezTo>
                <a:cubicBezTo>
                  <a:pt x="1974288" y="1061936"/>
                  <a:pt x="1962455" y="996423"/>
                  <a:pt x="1980673" y="1001113"/>
                </a:cubicBezTo>
                <a:close/>
                <a:moveTo>
                  <a:pt x="82719" y="986734"/>
                </a:moveTo>
                <a:cubicBezTo>
                  <a:pt x="114383" y="992011"/>
                  <a:pt x="264785" y="1087003"/>
                  <a:pt x="219928" y="1108112"/>
                </a:cubicBezTo>
                <a:cubicBezTo>
                  <a:pt x="172433" y="1071171"/>
                  <a:pt x="124937" y="1031592"/>
                  <a:pt x="82719" y="986734"/>
                </a:cubicBezTo>
                <a:close/>
                <a:moveTo>
                  <a:pt x="1531325" y="957708"/>
                </a:moveTo>
                <a:cubicBezTo>
                  <a:pt x="1533964" y="960347"/>
                  <a:pt x="1528687" y="968263"/>
                  <a:pt x="1523409" y="965624"/>
                </a:cubicBezTo>
                <a:cubicBezTo>
                  <a:pt x="1518132" y="962985"/>
                  <a:pt x="1526048" y="952431"/>
                  <a:pt x="1531325" y="957708"/>
                </a:cubicBezTo>
                <a:close/>
                <a:moveTo>
                  <a:pt x="719" y="953833"/>
                </a:moveTo>
                <a:lnTo>
                  <a:pt x="17737" y="971231"/>
                </a:lnTo>
                <a:lnTo>
                  <a:pt x="148564" y="1107536"/>
                </a:lnTo>
                <a:lnTo>
                  <a:pt x="139037" y="1099180"/>
                </a:lnTo>
                <a:cubicBezTo>
                  <a:pt x="127529" y="1088197"/>
                  <a:pt x="115037" y="1075458"/>
                  <a:pt x="101184" y="1060615"/>
                </a:cubicBezTo>
                <a:lnTo>
                  <a:pt x="719" y="955812"/>
                </a:lnTo>
                <a:close/>
                <a:moveTo>
                  <a:pt x="1454804" y="949792"/>
                </a:moveTo>
                <a:cubicBezTo>
                  <a:pt x="1423141" y="944515"/>
                  <a:pt x="1454804" y="994649"/>
                  <a:pt x="1454804" y="949792"/>
                </a:cubicBezTo>
                <a:close/>
                <a:moveTo>
                  <a:pt x="2201211" y="946824"/>
                </a:moveTo>
                <a:cubicBezTo>
                  <a:pt x="2208798" y="945835"/>
                  <a:pt x="2216054" y="949793"/>
                  <a:pt x="2212096" y="960348"/>
                </a:cubicBezTo>
                <a:cubicBezTo>
                  <a:pt x="2212096" y="968264"/>
                  <a:pt x="2190987" y="976180"/>
                  <a:pt x="2188348" y="962986"/>
                </a:cubicBezTo>
                <a:cubicBezTo>
                  <a:pt x="2185709" y="953751"/>
                  <a:pt x="2193625" y="947814"/>
                  <a:pt x="2201211" y="946824"/>
                </a:cubicBezTo>
                <a:close/>
                <a:moveTo>
                  <a:pt x="327116" y="943856"/>
                </a:moveTo>
                <a:cubicBezTo>
                  <a:pt x="330744" y="945176"/>
                  <a:pt x="333383" y="948474"/>
                  <a:pt x="330744" y="952432"/>
                </a:cubicBezTo>
                <a:cubicBezTo>
                  <a:pt x="328106" y="962986"/>
                  <a:pt x="312273" y="957709"/>
                  <a:pt x="317550" y="947155"/>
                </a:cubicBezTo>
                <a:cubicBezTo>
                  <a:pt x="318870" y="943197"/>
                  <a:pt x="323488" y="942537"/>
                  <a:pt x="327116" y="943856"/>
                </a:cubicBezTo>
                <a:close/>
                <a:moveTo>
                  <a:pt x="1486262" y="933053"/>
                </a:moveTo>
                <a:cubicBezTo>
                  <a:pt x="1487128" y="923406"/>
                  <a:pt x="1459422" y="982775"/>
                  <a:pt x="1473275" y="970901"/>
                </a:cubicBezTo>
                <a:cubicBezTo>
                  <a:pt x="1482510" y="947154"/>
                  <a:pt x="1485973" y="936269"/>
                  <a:pt x="1486262" y="933053"/>
                </a:cubicBezTo>
                <a:close/>
                <a:moveTo>
                  <a:pt x="1368224" y="922994"/>
                </a:moveTo>
                <a:cubicBezTo>
                  <a:pt x="1373171" y="922582"/>
                  <a:pt x="1378284" y="923406"/>
                  <a:pt x="1383561" y="926045"/>
                </a:cubicBezTo>
                <a:cubicBezTo>
                  <a:pt x="1367728" y="939238"/>
                  <a:pt x="1349258" y="952432"/>
                  <a:pt x="1328149" y="944516"/>
                </a:cubicBezTo>
                <a:cubicBezTo>
                  <a:pt x="1340023" y="936600"/>
                  <a:pt x="1353381" y="924231"/>
                  <a:pt x="1368224" y="922994"/>
                </a:cubicBezTo>
                <a:close/>
                <a:moveTo>
                  <a:pt x="1840047" y="910213"/>
                </a:moveTo>
                <a:cubicBezTo>
                  <a:pt x="1826854" y="939238"/>
                  <a:pt x="1800467" y="955070"/>
                  <a:pt x="1766164" y="960347"/>
                </a:cubicBezTo>
                <a:cubicBezTo>
                  <a:pt x="1787273" y="939238"/>
                  <a:pt x="1813660" y="923406"/>
                  <a:pt x="1840047" y="910213"/>
                </a:cubicBezTo>
                <a:close/>
                <a:moveTo>
                  <a:pt x="1035260" y="910212"/>
                </a:moveTo>
                <a:cubicBezTo>
                  <a:pt x="1032621" y="912851"/>
                  <a:pt x="1029983" y="912851"/>
                  <a:pt x="1029983" y="915490"/>
                </a:cubicBezTo>
                <a:cubicBezTo>
                  <a:pt x="1035260" y="915490"/>
                  <a:pt x="1037898" y="912851"/>
                  <a:pt x="1035260" y="910212"/>
                </a:cubicBezTo>
                <a:close/>
                <a:moveTo>
                  <a:pt x="1940314" y="902297"/>
                </a:moveTo>
                <a:cubicBezTo>
                  <a:pt x="1927121" y="918129"/>
                  <a:pt x="1911289" y="931322"/>
                  <a:pt x="1895457" y="944515"/>
                </a:cubicBezTo>
                <a:cubicBezTo>
                  <a:pt x="1845323" y="965624"/>
                  <a:pt x="1908650" y="910213"/>
                  <a:pt x="1940314" y="902297"/>
                </a:cubicBezTo>
                <a:close/>
                <a:moveTo>
                  <a:pt x="1544518" y="894382"/>
                </a:moveTo>
                <a:cubicBezTo>
                  <a:pt x="1541879" y="957710"/>
                  <a:pt x="1523409" y="918130"/>
                  <a:pt x="1544518" y="894382"/>
                </a:cubicBezTo>
                <a:close/>
                <a:moveTo>
                  <a:pt x="478509" y="873271"/>
                </a:moveTo>
                <a:cubicBezTo>
                  <a:pt x="486425" y="889103"/>
                  <a:pt x="573501" y="1081724"/>
                  <a:pt x="623635" y="1002565"/>
                </a:cubicBezTo>
                <a:cubicBezTo>
                  <a:pt x="573501" y="952431"/>
                  <a:pt x="533922" y="912851"/>
                  <a:pt x="478509" y="873271"/>
                </a:cubicBezTo>
                <a:close/>
                <a:moveTo>
                  <a:pt x="391442" y="867996"/>
                </a:moveTo>
                <a:cubicBezTo>
                  <a:pt x="399358" y="862718"/>
                  <a:pt x="404635" y="875911"/>
                  <a:pt x="399358" y="881189"/>
                </a:cubicBezTo>
                <a:cubicBezTo>
                  <a:pt x="391442" y="886466"/>
                  <a:pt x="386165" y="873273"/>
                  <a:pt x="391442" y="867996"/>
                </a:cubicBezTo>
                <a:close/>
                <a:moveTo>
                  <a:pt x="1222104" y="841583"/>
                </a:moveTo>
                <a:cubicBezTo>
                  <a:pt x="1222604" y="842268"/>
                  <a:pt x="1223594" y="843917"/>
                  <a:pt x="1225243" y="846886"/>
                </a:cubicBezTo>
                <a:cubicBezTo>
                  <a:pt x="1239095" y="879210"/>
                  <a:pt x="1218604" y="836785"/>
                  <a:pt x="1222104" y="841583"/>
                </a:cubicBezTo>
                <a:close/>
                <a:moveTo>
                  <a:pt x="571533" y="836991"/>
                </a:moveTo>
                <a:cubicBezTo>
                  <a:pt x="574172" y="836332"/>
                  <a:pt x="577470" y="837651"/>
                  <a:pt x="578789" y="841608"/>
                </a:cubicBezTo>
                <a:cubicBezTo>
                  <a:pt x="581428" y="846886"/>
                  <a:pt x="568235" y="852163"/>
                  <a:pt x="568235" y="844247"/>
                </a:cubicBezTo>
                <a:cubicBezTo>
                  <a:pt x="566915" y="840289"/>
                  <a:pt x="568895" y="837651"/>
                  <a:pt x="571533" y="836991"/>
                </a:cubicBezTo>
                <a:close/>
                <a:moveTo>
                  <a:pt x="1939984" y="836001"/>
                </a:moveTo>
                <a:cubicBezTo>
                  <a:pt x="1940974" y="835012"/>
                  <a:pt x="1942953" y="835012"/>
                  <a:pt x="1945591" y="836331"/>
                </a:cubicBezTo>
                <a:cubicBezTo>
                  <a:pt x="1948230" y="841608"/>
                  <a:pt x="1945591" y="844247"/>
                  <a:pt x="1940314" y="841608"/>
                </a:cubicBezTo>
                <a:cubicBezTo>
                  <a:pt x="1938995" y="838970"/>
                  <a:pt x="1938995" y="836991"/>
                  <a:pt x="1939984" y="836001"/>
                </a:cubicBezTo>
                <a:close/>
                <a:moveTo>
                  <a:pt x="840542" y="832456"/>
                </a:moveTo>
                <a:cubicBezTo>
                  <a:pt x="847592" y="832209"/>
                  <a:pt x="856498" y="841609"/>
                  <a:pt x="850561" y="849525"/>
                </a:cubicBezTo>
                <a:cubicBezTo>
                  <a:pt x="842645" y="860080"/>
                  <a:pt x="824174" y="849525"/>
                  <a:pt x="834729" y="836332"/>
                </a:cubicBezTo>
                <a:cubicBezTo>
                  <a:pt x="836048" y="833693"/>
                  <a:pt x="838192" y="832539"/>
                  <a:pt x="840542" y="832456"/>
                </a:cubicBezTo>
                <a:close/>
                <a:moveTo>
                  <a:pt x="1338786" y="815510"/>
                </a:moveTo>
                <a:cubicBezTo>
                  <a:pt x="1339693" y="814232"/>
                  <a:pt x="1341342" y="818521"/>
                  <a:pt x="1343981" y="833693"/>
                </a:cubicBezTo>
                <a:cubicBezTo>
                  <a:pt x="1343486" y="838640"/>
                  <a:pt x="1342991" y="842127"/>
                  <a:pt x="1342510" y="844433"/>
                </a:cubicBezTo>
                <a:lnTo>
                  <a:pt x="1341526" y="847016"/>
                </a:lnTo>
                <a:lnTo>
                  <a:pt x="1340859" y="847260"/>
                </a:lnTo>
                <a:lnTo>
                  <a:pt x="1338879" y="840882"/>
                </a:lnTo>
                <a:cubicBezTo>
                  <a:pt x="1337734" y="831869"/>
                  <a:pt x="1337425" y="817428"/>
                  <a:pt x="1338786" y="815510"/>
                </a:cubicBezTo>
                <a:close/>
                <a:moveTo>
                  <a:pt x="2169876" y="807306"/>
                </a:moveTo>
                <a:lnTo>
                  <a:pt x="2114617" y="858244"/>
                </a:lnTo>
                <a:lnTo>
                  <a:pt x="2096942" y="863955"/>
                </a:lnTo>
                <a:cubicBezTo>
                  <a:pt x="2090634" y="867336"/>
                  <a:pt x="2084615" y="871624"/>
                  <a:pt x="2078513" y="875911"/>
                </a:cubicBezTo>
                <a:lnTo>
                  <a:pt x="2076897" y="876932"/>
                </a:lnTo>
                <a:lnTo>
                  <a:pt x="2037944" y="894382"/>
                </a:lnTo>
                <a:cubicBezTo>
                  <a:pt x="2045860" y="893722"/>
                  <a:pt x="2052951" y="891248"/>
                  <a:pt x="2059589" y="887868"/>
                </a:cubicBezTo>
                <a:lnTo>
                  <a:pt x="2076897" y="876932"/>
                </a:lnTo>
                <a:lnTo>
                  <a:pt x="2110837" y="861729"/>
                </a:lnTo>
                <a:lnTo>
                  <a:pt x="2114617" y="858244"/>
                </a:lnTo>
                <a:lnTo>
                  <a:pt x="2117103" y="857441"/>
                </a:lnTo>
                <a:cubicBezTo>
                  <a:pt x="2109187" y="891743"/>
                  <a:pt x="2027389" y="955071"/>
                  <a:pt x="1990448" y="944516"/>
                </a:cubicBezTo>
                <a:cubicBezTo>
                  <a:pt x="1969339" y="923407"/>
                  <a:pt x="2006280" y="902298"/>
                  <a:pt x="2024751" y="897021"/>
                </a:cubicBezTo>
                <a:cubicBezTo>
                  <a:pt x="2048499" y="894382"/>
                  <a:pt x="2127658" y="817860"/>
                  <a:pt x="2169876" y="807306"/>
                </a:cubicBezTo>
                <a:close/>
                <a:moveTo>
                  <a:pt x="462683" y="778280"/>
                </a:moveTo>
                <a:cubicBezTo>
                  <a:pt x="475876" y="775642"/>
                  <a:pt x="478515" y="778280"/>
                  <a:pt x="475876" y="791474"/>
                </a:cubicBezTo>
                <a:cubicBezTo>
                  <a:pt x="465322" y="796751"/>
                  <a:pt x="460045" y="791474"/>
                  <a:pt x="462683" y="778280"/>
                </a:cubicBezTo>
                <a:close/>
                <a:moveTo>
                  <a:pt x="713360" y="767726"/>
                </a:moveTo>
                <a:cubicBezTo>
                  <a:pt x="726553" y="775642"/>
                  <a:pt x="723914" y="796751"/>
                  <a:pt x="723914" y="809944"/>
                </a:cubicBezTo>
                <a:cubicBezTo>
                  <a:pt x="700166" y="812583"/>
                  <a:pt x="702805" y="780919"/>
                  <a:pt x="713360" y="767726"/>
                </a:cubicBezTo>
                <a:close/>
                <a:moveTo>
                  <a:pt x="607482" y="765418"/>
                </a:moveTo>
                <a:cubicBezTo>
                  <a:pt x="610450" y="765748"/>
                  <a:pt x="613089" y="769046"/>
                  <a:pt x="615727" y="775642"/>
                </a:cubicBezTo>
                <a:cubicBezTo>
                  <a:pt x="607811" y="786198"/>
                  <a:pt x="602534" y="786198"/>
                  <a:pt x="597257" y="773003"/>
                </a:cubicBezTo>
                <a:cubicBezTo>
                  <a:pt x="601214" y="767726"/>
                  <a:pt x="604513" y="765088"/>
                  <a:pt x="607482" y="765418"/>
                </a:cubicBezTo>
                <a:close/>
                <a:moveTo>
                  <a:pt x="2225288" y="765088"/>
                </a:moveTo>
                <a:cubicBezTo>
                  <a:pt x="2230565" y="770365"/>
                  <a:pt x="2220010" y="778281"/>
                  <a:pt x="2217372" y="773004"/>
                </a:cubicBezTo>
                <a:cubicBezTo>
                  <a:pt x="2214733" y="767726"/>
                  <a:pt x="2222649" y="762449"/>
                  <a:pt x="2225288" y="765088"/>
                </a:cubicBezTo>
                <a:close/>
                <a:moveTo>
                  <a:pt x="1148722" y="762449"/>
                </a:moveTo>
                <a:cubicBezTo>
                  <a:pt x="1151360" y="783558"/>
                  <a:pt x="1127612" y="788835"/>
                  <a:pt x="1132890" y="812583"/>
                </a:cubicBezTo>
                <a:cubicBezTo>
                  <a:pt x="1106503" y="812583"/>
                  <a:pt x="1101226" y="788835"/>
                  <a:pt x="1088033" y="770365"/>
                </a:cubicBezTo>
                <a:cubicBezTo>
                  <a:pt x="1103865" y="778281"/>
                  <a:pt x="1117058" y="788835"/>
                  <a:pt x="1127612" y="802028"/>
                </a:cubicBezTo>
                <a:cubicBezTo>
                  <a:pt x="1135528" y="788835"/>
                  <a:pt x="1140806" y="775642"/>
                  <a:pt x="1148722" y="762449"/>
                </a:cubicBezTo>
                <a:close/>
                <a:moveTo>
                  <a:pt x="1037899" y="754533"/>
                </a:moveTo>
                <a:cubicBezTo>
                  <a:pt x="1061647" y="765087"/>
                  <a:pt x="1037899" y="820499"/>
                  <a:pt x="1016789" y="799390"/>
                </a:cubicBezTo>
                <a:cubicBezTo>
                  <a:pt x="1008873" y="780919"/>
                  <a:pt x="1019429" y="754533"/>
                  <a:pt x="1037899" y="754533"/>
                </a:cubicBezTo>
                <a:close/>
                <a:moveTo>
                  <a:pt x="1381417" y="753955"/>
                </a:moveTo>
                <a:cubicBezTo>
                  <a:pt x="1383890" y="751729"/>
                  <a:pt x="1390817" y="759150"/>
                  <a:pt x="1388838" y="765087"/>
                </a:cubicBezTo>
                <a:cubicBezTo>
                  <a:pt x="1386199" y="773003"/>
                  <a:pt x="1378283" y="765087"/>
                  <a:pt x="1380922" y="759810"/>
                </a:cubicBezTo>
                <a:cubicBezTo>
                  <a:pt x="1380262" y="756512"/>
                  <a:pt x="1380592" y="754697"/>
                  <a:pt x="1381417" y="753955"/>
                </a:cubicBezTo>
                <a:close/>
                <a:moveTo>
                  <a:pt x="792505" y="746617"/>
                </a:moveTo>
                <a:cubicBezTo>
                  <a:pt x="803059" y="762449"/>
                  <a:pt x="805698" y="778281"/>
                  <a:pt x="803059" y="796751"/>
                </a:cubicBezTo>
                <a:cubicBezTo>
                  <a:pt x="800421" y="780919"/>
                  <a:pt x="797782" y="762449"/>
                  <a:pt x="792505" y="746617"/>
                </a:cubicBezTo>
                <a:close/>
                <a:moveTo>
                  <a:pt x="1628955" y="741340"/>
                </a:moveTo>
                <a:cubicBezTo>
                  <a:pt x="1626317" y="751894"/>
                  <a:pt x="1623678" y="765089"/>
                  <a:pt x="1610484" y="765089"/>
                </a:cubicBezTo>
                <a:cubicBezTo>
                  <a:pt x="1610484" y="754533"/>
                  <a:pt x="1621039" y="749256"/>
                  <a:pt x="1628955" y="741340"/>
                </a:cubicBezTo>
                <a:close/>
                <a:moveTo>
                  <a:pt x="1317265" y="717921"/>
                </a:moveTo>
                <a:cubicBezTo>
                  <a:pt x="1318914" y="716932"/>
                  <a:pt x="1321553" y="717591"/>
                  <a:pt x="1325510" y="720230"/>
                </a:cubicBezTo>
                <a:cubicBezTo>
                  <a:pt x="1325510" y="728146"/>
                  <a:pt x="1322872" y="730785"/>
                  <a:pt x="1314956" y="725508"/>
                </a:cubicBezTo>
                <a:cubicBezTo>
                  <a:pt x="1314956" y="721550"/>
                  <a:pt x="1315616" y="718911"/>
                  <a:pt x="1317265" y="717921"/>
                </a:cubicBezTo>
                <a:close/>
                <a:moveTo>
                  <a:pt x="1681727" y="707037"/>
                </a:moveTo>
                <a:cubicBezTo>
                  <a:pt x="1668534" y="733423"/>
                  <a:pt x="1652702" y="757171"/>
                  <a:pt x="1634232" y="778281"/>
                </a:cubicBezTo>
                <a:cubicBezTo>
                  <a:pt x="1642148" y="749255"/>
                  <a:pt x="1657979" y="725507"/>
                  <a:pt x="1681727" y="707037"/>
                </a:cubicBezTo>
                <a:close/>
                <a:moveTo>
                  <a:pt x="1486468" y="680651"/>
                </a:moveTo>
                <a:cubicBezTo>
                  <a:pt x="1449527" y="728146"/>
                  <a:pt x="1467998" y="746617"/>
                  <a:pt x="1409948" y="770365"/>
                </a:cubicBezTo>
                <a:cubicBezTo>
                  <a:pt x="1394115" y="791475"/>
                  <a:pt x="1373006" y="807307"/>
                  <a:pt x="1349258" y="817861"/>
                </a:cubicBezTo>
                <a:cubicBezTo>
                  <a:pt x="1357174" y="804668"/>
                  <a:pt x="1452166" y="680651"/>
                  <a:pt x="1486468" y="680651"/>
                </a:cubicBezTo>
                <a:close/>
                <a:moveTo>
                  <a:pt x="1644787" y="667458"/>
                </a:moveTo>
                <a:cubicBezTo>
                  <a:pt x="1631594" y="720231"/>
                  <a:pt x="1544518" y="722869"/>
                  <a:pt x="1592013" y="693844"/>
                </a:cubicBezTo>
                <a:cubicBezTo>
                  <a:pt x="1610485" y="685928"/>
                  <a:pt x="1628955" y="678012"/>
                  <a:pt x="1644787" y="667458"/>
                </a:cubicBezTo>
                <a:close/>
                <a:moveTo>
                  <a:pt x="1188302" y="662181"/>
                </a:moveTo>
                <a:cubicBezTo>
                  <a:pt x="1185663" y="675374"/>
                  <a:pt x="1180386" y="691206"/>
                  <a:pt x="1177747" y="704399"/>
                </a:cubicBezTo>
                <a:cubicBezTo>
                  <a:pt x="1151360" y="712315"/>
                  <a:pt x="1153998" y="699122"/>
                  <a:pt x="1188302" y="662181"/>
                </a:cubicBezTo>
                <a:close/>
                <a:moveTo>
                  <a:pt x="2111826" y="651626"/>
                </a:moveTo>
                <a:cubicBezTo>
                  <a:pt x="2111826" y="688568"/>
                  <a:pt x="2088079" y="646349"/>
                  <a:pt x="2111826" y="651626"/>
                </a:cubicBezTo>
                <a:close/>
                <a:moveTo>
                  <a:pt x="2074887" y="651626"/>
                </a:moveTo>
                <a:cubicBezTo>
                  <a:pt x="2077525" y="675374"/>
                  <a:pt x="2030029" y="648987"/>
                  <a:pt x="2074887" y="651626"/>
                </a:cubicBezTo>
                <a:close/>
                <a:moveTo>
                  <a:pt x="890140" y="648987"/>
                </a:moveTo>
                <a:cubicBezTo>
                  <a:pt x="929719" y="659541"/>
                  <a:pt x="1011512" y="831054"/>
                  <a:pt x="1022067" y="870634"/>
                </a:cubicBezTo>
                <a:cubicBezTo>
                  <a:pt x="969294" y="812584"/>
                  <a:pt x="921804" y="717592"/>
                  <a:pt x="890140" y="648987"/>
                </a:cubicBezTo>
                <a:close/>
                <a:moveTo>
                  <a:pt x="1526049" y="635794"/>
                </a:moveTo>
                <a:cubicBezTo>
                  <a:pt x="1515494" y="646348"/>
                  <a:pt x="1502301" y="659543"/>
                  <a:pt x="1491746" y="670097"/>
                </a:cubicBezTo>
                <a:cubicBezTo>
                  <a:pt x="1489107" y="678013"/>
                  <a:pt x="1470636" y="638432"/>
                  <a:pt x="1526049" y="635794"/>
                </a:cubicBezTo>
                <a:close/>
                <a:moveTo>
                  <a:pt x="781951" y="633156"/>
                </a:moveTo>
                <a:cubicBezTo>
                  <a:pt x="795144" y="656904"/>
                  <a:pt x="800421" y="667458"/>
                  <a:pt x="789867" y="691206"/>
                </a:cubicBezTo>
                <a:cubicBezTo>
                  <a:pt x="787228" y="672735"/>
                  <a:pt x="784589" y="654265"/>
                  <a:pt x="781951" y="633156"/>
                </a:cubicBezTo>
                <a:close/>
                <a:moveTo>
                  <a:pt x="1285931" y="617323"/>
                </a:moveTo>
                <a:cubicBezTo>
                  <a:pt x="1301763" y="670096"/>
                  <a:pt x="1077478" y="889103"/>
                  <a:pt x="1151360" y="926044"/>
                </a:cubicBezTo>
                <a:cubicBezTo>
                  <a:pt x="1212049" y="936599"/>
                  <a:pt x="1267461" y="878549"/>
                  <a:pt x="1304402" y="846885"/>
                </a:cubicBezTo>
                <a:cubicBezTo>
                  <a:pt x="1322872" y="852162"/>
                  <a:pt x="1304402" y="873271"/>
                  <a:pt x="1299124" y="878549"/>
                </a:cubicBezTo>
                <a:cubicBezTo>
                  <a:pt x="1317595" y="873271"/>
                  <a:pt x="1312317" y="878549"/>
                  <a:pt x="1312317" y="852162"/>
                </a:cubicBezTo>
                <a:cubicBezTo>
                  <a:pt x="1316275" y="853811"/>
                  <a:pt x="1322336" y="853275"/>
                  <a:pt x="1329778" y="851312"/>
                </a:cubicBezTo>
                <a:lnTo>
                  <a:pt x="1340859" y="847260"/>
                </a:lnTo>
                <a:lnTo>
                  <a:pt x="1341117" y="848089"/>
                </a:lnTo>
                <a:lnTo>
                  <a:pt x="1341526" y="847016"/>
                </a:lnTo>
                <a:lnTo>
                  <a:pt x="1355525" y="841896"/>
                </a:lnTo>
                <a:cubicBezTo>
                  <a:pt x="1412421" y="817530"/>
                  <a:pt x="1493065" y="769045"/>
                  <a:pt x="1441611" y="860078"/>
                </a:cubicBezTo>
                <a:cubicBezTo>
                  <a:pt x="1299124" y="773003"/>
                  <a:pt x="1301763" y="997288"/>
                  <a:pt x="1351897" y="1044783"/>
                </a:cubicBezTo>
                <a:cubicBezTo>
                  <a:pt x="1407309" y="1021035"/>
                  <a:pt x="1433695" y="915490"/>
                  <a:pt x="1431056" y="867994"/>
                </a:cubicBezTo>
                <a:cubicBezTo>
                  <a:pt x="1460081" y="867994"/>
                  <a:pt x="1467997" y="889103"/>
                  <a:pt x="1462720" y="933960"/>
                </a:cubicBezTo>
                <a:cubicBezTo>
                  <a:pt x="1507577" y="870633"/>
                  <a:pt x="1518132" y="696482"/>
                  <a:pt x="1512854" y="696482"/>
                </a:cubicBezTo>
                <a:cubicBezTo>
                  <a:pt x="1636871" y="725507"/>
                  <a:pt x="1518132" y="802028"/>
                  <a:pt x="1515493" y="865355"/>
                </a:cubicBezTo>
                <a:cubicBezTo>
                  <a:pt x="1536602" y="854801"/>
                  <a:pt x="1547157" y="836330"/>
                  <a:pt x="1547157" y="809944"/>
                </a:cubicBezTo>
                <a:cubicBezTo>
                  <a:pt x="1562989" y="809944"/>
                  <a:pt x="1605207" y="870633"/>
                  <a:pt x="1560350" y="897019"/>
                </a:cubicBezTo>
                <a:cubicBezTo>
                  <a:pt x="1541880" y="897019"/>
                  <a:pt x="1536602" y="881187"/>
                  <a:pt x="1544518" y="854801"/>
                </a:cubicBezTo>
                <a:cubicBezTo>
                  <a:pt x="1504938" y="928683"/>
                  <a:pt x="1533964" y="931322"/>
                  <a:pt x="1507577" y="997288"/>
                </a:cubicBezTo>
                <a:cubicBezTo>
                  <a:pt x="1586736" y="984094"/>
                  <a:pt x="1705475" y="788835"/>
                  <a:pt x="1774080" y="780919"/>
                </a:cubicBezTo>
                <a:cubicBezTo>
                  <a:pt x="1774080" y="812583"/>
                  <a:pt x="1702837" y="936599"/>
                  <a:pt x="1774080" y="894381"/>
                </a:cubicBezTo>
                <a:cubicBezTo>
                  <a:pt x="1755610" y="949792"/>
                  <a:pt x="1533964" y="1076447"/>
                  <a:pt x="1626316" y="1044783"/>
                </a:cubicBezTo>
                <a:cubicBezTo>
                  <a:pt x="1618400" y="1063254"/>
                  <a:pt x="1581459" y="1084363"/>
                  <a:pt x="1565627" y="1097556"/>
                </a:cubicBezTo>
                <a:cubicBezTo>
                  <a:pt x="1605207" y="1084363"/>
                  <a:pt x="1578820" y="1137136"/>
                  <a:pt x="1581459" y="1142413"/>
                </a:cubicBezTo>
                <a:cubicBezTo>
                  <a:pt x="1597291" y="1123943"/>
                  <a:pt x="1618400" y="1110749"/>
                  <a:pt x="1639509" y="1100195"/>
                </a:cubicBezTo>
                <a:cubicBezTo>
                  <a:pt x="1618400" y="1110749"/>
                  <a:pt x="1634232" y="1100195"/>
                  <a:pt x="1689644" y="1068531"/>
                </a:cubicBezTo>
                <a:cubicBezTo>
                  <a:pt x="1676450" y="1076447"/>
                  <a:pt x="1665896" y="1087002"/>
                  <a:pt x="1652702" y="1094917"/>
                </a:cubicBezTo>
                <a:cubicBezTo>
                  <a:pt x="1581459" y="1121304"/>
                  <a:pt x="1671173" y="1189909"/>
                  <a:pt x="1660618" y="1290178"/>
                </a:cubicBezTo>
                <a:cubicBezTo>
                  <a:pt x="1668534" y="1276985"/>
                  <a:pt x="1687005" y="1279623"/>
                  <a:pt x="1755610" y="1282262"/>
                </a:cubicBezTo>
                <a:cubicBezTo>
                  <a:pt x="1721307" y="1319203"/>
                  <a:pt x="1710753" y="1321842"/>
                  <a:pt x="1697559" y="1371976"/>
                </a:cubicBezTo>
                <a:cubicBezTo>
                  <a:pt x="1729223" y="1335035"/>
                  <a:pt x="1766164" y="1300733"/>
                  <a:pt x="1811021" y="1276985"/>
                </a:cubicBezTo>
                <a:cubicBezTo>
                  <a:pt x="1805744" y="1345590"/>
                  <a:pt x="1710753" y="1393085"/>
                  <a:pt x="1689644" y="1427387"/>
                </a:cubicBezTo>
                <a:cubicBezTo>
                  <a:pt x="1716030" y="1430026"/>
                  <a:pt x="1745055" y="1466967"/>
                  <a:pt x="1755610" y="1466967"/>
                </a:cubicBezTo>
                <a:cubicBezTo>
                  <a:pt x="1752971" y="1509185"/>
                  <a:pt x="1758248" y="1509185"/>
                  <a:pt x="1768803" y="1554042"/>
                </a:cubicBezTo>
                <a:cubicBezTo>
                  <a:pt x="1739778" y="1527656"/>
                  <a:pt x="1729223" y="1535572"/>
                  <a:pt x="1737139" y="1575152"/>
                </a:cubicBezTo>
                <a:cubicBezTo>
                  <a:pt x="1719988" y="1575152"/>
                  <a:pt x="1772761" y="1596921"/>
                  <a:pt x="1815969" y="1611763"/>
                </a:cubicBezTo>
                <a:lnTo>
                  <a:pt x="1833700" y="1617428"/>
                </a:lnTo>
                <a:lnTo>
                  <a:pt x="1827843" y="1634191"/>
                </a:lnTo>
                <a:cubicBezTo>
                  <a:pt x="1821576" y="1641777"/>
                  <a:pt x="1812340" y="1647714"/>
                  <a:pt x="1800466" y="1651672"/>
                </a:cubicBezTo>
                <a:cubicBezTo>
                  <a:pt x="1829492" y="1662227"/>
                  <a:pt x="1858517" y="1627924"/>
                  <a:pt x="1858517" y="1627924"/>
                </a:cubicBezTo>
                <a:cubicBezTo>
                  <a:pt x="1908651" y="1691252"/>
                  <a:pt x="1869071" y="1678059"/>
                  <a:pt x="1903374" y="1738747"/>
                </a:cubicBezTo>
                <a:cubicBezTo>
                  <a:pt x="1906012" y="1770411"/>
                  <a:pt x="1927122" y="1788882"/>
                  <a:pt x="1958785" y="1775689"/>
                </a:cubicBezTo>
                <a:cubicBezTo>
                  <a:pt x="1911290" y="1817907"/>
                  <a:pt x="1834769" y="1759856"/>
                  <a:pt x="1784635" y="1746663"/>
                </a:cubicBezTo>
                <a:cubicBezTo>
                  <a:pt x="1811021" y="1759856"/>
                  <a:pt x="1694921" y="1722916"/>
                  <a:pt x="1694921" y="1783604"/>
                </a:cubicBezTo>
                <a:cubicBezTo>
                  <a:pt x="1694921" y="1751941"/>
                  <a:pt x="1681728" y="1744025"/>
                  <a:pt x="1657980" y="1759856"/>
                </a:cubicBezTo>
                <a:cubicBezTo>
                  <a:pt x="1657980" y="1780966"/>
                  <a:pt x="1713391" y="1865402"/>
                  <a:pt x="1716030" y="1873318"/>
                </a:cubicBezTo>
                <a:cubicBezTo>
                  <a:pt x="1697559" y="1846932"/>
                  <a:pt x="1673812" y="1833739"/>
                  <a:pt x="1642148" y="1831100"/>
                </a:cubicBezTo>
                <a:cubicBezTo>
                  <a:pt x="1589375" y="1902343"/>
                  <a:pt x="1697559" y="1941923"/>
                  <a:pt x="1705475" y="1992057"/>
                </a:cubicBezTo>
                <a:cubicBezTo>
                  <a:pt x="1684366" y="1997334"/>
                  <a:pt x="1708114" y="1981503"/>
                  <a:pt x="1718669" y="2034275"/>
                </a:cubicBezTo>
                <a:cubicBezTo>
                  <a:pt x="1657980" y="2076494"/>
                  <a:pt x="1650064" y="1886511"/>
                  <a:pt x="1592014" y="1878595"/>
                </a:cubicBezTo>
                <a:cubicBezTo>
                  <a:pt x="1552434" y="1968309"/>
                  <a:pt x="1491745" y="1907621"/>
                  <a:pt x="1454804" y="1949839"/>
                </a:cubicBezTo>
                <a:cubicBezTo>
                  <a:pt x="1409947" y="2005250"/>
                  <a:pt x="1449527" y="2028998"/>
                  <a:pt x="1433695" y="2079132"/>
                </a:cubicBezTo>
                <a:cubicBezTo>
                  <a:pt x="1415225" y="2079132"/>
                  <a:pt x="1407309" y="2076494"/>
                  <a:pt x="1388838" y="2076494"/>
                </a:cubicBezTo>
                <a:cubicBezTo>
                  <a:pt x="1362452" y="2105519"/>
                  <a:pt x="1367729" y="2123989"/>
                  <a:pt x="1407309" y="2126628"/>
                </a:cubicBezTo>
                <a:cubicBezTo>
                  <a:pt x="1300444" y="2128607"/>
                  <a:pt x="1246269" y="2216300"/>
                  <a:pt x="1220434" y="2336137"/>
                </a:cubicBezTo>
                <a:lnTo>
                  <a:pt x="1214432" y="2380765"/>
                </a:lnTo>
                <a:lnTo>
                  <a:pt x="1214688" y="2295501"/>
                </a:lnTo>
                <a:cubicBezTo>
                  <a:pt x="1193578" y="2332442"/>
                  <a:pt x="1188301" y="2319249"/>
                  <a:pt x="1212049" y="2345635"/>
                </a:cubicBezTo>
                <a:cubicBezTo>
                  <a:pt x="1180385" y="2358829"/>
                  <a:pt x="1151360" y="2564643"/>
                  <a:pt x="1114419" y="2430072"/>
                </a:cubicBezTo>
                <a:cubicBezTo>
                  <a:pt x="1177747" y="2414240"/>
                  <a:pt x="1177747" y="2332442"/>
                  <a:pt x="1183024" y="2274392"/>
                </a:cubicBezTo>
                <a:cubicBezTo>
                  <a:pt x="1136518" y="2243718"/>
                  <a:pt x="1112647" y="2356273"/>
                  <a:pt x="1100278" y="2508948"/>
                </a:cubicBezTo>
                <a:lnTo>
                  <a:pt x="1093207" y="2637168"/>
                </a:lnTo>
                <a:lnTo>
                  <a:pt x="1087531" y="2637168"/>
                </a:lnTo>
                <a:lnTo>
                  <a:pt x="1080117" y="2575197"/>
                </a:lnTo>
                <a:cubicBezTo>
                  <a:pt x="1069562" y="2522424"/>
                  <a:pt x="987764" y="2559365"/>
                  <a:pt x="1008873" y="2488122"/>
                </a:cubicBezTo>
                <a:cubicBezTo>
                  <a:pt x="1011512" y="2472290"/>
                  <a:pt x="1035260" y="2501315"/>
                  <a:pt x="1045814" y="2493399"/>
                </a:cubicBezTo>
                <a:cubicBezTo>
                  <a:pt x="1040537" y="2472290"/>
                  <a:pt x="1032621" y="2451181"/>
                  <a:pt x="1024705" y="2430072"/>
                </a:cubicBezTo>
                <a:cubicBezTo>
                  <a:pt x="1015470" y="2441616"/>
                  <a:pt x="1028457" y="2483463"/>
                  <a:pt x="1012404" y="2467229"/>
                </a:cubicBezTo>
                <a:lnTo>
                  <a:pt x="1009525" y="2463709"/>
                </a:lnTo>
                <a:lnTo>
                  <a:pt x="1010409" y="2463499"/>
                </a:lnTo>
                <a:cubicBezTo>
                  <a:pt x="1013656" y="2457572"/>
                  <a:pt x="1016130" y="2429743"/>
                  <a:pt x="1006235" y="2437988"/>
                </a:cubicBezTo>
                <a:cubicBezTo>
                  <a:pt x="1006235" y="2446234"/>
                  <a:pt x="1006482" y="2452212"/>
                  <a:pt x="1006884" y="2456387"/>
                </a:cubicBezTo>
                <a:lnTo>
                  <a:pt x="1008027" y="2461878"/>
                </a:lnTo>
                <a:lnTo>
                  <a:pt x="1003596" y="2456458"/>
                </a:lnTo>
                <a:cubicBezTo>
                  <a:pt x="1003596" y="2478227"/>
                  <a:pt x="1007307" y="2551203"/>
                  <a:pt x="1010136" y="2633918"/>
                </a:cubicBezTo>
                <a:lnTo>
                  <a:pt x="1010227" y="2637168"/>
                </a:lnTo>
                <a:lnTo>
                  <a:pt x="986520" y="2637168"/>
                </a:lnTo>
                <a:lnTo>
                  <a:pt x="987177" y="2591658"/>
                </a:lnTo>
                <a:cubicBezTo>
                  <a:pt x="988259" y="2497193"/>
                  <a:pt x="987764" y="2413581"/>
                  <a:pt x="979848" y="2387854"/>
                </a:cubicBezTo>
                <a:cubicBezTo>
                  <a:pt x="977870" y="2391812"/>
                  <a:pt x="972922" y="2438813"/>
                  <a:pt x="970572" y="2462066"/>
                </a:cubicBezTo>
                <a:lnTo>
                  <a:pt x="970057" y="2467253"/>
                </a:lnTo>
                <a:lnTo>
                  <a:pt x="970052" y="2467255"/>
                </a:lnTo>
                <a:cubicBezTo>
                  <a:pt x="969583" y="2468539"/>
                  <a:pt x="969294" y="2470971"/>
                  <a:pt x="969294" y="2474929"/>
                </a:cubicBezTo>
                <a:lnTo>
                  <a:pt x="970057" y="2467253"/>
                </a:lnTo>
                <a:lnTo>
                  <a:pt x="971891" y="2466477"/>
                </a:lnTo>
                <a:cubicBezTo>
                  <a:pt x="976220" y="2470311"/>
                  <a:pt x="983147" y="2501975"/>
                  <a:pt x="969294" y="2480206"/>
                </a:cubicBezTo>
                <a:cubicBezTo>
                  <a:pt x="967975" y="2477568"/>
                  <a:pt x="958081" y="2540236"/>
                  <a:pt x="949505" y="2602573"/>
                </a:cubicBezTo>
                <a:lnTo>
                  <a:pt x="944938" y="2637168"/>
                </a:lnTo>
                <a:lnTo>
                  <a:pt x="895202" y="2637168"/>
                </a:lnTo>
                <a:lnTo>
                  <a:pt x="888392" y="2625997"/>
                </a:lnTo>
                <a:cubicBezTo>
                  <a:pt x="881312" y="2616813"/>
                  <a:pt x="874334" y="2613422"/>
                  <a:pt x="867830" y="2620977"/>
                </a:cubicBezTo>
                <a:lnTo>
                  <a:pt x="860327" y="2637168"/>
                </a:lnTo>
                <a:lnTo>
                  <a:pt x="857668" y="2637168"/>
                </a:lnTo>
                <a:lnTo>
                  <a:pt x="852853" y="2613370"/>
                </a:lnTo>
                <a:cubicBezTo>
                  <a:pt x="848704" y="2532237"/>
                  <a:pt x="900364" y="2353882"/>
                  <a:pt x="861114" y="2430072"/>
                </a:cubicBezTo>
                <a:cubicBezTo>
                  <a:pt x="853199" y="2411601"/>
                  <a:pt x="869030" y="2372022"/>
                  <a:pt x="869030" y="2350913"/>
                </a:cubicBezTo>
                <a:cubicBezTo>
                  <a:pt x="850560" y="2390492"/>
                  <a:pt x="832089" y="2332442"/>
                  <a:pt x="826812" y="2329804"/>
                </a:cubicBezTo>
                <a:cubicBezTo>
                  <a:pt x="816257" y="2350913"/>
                  <a:pt x="824173" y="2490761"/>
                  <a:pt x="792510" y="2488122"/>
                </a:cubicBezTo>
                <a:cubicBezTo>
                  <a:pt x="755569" y="2485483"/>
                  <a:pt x="789871" y="2253283"/>
                  <a:pt x="789871" y="2234812"/>
                </a:cubicBezTo>
                <a:cubicBezTo>
                  <a:pt x="779316" y="2240090"/>
                  <a:pt x="774039" y="2237451"/>
                  <a:pt x="774039" y="2221619"/>
                </a:cubicBezTo>
                <a:cubicBezTo>
                  <a:pt x="774039" y="2230854"/>
                  <a:pt x="770905" y="2240749"/>
                  <a:pt x="766123" y="2251221"/>
                </a:cubicBezTo>
                <a:lnTo>
                  <a:pt x="750366" y="2280474"/>
                </a:lnTo>
                <a:lnTo>
                  <a:pt x="755685" y="2284947"/>
                </a:lnTo>
                <a:cubicBezTo>
                  <a:pt x="758452" y="2287730"/>
                  <a:pt x="759991" y="2289956"/>
                  <a:pt x="758735" y="2290374"/>
                </a:cubicBezTo>
                <a:lnTo>
                  <a:pt x="747463" y="2285914"/>
                </a:lnTo>
                <a:lnTo>
                  <a:pt x="735128" y="2309557"/>
                </a:lnTo>
                <a:lnTo>
                  <a:pt x="739741" y="2306385"/>
                </a:lnTo>
                <a:cubicBezTo>
                  <a:pt x="745018" y="2307375"/>
                  <a:pt x="750295" y="2315291"/>
                  <a:pt x="739741" y="2327165"/>
                </a:cubicBezTo>
                <a:lnTo>
                  <a:pt x="734148" y="2311435"/>
                </a:lnTo>
                <a:lnTo>
                  <a:pt x="729512" y="2320321"/>
                </a:lnTo>
                <a:cubicBezTo>
                  <a:pt x="724070" y="2332772"/>
                  <a:pt x="719947" y="2345636"/>
                  <a:pt x="718628" y="2358829"/>
                </a:cubicBezTo>
                <a:cubicBezTo>
                  <a:pt x="705434" y="2390492"/>
                  <a:pt x="668492" y="2350913"/>
                  <a:pt x="673770" y="2342997"/>
                </a:cubicBezTo>
                <a:cubicBezTo>
                  <a:pt x="663215" y="2356190"/>
                  <a:pt x="652661" y="2366744"/>
                  <a:pt x="642106" y="2377299"/>
                </a:cubicBezTo>
                <a:cubicBezTo>
                  <a:pt x="655299" y="2342997"/>
                  <a:pt x="723904" y="2234812"/>
                  <a:pt x="768762" y="2216342"/>
                </a:cubicBezTo>
                <a:cubicBezTo>
                  <a:pt x="752930" y="2192594"/>
                  <a:pt x="663215" y="2253283"/>
                  <a:pt x="673770" y="2303417"/>
                </a:cubicBezTo>
                <a:cubicBezTo>
                  <a:pt x="644745" y="2263837"/>
                  <a:pt x="620997" y="2279669"/>
                  <a:pt x="602526" y="2350913"/>
                </a:cubicBezTo>
                <a:cubicBezTo>
                  <a:pt x="602526" y="2308694"/>
                  <a:pt x="555031" y="2203149"/>
                  <a:pt x="613081" y="2187317"/>
                </a:cubicBezTo>
                <a:cubicBezTo>
                  <a:pt x="613081" y="2187317"/>
                  <a:pt x="473232" y="2218980"/>
                  <a:pt x="473232" y="2218980"/>
                </a:cubicBezTo>
                <a:cubicBezTo>
                  <a:pt x="446845" y="2187317"/>
                  <a:pt x="441569" y="2189955"/>
                  <a:pt x="401989" y="2166208"/>
                </a:cubicBezTo>
                <a:cubicBezTo>
                  <a:pt x="438929" y="2163569"/>
                  <a:pt x="444207" y="2153014"/>
                  <a:pt x="409905" y="2129267"/>
                </a:cubicBezTo>
                <a:cubicBezTo>
                  <a:pt x="391435" y="2147737"/>
                  <a:pt x="365048" y="2126628"/>
                  <a:pt x="336023" y="2155653"/>
                </a:cubicBezTo>
                <a:cubicBezTo>
                  <a:pt x="349217" y="2134544"/>
                  <a:pt x="346578" y="2123989"/>
                  <a:pt x="328107" y="2123989"/>
                </a:cubicBezTo>
                <a:cubicBezTo>
                  <a:pt x="343939" y="2145098"/>
                  <a:pt x="339981" y="2140481"/>
                  <a:pt x="333714" y="2132565"/>
                </a:cubicBezTo>
                <a:lnTo>
                  <a:pt x="325413" y="2121854"/>
                </a:lnTo>
                <a:lnTo>
                  <a:pt x="325469" y="2121351"/>
                </a:lnTo>
                <a:cubicBezTo>
                  <a:pt x="322170" y="2117393"/>
                  <a:pt x="322665" y="2118217"/>
                  <a:pt x="324768" y="2121021"/>
                </a:cubicBezTo>
                <a:lnTo>
                  <a:pt x="325413" y="2121854"/>
                </a:lnTo>
                <a:lnTo>
                  <a:pt x="324082" y="2133894"/>
                </a:lnTo>
                <a:cubicBezTo>
                  <a:pt x="309183" y="2164269"/>
                  <a:pt x="218273" y="2199191"/>
                  <a:pt x="169789" y="2171485"/>
                </a:cubicBezTo>
                <a:lnTo>
                  <a:pt x="186642" y="2144189"/>
                </a:lnTo>
                <a:lnTo>
                  <a:pt x="178371" y="2146748"/>
                </a:lnTo>
                <a:cubicBezTo>
                  <a:pt x="169135" y="2147078"/>
                  <a:pt x="160560" y="2142460"/>
                  <a:pt x="161879" y="2131906"/>
                </a:cubicBezTo>
                <a:cubicBezTo>
                  <a:pt x="164518" y="2122670"/>
                  <a:pt x="174413" y="2117393"/>
                  <a:pt x="183318" y="2117063"/>
                </a:cubicBezTo>
                <a:cubicBezTo>
                  <a:pt x="192224" y="2116733"/>
                  <a:pt x="200140" y="2121351"/>
                  <a:pt x="198821" y="2131906"/>
                </a:cubicBezTo>
                <a:lnTo>
                  <a:pt x="197211" y="2134293"/>
                </a:lnTo>
                <a:lnTo>
                  <a:pt x="206565" y="2126421"/>
                </a:lnTo>
                <a:cubicBezTo>
                  <a:pt x="244165" y="2106013"/>
                  <a:pt x="283250" y="2143119"/>
                  <a:pt x="314914" y="2089687"/>
                </a:cubicBezTo>
                <a:cubicBezTo>
                  <a:pt x="306998" y="2065939"/>
                  <a:pt x="288528" y="2063300"/>
                  <a:pt x="262141" y="2081771"/>
                </a:cubicBezTo>
                <a:cubicBezTo>
                  <a:pt x="280612" y="2068578"/>
                  <a:pt x="275334" y="2065939"/>
                  <a:pt x="288528" y="2028998"/>
                </a:cubicBezTo>
                <a:cubicBezTo>
                  <a:pt x="272696" y="2042191"/>
                  <a:pt x="258843" y="2042191"/>
                  <a:pt x="255544" y="2038563"/>
                </a:cubicBezTo>
                <a:lnTo>
                  <a:pt x="257927" y="2034454"/>
                </a:lnTo>
                <a:lnTo>
                  <a:pt x="285889" y="2026360"/>
                </a:lnTo>
                <a:cubicBezTo>
                  <a:pt x="272695" y="2027019"/>
                  <a:pt x="264285" y="2029163"/>
                  <a:pt x="259585" y="2031596"/>
                </a:cubicBezTo>
                <a:lnTo>
                  <a:pt x="257927" y="2034454"/>
                </a:lnTo>
                <a:lnTo>
                  <a:pt x="248288" y="2037244"/>
                </a:lnTo>
                <a:cubicBezTo>
                  <a:pt x="236415" y="2037573"/>
                  <a:pt x="225200" y="2034275"/>
                  <a:pt x="214646" y="2026360"/>
                </a:cubicBezTo>
                <a:cubicBezTo>
                  <a:pt x="251587" y="2034275"/>
                  <a:pt x="272696" y="2026360"/>
                  <a:pt x="280612" y="1997334"/>
                </a:cubicBezTo>
                <a:cubicBezTo>
                  <a:pt x="222562" y="2007889"/>
                  <a:pt x="93268" y="2023721"/>
                  <a:pt x="80075" y="2068578"/>
                </a:cubicBezTo>
                <a:cubicBezTo>
                  <a:pt x="85352" y="2042191"/>
                  <a:pt x="77436" y="2031637"/>
                  <a:pt x="56327" y="2039553"/>
                </a:cubicBezTo>
                <a:cubicBezTo>
                  <a:pt x="72159" y="2007889"/>
                  <a:pt x="77436" y="2036914"/>
                  <a:pt x="74798" y="2005250"/>
                </a:cubicBezTo>
                <a:cubicBezTo>
                  <a:pt x="118335" y="2056704"/>
                  <a:pt x="215305" y="2001292"/>
                  <a:pt x="269974" y="1961465"/>
                </a:cubicBezTo>
                <a:lnTo>
                  <a:pt x="279131" y="1954392"/>
                </a:lnTo>
                <a:lnTo>
                  <a:pt x="277976" y="1954787"/>
                </a:lnTo>
                <a:cubicBezTo>
                  <a:pt x="271380" y="1951819"/>
                  <a:pt x="258187" y="1940604"/>
                  <a:pt x="238397" y="1920814"/>
                </a:cubicBezTo>
                <a:cubicBezTo>
                  <a:pt x="254229" y="1915537"/>
                  <a:pt x="267422" y="1923453"/>
                  <a:pt x="277976" y="1939284"/>
                </a:cubicBezTo>
                <a:lnTo>
                  <a:pt x="282465" y="1951817"/>
                </a:lnTo>
                <a:lnTo>
                  <a:pt x="293341" y="1943417"/>
                </a:lnTo>
                <a:cubicBezTo>
                  <a:pt x="299659" y="1938212"/>
                  <a:pt x="304359" y="1934007"/>
                  <a:pt x="306998" y="1931368"/>
                </a:cubicBezTo>
                <a:cubicBezTo>
                  <a:pt x="283250" y="1899705"/>
                  <a:pt x="248948" y="1883873"/>
                  <a:pt x="206730" y="1889150"/>
                </a:cubicBezTo>
                <a:cubicBezTo>
                  <a:pt x="235755" y="1894427"/>
                  <a:pt x="264780" y="1889150"/>
                  <a:pt x="288528" y="1868041"/>
                </a:cubicBezTo>
                <a:cubicBezTo>
                  <a:pt x="283250" y="1828461"/>
                  <a:pt x="225200" y="1862764"/>
                  <a:pt x="198814" y="1860125"/>
                </a:cubicBezTo>
                <a:cubicBezTo>
                  <a:pt x="186940" y="1838356"/>
                  <a:pt x="246309" y="1835882"/>
                  <a:pt x="267831" y="1837119"/>
                </a:cubicBezTo>
                <a:lnTo>
                  <a:pt x="270068" y="1837389"/>
                </a:lnTo>
                <a:lnTo>
                  <a:pt x="272696" y="1839016"/>
                </a:lnTo>
                <a:cubicBezTo>
                  <a:pt x="275334" y="1838686"/>
                  <a:pt x="275912" y="1838315"/>
                  <a:pt x="274932" y="1837975"/>
                </a:cubicBezTo>
                <a:lnTo>
                  <a:pt x="270068" y="1837389"/>
                </a:lnTo>
                <a:lnTo>
                  <a:pt x="232745" y="1814278"/>
                </a:lnTo>
                <a:cubicBezTo>
                  <a:pt x="187599" y="1798446"/>
                  <a:pt x="130209" y="1803394"/>
                  <a:pt x="90629" y="1775689"/>
                </a:cubicBezTo>
                <a:cubicBezTo>
                  <a:pt x="89640" y="1778657"/>
                  <a:pt x="125385" y="1780512"/>
                  <a:pt x="172123" y="1780976"/>
                </a:cubicBezTo>
                <a:lnTo>
                  <a:pt x="213526" y="1780967"/>
                </a:lnTo>
                <a:lnTo>
                  <a:pt x="198818" y="1767773"/>
                </a:lnTo>
                <a:cubicBezTo>
                  <a:pt x="209373" y="1767773"/>
                  <a:pt x="219927" y="1769092"/>
                  <a:pt x="229162" y="1773050"/>
                </a:cubicBezTo>
                <a:lnTo>
                  <a:pt x="237246" y="1780658"/>
                </a:lnTo>
                <a:lnTo>
                  <a:pt x="272629" y="1779965"/>
                </a:lnTo>
                <a:cubicBezTo>
                  <a:pt x="322583" y="1778450"/>
                  <a:pt x="366368" y="1775358"/>
                  <a:pt x="378242" y="1770411"/>
                </a:cubicBezTo>
                <a:cubicBezTo>
                  <a:pt x="304360" y="1659588"/>
                  <a:pt x="341301" y="1548765"/>
                  <a:pt x="180343" y="1649034"/>
                </a:cubicBezTo>
                <a:cubicBezTo>
                  <a:pt x="198814" y="1596261"/>
                  <a:pt x="296444" y="1546126"/>
                  <a:pt x="293805" y="1519740"/>
                </a:cubicBezTo>
                <a:cubicBezTo>
                  <a:pt x="291166" y="1451135"/>
                  <a:pt x="214646" y="1490715"/>
                  <a:pt x="206730" y="1443219"/>
                </a:cubicBezTo>
                <a:cubicBezTo>
                  <a:pt x="182982" y="1290178"/>
                  <a:pt x="407267" y="1229488"/>
                  <a:pt x="127570" y="1203102"/>
                </a:cubicBezTo>
                <a:cubicBezTo>
                  <a:pt x="153957" y="1179354"/>
                  <a:pt x="185621" y="1171438"/>
                  <a:pt x="222562" y="1184631"/>
                </a:cubicBezTo>
                <a:lnTo>
                  <a:pt x="148564" y="1107536"/>
                </a:lnTo>
                <a:lnTo>
                  <a:pt x="170984" y="1127200"/>
                </a:lnTo>
                <a:cubicBezTo>
                  <a:pt x="230477" y="1174077"/>
                  <a:pt x="268078" y="1170119"/>
                  <a:pt x="365048" y="1189909"/>
                </a:cubicBezTo>
                <a:cubicBezTo>
                  <a:pt x="349217" y="1166161"/>
                  <a:pt x="204091" y="1004544"/>
                  <a:pt x="62924" y="848864"/>
                </a:cubicBezTo>
                <a:lnTo>
                  <a:pt x="719" y="780413"/>
                </a:lnTo>
                <a:lnTo>
                  <a:pt x="719" y="754513"/>
                </a:lnTo>
                <a:lnTo>
                  <a:pt x="32538" y="788959"/>
                </a:lnTo>
                <a:cubicBezTo>
                  <a:pt x="96978" y="859089"/>
                  <a:pt x="153627" y="921427"/>
                  <a:pt x="172427" y="939237"/>
                </a:cubicBezTo>
                <a:cubicBezTo>
                  <a:pt x="180343" y="949792"/>
                  <a:pt x="230478" y="939237"/>
                  <a:pt x="248948" y="957708"/>
                </a:cubicBezTo>
                <a:cubicBezTo>
                  <a:pt x="264780" y="976179"/>
                  <a:pt x="241032" y="994649"/>
                  <a:pt x="262141" y="1015758"/>
                </a:cubicBezTo>
                <a:cubicBezTo>
                  <a:pt x="328107" y="1084363"/>
                  <a:pt x="359771" y="1208379"/>
                  <a:pt x="391435" y="1121304"/>
                </a:cubicBezTo>
                <a:cubicBezTo>
                  <a:pt x="494341" y="1266430"/>
                  <a:pt x="404628" y="1071170"/>
                  <a:pt x="370326" y="1036867"/>
                </a:cubicBezTo>
                <a:cubicBezTo>
                  <a:pt x="378242" y="1060615"/>
                  <a:pt x="391435" y="1087002"/>
                  <a:pt x="386158" y="1110749"/>
                </a:cubicBezTo>
                <a:cubicBezTo>
                  <a:pt x="364719" y="1085023"/>
                  <a:pt x="113347" y="778847"/>
                  <a:pt x="18421" y="666351"/>
                </a:cubicBezTo>
                <a:lnTo>
                  <a:pt x="719" y="645518"/>
                </a:lnTo>
                <a:lnTo>
                  <a:pt x="719" y="634973"/>
                </a:lnTo>
                <a:lnTo>
                  <a:pt x="3044" y="636665"/>
                </a:lnTo>
                <a:cubicBezTo>
                  <a:pt x="80281" y="700482"/>
                  <a:pt x="342620" y="1000916"/>
                  <a:pt x="388796" y="1044783"/>
                </a:cubicBezTo>
                <a:cubicBezTo>
                  <a:pt x="380880" y="1028951"/>
                  <a:pt x="330746" y="949792"/>
                  <a:pt x="341301" y="939237"/>
                </a:cubicBezTo>
                <a:cubicBezTo>
                  <a:pt x="370326" y="902297"/>
                  <a:pt x="446845" y="1026313"/>
                  <a:pt x="486425" y="960347"/>
                </a:cubicBezTo>
                <a:cubicBezTo>
                  <a:pt x="496980" y="944515"/>
                  <a:pt x="446845" y="754533"/>
                  <a:pt x="383519" y="854801"/>
                </a:cubicBezTo>
                <a:cubicBezTo>
                  <a:pt x="383519" y="825776"/>
                  <a:pt x="378242" y="757171"/>
                  <a:pt x="378242" y="736062"/>
                </a:cubicBezTo>
                <a:cubicBezTo>
                  <a:pt x="449484" y="738701"/>
                  <a:pt x="578779" y="939237"/>
                  <a:pt x="623635" y="986733"/>
                </a:cubicBezTo>
                <a:cubicBezTo>
                  <a:pt x="657938" y="920767"/>
                  <a:pt x="613081" y="857440"/>
                  <a:pt x="631551" y="783558"/>
                </a:cubicBezTo>
                <a:cubicBezTo>
                  <a:pt x="639468" y="833692"/>
                  <a:pt x="650022" y="886465"/>
                  <a:pt x="657938" y="936599"/>
                </a:cubicBezTo>
                <a:cubicBezTo>
                  <a:pt x="792510" y="860078"/>
                  <a:pt x="784594" y="976179"/>
                  <a:pt x="950823" y="962985"/>
                </a:cubicBezTo>
                <a:cubicBezTo>
                  <a:pt x="961378" y="910212"/>
                  <a:pt x="927081" y="918128"/>
                  <a:pt x="958739" y="857440"/>
                </a:cubicBezTo>
                <a:cubicBezTo>
                  <a:pt x="990403" y="886465"/>
                  <a:pt x="956101" y="881187"/>
                  <a:pt x="995680" y="920767"/>
                </a:cubicBezTo>
                <a:cubicBezTo>
                  <a:pt x="1022067" y="915490"/>
                  <a:pt x="1024705" y="894381"/>
                  <a:pt x="1019428" y="873271"/>
                </a:cubicBezTo>
                <a:cubicBezTo>
                  <a:pt x="1053730" y="904935"/>
                  <a:pt x="1040537" y="815221"/>
                  <a:pt x="1090671" y="849524"/>
                </a:cubicBezTo>
                <a:cubicBezTo>
                  <a:pt x="1019428" y="960347"/>
                  <a:pt x="1085394" y="891742"/>
                  <a:pt x="1122335" y="846885"/>
                </a:cubicBezTo>
                <a:cubicBezTo>
                  <a:pt x="1159276" y="802028"/>
                  <a:pt x="1225242" y="685928"/>
                  <a:pt x="1285931" y="617323"/>
                </a:cubicBezTo>
                <a:close/>
                <a:moveTo>
                  <a:pt x="1415554" y="606109"/>
                </a:moveTo>
                <a:cubicBezTo>
                  <a:pt x="1417863" y="606109"/>
                  <a:pt x="1420502" y="608088"/>
                  <a:pt x="1423141" y="612046"/>
                </a:cubicBezTo>
                <a:cubicBezTo>
                  <a:pt x="1420502" y="619962"/>
                  <a:pt x="1417864" y="619962"/>
                  <a:pt x="1409947" y="612046"/>
                </a:cubicBezTo>
                <a:cubicBezTo>
                  <a:pt x="1411266" y="608088"/>
                  <a:pt x="1413245" y="606109"/>
                  <a:pt x="1415554" y="606109"/>
                </a:cubicBezTo>
                <a:close/>
                <a:moveTo>
                  <a:pt x="1182365" y="602812"/>
                </a:moveTo>
                <a:cubicBezTo>
                  <a:pt x="1185663" y="600173"/>
                  <a:pt x="1190941" y="601492"/>
                  <a:pt x="1198857" y="606769"/>
                </a:cubicBezTo>
                <a:cubicBezTo>
                  <a:pt x="1198857" y="625241"/>
                  <a:pt x="1190941" y="630518"/>
                  <a:pt x="1177747" y="622602"/>
                </a:cubicBezTo>
                <a:cubicBezTo>
                  <a:pt x="1177747" y="612047"/>
                  <a:pt x="1179067" y="605450"/>
                  <a:pt x="1182365" y="602812"/>
                </a:cubicBezTo>
                <a:close/>
                <a:moveTo>
                  <a:pt x="613080" y="598853"/>
                </a:moveTo>
                <a:cubicBezTo>
                  <a:pt x="639467" y="648987"/>
                  <a:pt x="639467" y="733424"/>
                  <a:pt x="634190" y="788835"/>
                </a:cubicBezTo>
                <a:cubicBezTo>
                  <a:pt x="628912" y="767726"/>
                  <a:pt x="626273" y="743978"/>
                  <a:pt x="620996" y="722869"/>
                </a:cubicBezTo>
                <a:cubicBezTo>
                  <a:pt x="602525" y="680651"/>
                  <a:pt x="599886" y="638432"/>
                  <a:pt x="613080" y="598853"/>
                </a:cubicBezTo>
                <a:close/>
                <a:moveTo>
                  <a:pt x="1436663" y="556305"/>
                </a:moveTo>
                <a:cubicBezTo>
                  <a:pt x="1438972" y="555975"/>
                  <a:pt x="1441611" y="557954"/>
                  <a:pt x="1444250" y="561912"/>
                </a:cubicBezTo>
                <a:lnTo>
                  <a:pt x="1442773" y="564083"/>
                </a:lnTo>
                <a:lnTo>
                  <a:pt x="1457443" y="564551"/>
                </a:lnTo>
                <a:cubicBezTo>
                  <a:pt x="1465359" y="580383"/>
                  <a:pt x="1454805" y="590938"/>
                  <a:pt x="1428418" y="596216"/>
                </a:cubicBezTo>
                <a:cubicBezTo>
                  <a:pt x="1424460" y="587310"/>
                  <a:pt x="1423099" y="579889"/>
                  <a:pt x="1424615" y="574369"/>
                </a:cubicBezTo>
                <a:lnTo>
                  <a:pt x="1434238" y="566903"/>
                </a:lnTo>
                <a:lnTo>
                  <a:pt x="1431056" y="564551"/>
                </a:lnTo>
                <a:cubicBezTo>
                  <a:pt x="1432375" y="559274"/>
                  <a:pt x="1434354" y="556635"/>
                  <a:pt x="1436663" y="556305"/>
                </a:cubicBezTo>
                <a:close/>
                <a:moveTo>
                  <a:pt x="290833" y="535526"/>
                </a:moveTo>
                <a:cubicBezTo>
                  <a:pt x="293802" y="535526"/>
                  <a:pt x="296440" y="538165"/>
                  <a:pt x="299079" y="543442"/>
                </a:cubicBezTo>
                <a:cubicBezTo>
                  <a:pt x="293802" y="553996"/>
                  <a:pt x="285886" y="553996"/>
                  <a:pt x="280608" y="543442"/>
                </a:cubicBezTo>
                <a:cubicBezTo>
                  <a:pt x="284566" y="538165"/>
                  <a:pt x="287865" y="535526"/>
                  <a:pt x="290833" y="535526"/>
                </a:cubicBezTo>
                <a:close/>
                <a:moveTo>
                  <a:pt x="1119698" y="514417"/>
                </a:moveTo>
                <a:cubicBezTo>
                  <a:pt x="1169832" y="522333"/>
                  <a:pt x="1180387" y="633156"/>
                  <a:pt x="1151361" y="664819"/>
                </a:cubicBezTo>
                <a:cubicBezTo>
                  <a:pt x="1156639" y="659542"/>
                  <a:pt x="1085395" y="707039"/>
                  <a:pt x="1069563" y="714955"/>
                </a:cubicBezTo>
                <a:cubicBezTo>
                  <a:pt x="1074840" y="699123"/>
                  <a:pt x="1080117" y="680652"/>
                  <a:pt x="1085395" y="662181"/>
                </a:cubicBezTo>
                <a:cubicBezTo>
                  <a:pt x="995680" y="648988"/>
                  <a:pt x="1029983" y="498585"/>
                  <a:pt x="1119698" y="514417"/>
                </a:cubicBezTo>
                <a:close/>
                <a:moveTo>
                  <a:pt x="1781996" y="509139"/>
                </a:moveTo>
                <a:cubicBezTo>
                  <a:pt x="1779357" y="532887"/>
                  <a:pt x="1710753" y="601492"/>
                  <a:pt x="1729223" y="567189"/>
                </a:cubicBezTo>
                <a:cubicBezTo>
                  <a:pt x="1684366" y="614686"/>
                  <a:pt x="1776719" y="514416"/>
                  <a:pt x="1781996" y="509139"/>
                </a:cubicBezTo>
                <a:close/>
                <a:moveTo>
                  <a:pt x="1476573" y="503862"/>
                </a:moveTo>
                <a:cubicBezTo>
                  <a:pt x="1478552" y="503202"/>
                  <a:pt x="1477233" y="509139"/>
                  <a:pt x="1473275" y="522333"/>
                </a:cubicBezTo>
                <a:cubicBezTo>
                  <a:pt x="1457442" y="556635"/>
                  <a:pt x="1454804" y="556635"/>
                  <a:pt x="1460081" y="524971"/>
                </a:cubicBezTo>
                <a:cubicBezTo>
                  <a:pt x="1469317" y="511778"/>
                  <a:pt x="1474594" y="504522"/>
                  <a:pt x="1476573" y="503862"/>
                </a:cubicBezTo>
                <a:close/>
                <a:moveTo>
                  <a:pt x="2307545" y="497770"/>
                </a:moveTo>
                <a:cubicBezTo>
                  <a:pt x="2310673" y="498997"/>
                  <a:pt x="2311704" y="502543"/>
                  <a:pt x="2309725" y="509139"/>
                </a:cubicBezTo>
                <a:cubicBezTo>
                  <a:pt x="2288615" y="527609"/>
                  <a:pt x="2267506" y="543441"/>
                  <a:pt x="2246397" y="561913"/>
                </a:cubicBezTo>
                <a:cubicBezTo>
                  <a:pt x="2160971" y="594236"/>
                  <a:pt x="2285647" y="489184"/>
                  <a:pt x="2307545" y="497770"/>
                </a:cubicBezTo>
                <a:close/>
                <a:moveTo>
                  <a:pt x="1483500" y="488690"/>
                </a:moveTo>
                <a:cubicBezTo>
                  <a:pt x="1485149" y="487370"/>
                  <a:pt x="1487787" y="488030"/>
                  <a:pt x="1491745" y="490668"/>
                </a:cubicBezTo>
                <a:cubicBezTo>
                  <a:pt x="1491745" y="501223"/>
                  <a:pt x="1489107" y="503862"/>
                  <a:pt x="1481191" y="498584"/>
                </a:cubicBezTo>
                <a:cubicBezTo>
                  <a:pt x="1481191" y="493307"/>
                  <a:pt x="1481851" y="490009"/>
                  <a:pt x="1483500" y="488690"/>
                </a:cubicBezTo>
                <a:close/>
                <a:moveTo>
                  <a:pt x="1856786" y="488360"/>
                </a:moveTo>
                <a:cubicBezTo>
                  <a:pt x="1865939" y="487865"/>
                  <a:pt x="1874349" y="499244"/>
                  <a:pt x="1866434" y="509140"/>
                </a:cubicBezTo>
                <a:cubicBezTo>
                  <a:pt x="1858518" y="522333"/>
                  <a:pt x="1837407" y="506500"/>
                  <a:pt x="1847962" y="493307"/>
                </a:cubicBezTo>
                <a:cubicBezTo>
                  <a:pt x="1850601" y="490009"/>
                  <a:pt x="1853735" y="488525"/>
                  <a:pt x="1856786" y="488360"/>
                </a:cubicBezTo>
                <a:close/>
                <a:moveTo>
                  <a:pt x="1663257" y="474837"/>
                </a:moveTo>
                <a:cubicBezTo>
                  <a:pt x="1671173" y="522332"/>
                  <a:pt x="1560349" y="612046"/>
                  <a:pt x="1526047" y="635794"/>
                </a:cubicBezTo>
                <a:cubicBezTo>
                  <a:pt x="1539240" y="614685"/>
                  <a:pt x="1555072" y="593576"/>
                  <a:pt x="1570904" y="572467"/>
                </a:cubicBezTo>
                <a:cubicBezTo>
                  <a:pt x="1599930" y="538164"/>
                  <a:pt x="1628955" y="503862"/>
                  <a:pt x="1663257" y="474837"/>
                </a:cubicBezTo>
                <a:close/>
                <a:moveTo>
                  <a:pt x="720874" y="470564"/>
                </a:moveTo>
                <a:cubicBezTo>
                  <a:pt x="725440" y="469806"/>
                  <a:pt x="730840" y="470219"/>
                  <a:pt x="737107" y="472198"/>
                </a:cubicBezTo>
                <a:cubicBezTo>
                  <a:pt x="755577" y="488030"/>
                  <a:pt x="755577" y="506500"/>
                  <a:pt x="737107" y="522332"/>
                </a:cubicBezTo>
                <a:cubicBezTo>
                  <a:pt x="697857" y="538494"/>
                  <a:pt x="688911" y="475867"/>
                  <a:pt x="720874" y="470564"/>
                </a:cubicBezTo>
                <a:close/>
                <a:moveTo>
                  <a:pt x="811063" y="458964"/>
                </a:moveTo>
                <a:cubicBezTo>
                  <a:pt x="818732" y="460819"/>
                  <a:pt x="824174" y="474177"/>
                  <a:pt x="816258" y="480115"/>
                </a:cubicBezTo>
                <a:cubicBezTo>
                  <a:pt x="805704" y="490669"/>
                  <a:pt x="792510" y="469559"/>
                  <a:pt x="803065" y="461643"/>
                </a:cubicBezTo>
                <a:cubicBezTo>
                  <a:pt x="805703" y="459005"/>
                  <a:pt x="808507" y="458345"/>
                  <a:pt x="811063" y="458964"/>
                </a:cubicBezTo>
                <a:close/>
                <a:moveTo>
                  <a:pt x="1528687" y="429980"/>
                </a:moveTo>
                <a:cubicBezTo>
                  <a:pt x="1531325" y="437896"/>
                  <a:pt x="1528687" y="443173"/>
                  <a:pt x="1523409" y="448451"/>
                </a:cubicBezTo>
                <a:cubicBezTo>
                  <a:pt x="1507576" y="453729"/>
                  <a:pt x="1515492" y="424703"/>
                  <a:pt x="1528687" y="429980"/>
                </a:cubicBezTo>
                <a:close/>
                <a:moveTo>
                  <a:pt x="1433696" y="422064"/>
                </a:moveTo>
                <a:cubicBezTo>
                  <a:pt x="1449528" y="469559"/>
                  <a:pt x="1328149" y="590938"/>
                  <a:pt x="1296486" y="630518"/>
                </a:cubicBezTo>
                <a:cubicBezTo>
                  <a:pt x="1304402" y="612047"/>
                  <a:pt x="1314956" y="593577"/>
                  <a:pt x="1322872" y="575105"/>
                </a:cubicBezTo>
                <a:cubicBezTo>
                  <a:pt x="1362453" y="519694"/>
                  <a:pt x="1370369" y="461643"/>
                  <a:pt x="1433696" y="422064"/>
                </a:cubicBezTo>
                <a:close/>
                <a:moveTo>
                  <a:pt x="948185" y="422064"/>
                </a:moveTo>
                <a:cubicBezTo>
                  <a:pt x="961379" y="429980"/>
                  <a:pt x="966656" y="440534"/>
                  <a:pt x="964017" y="456367"/>
                </a:cubicBezTo>
                <a:cubicBezTo>
                  <a:pt x="934991" y="464283"/>
                  <a:pt x="929719" y="451090"/>
                  <a:pt x="948185" y="422064"/>
                </a:cubicBezTo>
                <a:close/>
                <a:moveTo>
                  <a:pt x="549760" y="406232"/>
                </a:moveTo>
                <a:cubicBezTo>
                  <a:pt x="560315" y="411509"/>
                  <a:pt x="560315" y="419425"/>
                  <a:pt x="549760" y="424702"/>
                </a:cubicBezTo>
                <a:cubicBezTo>
                  <a:pt x="539205" y="419425"/>
                  <a:pt x="539205" y="411509"/>
                  <a:pt x="549760" y="406232"/>
                </a:cubicBezTo>
                <a:close/>
                <a:moveTo>
                  <a:pt x="1296486" y="390400"/>
                </a:moveTo>
                <a:cubicBezTo>
                  <a:pt x="1307041" y="398316"/>
                  <a:pt x="1296486" y="416787"/>
                  <a:pt x="1285932" y="411510"/>
                </a:cubicBezTo>
                <a:cubicBezTo>
                  <a:pt x="1275376" y="406232"/>
                  <a:pt x="1283292" y="385122"/>
                  <a:pt x="1296486" y="390400"/>
                </a:cubicBezTo>
                <a:close/>
                <a:moveTo>
                  <a:pt x="1234477" y="374239"/>
                </a:moveTo>
                <a:cubicBezTo>
                  <a:pt x="1234477" y="373909"/>
                  <a:pt x="1235796" y="379846"/>
                  <a:pt x="1238435" y="393039"/>
                </a:cubicBezTo>
                <a:cubicBezTo>
                  <a:pt x="1235796" y="381165"/>
                  <a:pt x="1234477" y="374569"/>
                  <a:pt x="1234477" y="374239"/>
                </a:cubicBezTo>
                <a:close/>
                <a:moveTo>
                  <a:pt x="1584098" y="348182"/>
                </a:moveTo>
                <a:cubicBezTo>
                  <a:pt x="1573543" y="377207"/>
                  <a:pt x="1557712" y="403593"/>
                  <a:pt x="1533964" y="424703"/>
                </a:cubicBezTo>
                <a:cubicBezTo>
                  <a:pt x="1528687" y="411510"/>
                  <a:pt x="1560350" y="345543"/>
                  <a:pt x="1584098" y="348182"/>
                </a:cubicBezTo>
                <a:close/>
                <a:moveTo>
                  <a:pt x="750287" y="345543"/>
                </a:moveTo>
                <a:cubicBezTo>
                  <a:pt x="797783" y="387761"/>
                  <a:pt x="776673" y="538164"/>
                  <a:pt x="779312" y="588298"/>
                </a:cubicBezTo>
                <a:cubicBezTo>
                  <a:pt x="752926" y="527609"/>
                  <a:pt x="742371" y="403593"/>
                  <a:pt x="750287" y="345543"/>
                </a:cubicBezTo>
                <a:close/>
                <a:moveTo>
                  <a:pt x="1583768" y="327732"/>
                </a:moveTo>
                <a:cubicBezTo>
                  <a:pt x="1585417" y="326413"/>
                  <a:pt x="1588055" y="327072"/>
                  <a:pt x="1592013" y="329711"/>
                </a:cubicBezTo>
                <a:cubicBezTo>
                  <a:pt x="1592013" y="340266"/>
                  <a:pt x="1589375" y="340266"/>
                  <a:pt x="1581459" y="337627"/>
                </a:cubicBezTo>
                <a:cubicBezTo>
                  <a:pt x="1581459" y="332350"/>
                  <a:pt x="1582119" y="329052"/>
                  <a:pt x="1583768" y="327732"/>
                </a:cubicBezTo>
                <a:close/>
                <a:moveTo>
                  <a:pt x="739732" y="279577"/>
                </a:moveTo>
                <a:cubicBezTo>
                  <a:pt x="745010" y="298047"/>
                  <a:pt x="747648" y="316518"/>
                  <a:pt x="752926" y="334988"/>
                </a:cubicBezTo>
                <a:cubicBezTo>
                  <a:pt x="755564" y="337627"/>
                  <a:pt x="726538" y="303325"/>
                  <a:pt x="739732" y="279577"/>
                </a:cubicBezTo>
                <a:close/>
                <a:moveTo>
                  <a:pt x="1305721" y="276609"/>
                </a:moveTo>
                <a:cubicBezTo>
                  <a:pt x="1305721" y="276279"/>
                  <a:pt x="1307041" y="282216"/>
                  <a:pt x="1309679" y="295409"/>
                </a:cubicBezTo>
                <a:cubicBezTo>
                  <a:pt x="1307041" y="283535"/>
                  <a:pt x="1305721" y="276939"/>
                  <a:pt x="1305721" y="276609"/>
                </a:cubicBezTo>
                <a:close/>
                <a:moveTo>
                  <a:pt x="388801" y="271661"/>
                </a:moveTo>
                <a:cubicBezTo>
                  <a:pt x="425743" y="274299"/>
                  <a:pt x="431020" y="329711"/>
                  <a:pt x="404633" y="348182"/>
                </a:cubicBezTo>
                <a:cubicBezTo>
                  <a:pt x="388801" y="327072"/>
                  <a:pt x="388801" y="298047"/>
                  <a:pt x="388801" y="271661"/>
                </a:cubicBezTo>
                <a:close/>
                <a:moveTo>
                  <a:pt x="1626646" y="259581"/>
                </a:moveTo>
                <a:cubicBezTo>
                  <a:pt x="1630604" y="260612"/>
                  <a:pt x="1634892" y="263746"/>
                  <a:pt x="1639509" y="269023"/>
                </a:cubicBezTo>
                <a:cubicBezTo>
                  <a:pt x="1626316" y="279577"/>
                  <a:pt x="1613123" y="292771"/>
                  <a:pt x="1599930" y="305964"/>
                </a:cubicBezTo>
                <a:cubicBezTo>
                  <a:pt x="1605867" y="272321"/>
                  <a:pt x="1614772" y="256489"/>
                  <a:pt x="1626646" y="259581"/>
                </a:cubicBezTo>
                <a:close/>
                <a:moveTo>
                  <a:pt x="1486468" y="226804"/>
                </a:moveTo>
                <a:cubicBezTo>
                  <a:pt x="1533964" y="216249"/>
                  <a:pt x="1555073" y="279577"/>
                  <a:pt x="1510216" y="300687"/>
                </a:cubicBezTo>
                <a:cubicBezTo>
                  <a:pt x="1465359" y="292771"/>
                  <a:pt x="1457443" y="269022"/>
                  <a:pt x="1486468" y="226804"/>
                </a:cubicBezTo>
                <a:close/>
                <a:moveTo>
                  <a:pt x="1821575" y="224166"/>
                </a:moveTo>
                <a:cubicBezTo>
                  <a:pt x="1826853" y="266384"/>
                  <a:pt x="1739777" y="385124"/>
                  <a:pt x="1718668" y="416788"/>
                </a:cubicBezTo>
                <a:cubicBezTo>
                  <a:pt x="1705475" y="427342"/>
                  <a:pt x="1692282" y="435258"/>
                  <a:pt x="1679089" y="445813"/>
                </a:cubicBezTo>
                <a:cubicBezTo>
                  <a:pt x="1639509" y="379846"/>
                  <a:pt x="1750332" y="253191"/>
                  <a:pt x="1821575" y="224166"/>
                </a:cubicBezTo>
                <a:close/>
                <a:moveTo>
                  <a:pt x="1328150" y="210973"/>
                </a:moveTo>
                <a:cubicBezTo>
                  <a:pt x="1336066" y="229443"/>
                  <a:pt x="1330788" y="237360"/>
                  <a:pt x="1312317" y="234721"/>
                </a:cubicBezTo>
                <a:cubicBezTo>
                  <a:pt x="1307040" y="216250"/>
                  <a:pt x="1309678" y="208334"/>
                  <a:pt x="1328150" y="210973"/>
                </a:cubicBezTo>
                <a:close/>
                <a:moveTo>
                  <a:pt x="1800863" y="76556"/>
                </a:moveTo>
                <a:cubicBezTo>
                  <a:pt x="1802734" y="78009"/>
                  <a:pt x="1798157" y="91244"/>
                  <a:pt x="1787273" y="115981"/>
                </a:cubicBezTo>
                <a:cubicBezTo>
                  <a:pt x="1776718" y="168754"/>
                  <a:pt x="1758248" y="187225"/>
                  <a:pt x="1737139" y="168754"/>
                </a:cubicBezTo>
                <a:cubicBezTo>
                  <a:pt x="1776718" y="104437"/>
                  <a:pt x="1797745" y="74134"/>
                  <a:pt x="1800863" y="76556"/>
                </a:cubicBezTo>
                <a:close/>
                <a:moveTo>
                  <a:pt x="2242358" y="8045"/>
                </a:moveTo>
                <a:cubicBezTo>
                  <a:pt x="2249037" y="8787"/>
                  <a:pt x="2254974" y="17692"/>
                  <a:pt x="2249037" y="23629"/>
                </a:cubicBezTo>
                <a:cubicBezTo>
                  <a:pt x="2241121" y="34184"/>
                  <a:pt x="2227927" y="20990"/>
                  <a:pt x="2235844" y="10436"/>
                </a:cubicBezTo>
                <a:cubicBezTo>
                  <a:pt x="2237823" y="8457"/>
                  <a:pt x="2240131" y="7798"/>
                  <a:pt x="2242358" y="8045"/>
                </a:cubicBezTo>
                <a:close/>
                <a:moveTo>
                  <a:pt x="1860372" y="87"/>
                </a:moveTo>
                <a:cubicBezTo>
                  <a:pt x="1861155" y="1036"/>
                  <a:pt x="1856538" y="9776"/>
                  <a:pt x="1842685" y="31545"/>
                </a:cubicBezTo>
                <a:cubicBezTo>
                  <a:pt x="1837407" y="47377"/>
                  <a:pt x="1824214" y="55293"/>
                  <a:pt x="1811021" y="60570"/>
                </a:cubicBezTo>
                <a:cubicBezTo>
                  <a:pt x="1807063" y="64528"/>
                  <a:pt x="1858022" y="-2757"/>
                  <a:pt x="1860372" y="8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169" name="Google Shape;169;p66"/>
          <p:cNvGrpSpPr/>
          <p:nvPr/>
        </p:nvGrpSpPr>
        <p:grpSpPr>
          <a:xfrm>
            <a:off x="448683" y="5314328"/>
            <a:ext cx="1035835" cy="1298362"/>
            <a:chOff x="6846896" y="2302630"/>
            <a:chExt cx="2407391" cy="3017534"/>
          </a:xfrm>
        </p:grpSpPr>
        <p:sp>
          <p:nvSpPr>
            <p:cNvPr id="170" name="Google Shape;170;p66"/>
            <p:cNvSpPr/>
            <p:nvPr/>
          </p:nvSpPr>
          <p:spPr>
            <a:xfrm>
              <a:off x="6858578" y="2310064"/>
              <a:ext cx="2376797" cy="2352598"/>
            </a:xfrm>
            <a:prstGeom prst="ellipse">
              <a:avLst/>
            </a:prstGeom>
            <a:solidFill>
              <a:schemeClr val="lt1"/>
            </a:solidFill>
            <a:ln cap="flat" cmpd="sng" w="9525">
              <a:solidFill>
                <a:srgbClr val="A5A5A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71" name="Google Shape;171;p66"/>
            <p:cNvSpPr/>
            <p:nvPr/>
          </p:nvSpPr>
          <p:spPr>
            <a:xfrm>
              <a:off x="7009298" y="5253489"/>
              <a:ext cx="76200" cy="66675"/>
            </a:xfrm>
            <a:custGeom>
              <a:rect b="b" l="l" r="r" t="t"/>
              <a:pathLst>
                <a:path extrusionOk="0" h="66675" w="76200">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2" name="Google Shape;172;p66"/>
            <p:cNvSpPr/>
            <p:nvPr/>
          </p:nvSpPr>
          <p:spPr>
            <a:xfrm>
              <a:off x="7163010" y="3086576"/>
              <a:ext cx="533400" cy="219075"/>
            </a:xfrm>
            <a:custGeom>
              <a:rect b="b" l="l" r="r" t="t"/>
              <a:pathLst>
                <a:path extrusionOk="0" h="219075" w="533400">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3" name="Google Shape;173;p66"/>
            <p:cNvSpPr/>
            <p:nvPr/>
          </p:nvSpPr>
          <p:spPr>
            <a:xfrm>
              <a:off x="8437254" y="3084671"/>
              <a:ext cx="533400" cy="219075"/>
            </a:xfrm>
            <a:custGeom>
              <a:rect b="b" l="l" r="r" t="t"/>
              <a:pathLst>
                <a:path extrusionOk="0" h="219075" w="53340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4" name="Google Shape;174;p66"/>
            <p:cNvSpPr/>
            <p:nvPr/>
          </p:nvSpPr>
          <p:spPr>
            <a:xfrm>
              <a:off x="6986914" y="3417981"/>
              <a:ext cx="295275" cy="638175"/>
            </a:xfrm>
            <a:custGeom>
              <a:rect b="b" l="l" r="r" t="t"/>
              <a:pathLst>
                <a:path extrusionOk="0" h="638175" w="2952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5" name="Google Shape;175;p66"/>
            <p:cNvSpPr/>
            <p:nvPr/>
          </p:nvSpPr>
          <p:spPr>
            <a:xfrm>
              <a:off x="8836669" y="3403739"/>
              <a:ext cx="295275" cy="638175"/>
            </a:xfrm>
            <a:custGeom>
              <a:rect b="b" l="l" r="r" t="t"/>
              <a:pathLst>
                <a:path extrusionOk="0" h="638175" w="2952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6" name="Google Shape;176;p66"/>
            <p:cNvSpPr/>
            <p:nvPr/>
          </p:nvSpPr>
          <p:spPr>
            <a:xfrm>
              <a:off x="7480347" y="3667601"/>
              <a:ext cx="390525" cy="552450"/>
            </a:xfrm>
            <a:custGeom>
              <a:rect b="b" l="l" r="r" t="t"/>
              <a:pathLst>
                <a:path extrusionOk="0" h="552450" w="390525">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7" name="Google Shape;177;p66"/>
            <p:cNvSpPr/>
            <p:nvPr/>
          </p:nvSpPr>
          <p:spPr>
            <a:xfrm>
              <a:off x="8236700" y="3652361"/>
              <a:ext cx="390525" cy="552450"/>
            </a:xfrm>
            <a:custGeom>
              <a:rect b="b" l="l" r="r" t="t"/>
              <a:pathLst>
                <a:path extrusionOk="0" h="552450" w="390525">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8" name="Google Shape;178;p66"/>
            <p:cNvSpPr/>
            <p:nvPr/>
          </p:nvSpPr>
          <p:spPr>
            <a:xfrm>
              <a:off x="7773679" y="4406741"/>
              <a:ext cx="600075" cy="95250"/>
            </a:xfrm>
            <a:custGeom>
              <a:rect b="b" l="l" r="r" t="t"/>
              <a:pathLst>
                <a:path extrusionOk="0" h="95250" w="600075">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79" name="Google Shape;179;p66"/>
            <p:cNvSpPr/>
            <p:nvPr/>
          </p:nvSpPr>
          <p:spPr>
            <a:xfrm>
              <a:off x="7213609" y="2436971"/>
              <a:ext cx="523875" cy="381000"/>
            </a:xfrm>
            <a:custGeom>
              <a:rect b="b" l="l" r="r" t="t"/>
              <a:pathLst>
                <a:path extrusionOk="0" h="381000" w="523875">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0" name="Google Shape;180;p66"/>
            <p:cNvSpPr/>
            <p:nvPr/>
          </p:nvSpPr>
          <p:spPr>
            <a:xfrm>
              <a:off x="8363276" y="2424588"/>
              <a:ext cx="523875" cy="381000"/>
            </a:xfrm>
            <a:custGeom>
              <a:rect b="b" l="l" r="r" t="t"/>
              <a:pathLst>
                <a:path extrusionOk="0" h="381000" w="523875">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1" name="Google Shape;181;p66"/>
            <p:cNvSpPr/>
            <p:nvPr/>
          </p:nvSpPr>
          <p:spPr>
            <a:xfrm>
              <a:off x="7997180" y="2522696"/>
              <a:ext cx="104775" cy="495300"/>
            </a:xfrm>
            <a:custGeom>
              <a:rect b="b" l="l" r="r" t="t"/>
              <a:pathLst>
                <a:path extrusionOk="0" h="495300" w="104775">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2" name="Google Shape;182;p66"/>
            <p:cNvSpPr/>
            <p:nvPr/>
          </p:nvSpPr>
          <p:spPr>
            <a:xfrm>
              <a:off x="7554604" y="4539138"/>
              <a:ext cx="76200" cy="95250"/>
            </a:xfrm>
            <a:custGeom>
              <a:rect b="b" l="l" r="r" t="t"/>
              <a:pathLst>
                <a:path extrusionOk="0" h="95250" w="7620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3" name="Google Shape;183;p66"/>
            <p:cNvSpPr/>
            <p:nvPr/>
          </p:nvSpPr>
          <p:spPr>
            <a:xfrm>
              <a:off x="8489959" y="4535328"/>
              <a:ext cx="76200" cy="95250"/>
            </a:xfrm>
            <a:custGeom>
              <a:rect b="b" l="l" r="r" t="t"/>
              <a:pathLst>
                <a:path extrusionOk="0" h="95250" w="7620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4" name="Google Shape;184;p66"/>
            <p:cNvSpPr/>
            <p:nvPr/>
          </p:nvSpPr>
          <p:spPr>
            <a:xfrm>
              <a:off x="7075496" y="4203858"/>
              <a:ext cx="114300" cy="57150"/>
            </a:xfrm>
            <a:custGeom>
              <a:rect b="b" l="l" r="r" t="t"/>
              <a:pathLst>
                <a:path extrusionOk="0" h="57150" w="114300">
                  <a:moveTo>
                    <a:pt x="109061" y="48101"/>
                  </a:moveTo>
                  <a:cubicBezTo>
                    <a:pt x="109061" y="48101"/>
                    <a:pt x="47149" y="47149"/>
                    <a:pt x="7144" y="7144"/>
                  </a:cubicBezTo>
                  <a:cubicBezTo>
                    <a:pt x="7144" y="7144"/>
                    <a:pt x="38576" y="50006"/>
                    <a:pt x="112871" y="55721"/>
                  </a:cubicBezTo>
                  <a:lnTo>
                    <a:pt x="109061"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5" name="Google Shape;185;p66"/>
            <p:cNvSpPr/>
            <p:nvPr/>
          </p:nvSpPr>
          <p:spPr>
            <a:xfrm>
              <a:off x="8932871" y="4194333"/>
              <a:ext cx="104775" cy="57150"/>
            </a:xfrm>
            <a:custGeom>
              <a:rect b="b" l="l" r="r" t="t"/>
              <a:pathLst>
                <a:path extrusionOk="0" h="57150" w="104775">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6" name="Google Shape;186;p66"/>
            <p:cNvSpPr/>
            <p:nvPr/>
          </p:nvSpPr>
          <p:spPr>
            <a:xfrm>
              <a:off x="6846896" y="3349133"/>
              <a:ext cx="66675" cy="95250"/>
            </a:xfrm>
            <a:custGeom>
              <a:rect b="b" l="l" r="r" t="t"/>
              <a:pathLst>
                <a:path extrusionOk="0" h="95250" w="66675">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7" name="Google Shape;187;p66"/>
            <p:cNvSpPr/>
            <p:nvPr/>
          </p:nvSpPr>
          <p:spPr>
            <a:xfrm>
              <a:off x="7052818" y="2791301"/>
              <a:ext cx="28575" cy="85725"/>
            </a:xfrm>
            <a:custGeom>
              <a:rect b="b" l="l" r="r" t="t"/>
              <a:pathLst>
                <a:path extrusionOk="0" h="85725" w="28575">
                  <a:moveTo>
                    <a:pt x="9820" y="82391"/>
                  </a:moveTo>
                  <a:cubicBezTo>
                    <a:pt x="9820" y="82391"/>
                    <a:pt x="2200" y="51911"/>
                    <a:pt x="12677" y="30004"/>
                  </a:cubicBezTo>
                  <a:lnTo>
                    <a:pt x="28870" y="7144"/>
                  </a:lnTo>
                  <a:cubicBezTo>
                    <a:pt x="27917" y="7144"/>
                    <a:pt x="3152" y="51911"/>
                    <a:pt x="9820"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8" name="Google Shape;188;p66"/>
            <p:cNvSpPr/>
            <p:nvPr/>
          </p:nvSpPr>
          <p:spPr>
            <a:xfrm>
              <a:off x="9187612" y="3347228"/>
              <a:ext cx="66675" cy="95250"/>
            </a:xfrm>
            <a:custGeom>
              <a:rect b="b" l="l" r="r" t="t"/>
              <a:pathLst>
                <a:path extrusionOk="0" h="95250" w="66675">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9" name="Google Shape;189;p66"/>
            <p:cNvSpPr/>
            <p:nvPr/>
          </p:nvSpPr>
          <p:spPr>
            <a:xfrm>
              <a:off x="9019549" y="2790348"/>
              <a:ext cx="28575" cy="85725"/>
            </a:xfrm>
            <a:custGeom>
              <a:rect b="b" l="l" r="r" t="t"/>
              <a:pathLst>
                <a:path extrusionOk="0" h="85725" w="28575">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0" name="Google Shape;190;p66"/>
            <p:cNvSpPr/>
            <p:nvPr/>
          </p:nvSpPr>
          <p:spPr>
            <a:xfrm>
              <a:off x="7634614" y="2965608"/>
              <a:ext cx="838200" cy="771525"/>
            </a:xfrm>
            <a:custGeom>
              <a:rect b="b" l="l" r="r" t="t"/>
              <a:pathLst>
                <a:path extrusionOk="0" h="771525" w="83820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1" name="Google Shape;191;p66"/>
            <p:cNvSpPr/>
            <p:nvPr/>
          </p:nvSpPr>
          <p:spPr>
            <a:xfrm>
              <a:off x="6892616" y="2763611"/>
              <a:ext cx="371475" cy="742950"/>
            </a:xfrm>
            <a:custGeom>
              <a:rect b="b" l="l" r="r" t="t"/>
              <a:pathLst>
                <a:path extrusionOk="0" h="742950" w="371475">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2" name="Google Shape;192;p66"/>
            <p:cNvSpPr/>
            <p:nvPr/>
          </p:nvSpPr>
          <p:spPr>
            <a:xfrm>
              <a:off x="8837621" y="2763611"/>
              <a:ext cx="371475" cy="742950"/>
            </a:xfrm>
            <a:custGeom>
              <a:rect b="b" l="l" r="r" t="t"/>
              <a:pathLst>
                <a:path extrusionOk="0" h="742950" w="371475">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3" name="Google Shape;193;p66"/>
            <p:cNvSpPr/>
            <p:nvPr/>
          </p:nvSpPr>
          <p:spPr>
            <a:xfrm>
              <a:off x="7670809" y="2302630"/>
              <a:ext cx="781050" cy="266700"/>
            </a:xfrm>
            <a:custGeom>
              <a:rect b="b" l="l" r="r" t="t"/>
              <a:pathLst>
                <a:path extrusionOk="0" h="266700" w="78105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4" name="Google Shape;194;p66"/>
            <p:cNvSpPr/>
            <p:nvPr/>
          </p:nvSpPr>
          <p:spPr>
            <a:xfrm>
              <a:off x="7143099" y="3983831"/>
              <a:ext cx="676275" cy="581025"/>
            </a:xfrm>
            <a:custGeom>
              <a:rect b="b" l="l" r="r" t="t"/>
              <a:pathLst>
                <a:path extrusionOk="0" h="581025" w="67627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5" name="Google Shape;195;p66"/>
            <p:cNvSpPr/>
            <p:nvPr/>
          </p:nvSpPr>
          <p:spPr>
            <a:xfrm>
              <a:off x="8308984" y="3973353"/>
              <a:ext cx="676275" cy="581025"/>
            </a:xfrm>
            <a:custGeom>
              <a:rect b="b" l="l" r="r" t="t"/>
              <a:pathLst>
                <a:path extrusionOk="0" h="581025" w="67627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캡션 있는 콘텐츠">
  <p:cSld name="5_캡션 있는 콘텐츠">
    <p:spTree>
      <p:nvGrpSpPr>
        <p:cNvPr id="196" name="Shape 196"/>
        <p:cNvGrpSpPr/>
        <p:nvPr/>
      </p:nvGrpSpPr>
      <p:grpSpPr>
        <a:xfrm>
          <a:off x="0" y="0"/>
          <a:ext cx="0" cy="0"/>
          <a:chOff x="0" y="0"/>
          <a:chExt cx="0" cy="0"/>
        </a:xfrm>
      </p:grpSpPr>
      <p:sp>
        <p:nvSpPr>
          <p:cNvPr id="197" name="Google Shape;197;p67"/>
          <p:cNvSpPr/>
          <p:nvPr>
            <p:ph idx="2" type="pic"/>
          </p:nvPr>
        </p:nvSpPr>
        <p:spPr>
          <a:xfrm>
            <a:off x="0" y="0"/>
            <a:ext cx="8265502" cy="6858000"/>
          </a:xfrm>
          <a:prstGeom prst="rect">
            <a:avLst/>
          </a:prstGeom>
          <a:solidFill>
            <a:srgbClr val="F2F2F2"/>
          </a:solid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9_Images &amp; Contents Layout">
  <p:cSld name="29_Images &amp; Contents Layout">
    <p:spTree>
      <p:nvGrpSpPr>
        <p:cNvPr id="198" name="Shape 198"/>
        <p:cNvGrpSpPr/>
        <p:nvPr/>
      </p:nvGrpSpPr>
      <p:grpSpPr>
        <a:xfrm>
          <a:off x="0" y="0"/>
          <a:ext cx="0" cy="0"/>
          <a:chOff x="0" y="0"/>
          <a:chExt cx="0" cy="0"/>
        </a:xfrm>
      </p:grpSpPr>
      <p:sp>
        <p:nvSpPr>
          <p:cNvPr id="199" name="Google Shape;199;p68"/>
          <p:cNvSpPr/>
          <p:nvPr>
            <p:ph idx="2" type="pic"/>
          </p:nvPr>
        </p:nvSpPr>
        <p:spPr>
          <a:xfrm>
            <a:off x="2785633" y="1708875"/>
            <a:ext cx="6624970" cy="2826000"/>
          </a:xfrm>
          <a:prstGeom prst="rect">
            <a:avLst/>
          </a:prstGeom>
          <a:solidFill>
            <a:srgbClr val="F2F2F2"/>
          </a:solidFill>
          <a:ln>
            <a:noFill/>
          </a:ln>
        </p:spPr>
      </p:sp>
      <p:sp>
        <p:nvSpPr>
          <p:cNvPr id="200" name="Google Shape;200;p68"/>
          <p:cNvSpPr txBox="1"/>
          <p:nvPr>
            <p:ph idx="1" type="body"/>
          </p:nvPr>
        </p:nvSpPr>
        <p:spPr>
          <a:xfrm>
            <a:off x="546531" y="319722"/>
            <a:ext cx="11098938" cy="659314"/>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yle slide layout">
  <p:cSld name="Style slide layout">
    <p:bg>
      <p:bgPr>
        <a:solidFill>
          <a:schemeClr val="lt1"/>
        </a:solidFill>
      </p:bgPr>
    </p:bg>
    <p:spTree>
      <p:nvGrpSpPr>
        <p:cNvPr id="22" name="Shape 22"/>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Style slide layout">
  <p:cSld name="3_Style slide layout">
    <p:bg>
      <p:bgPr>
        <a:blipFill>
          <a:blip r:embed="rId2">
            <a:alphaModFix/>
          </a:blip>
          <a:stretch>
            <a:fillRect/>
          </a:stretch>
        </a:blipFill>
      </p:bgPr>
    </p:bg>
    <p:spTree>
      <p:nvGrpSpPr>
        <p:cNvPr id="201" name="Shape 201"/>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layout">
  <p:cSld name="End slide layout">
    <p:spTree>
      <p:nvGrpSpPr>
        <p:cNvPr id="202" name="Shape 202"/>
        <p:cNvGrpSpPr/>
        <p:nvPr/>
      </p:nvGrpSpPr>
      <p:grpSpPr>
        <a:xfrm>
          <a:off x="0" y="0"/>
          <a:ext cx="0" cy="0"/>
          <a:chOff x="0" y="0"/>
          <a:chExt cx="0" cy="0"/>
        </a:xfrm>
      </p:grpSpPr>
      <p:pic>
        <p:nvPicPr>
          <p:cNvPr id="203" name="Google Shape;203;p70"/>
          <p:cNvPicPr preferRelativeResize="0"/>
          <p:nvPr/>
        </p:nvPicPr>
        <p:blipFill rotWithShape="1">
          <a:blip r:embed="rId2">
            <a:alphaModFix amt="10000"/>
          </a:blip>
          <a:srcRect b="1442" l="-339" r="16130" t="22265"/>
          <a:stretch/>
        </p:blipFill>
        <p:spPr>
          <a:xfrm>
            <a:off x="2021305" y="0"/>
            <a:ext cx="7169258" cy="68580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NG sets layout">
  <p:cSld name="PNG sets layout">
    <p:bg>
      <p:bgPr>
        <a:blipFill>
          <a:blip r:embed="rId2">
            <a:alphaModFix/>
          </a:blip>
          <a:stretch>
            <a:fillRect/>
          </a:stretch>
        </a:blipFill>
      </p:bgPr>
    </p:bg>
    <p:spTree>
      <p:nvGrpSpPr>
        <p:cNvPr id="204" name="Shape 204"/>
        <p:cNvGrpSpPr/>
        <p:nvPr/>
      </p:nvGrpSpPr>
      <p:grpSpPr>
        <a:xfrm>
          <a:off x="0" y="0"/>
          <a:ext cx="0" cy="0"/>
          <a:chOff x="0" y="0"/>
          <a:chExt cx="0" cy="0"/>
        </a:xfrm>
      </p:grpSpPr>
      <p:sp>
        <p:nvSpPr>
          <p:cNvPr id="205" name="Google Shape;205;p71"/>
          <p:cNvSpPr txBox="1"/>
          <p:nvPr>
            <p:ph idx="1" type="body"/>
          </p:nvPr>
        </p:nvSpPr>
        <p:spPr>
          <a:xfrm>
            <a:off x="323529" y="300902"/>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 sets layout">
  <p:cSld name="1_Icon sets layout">
    <p:spTree>
      <p:nvGrpSpPr>
        <p:cNvPr id="206" name="Shape 206"/>
        <p:cNvGrpSpPr/>
        <p:nvPr/>
      </p:nvGrpSpPr>
      <p:grpSpPr>
        <a:xfrm>
          <a:off x="0" y="0"/>
          <a:ext cx="0" cy="0"/>
          <a:chOff x="0" y="0"/>
          <a:chExt cx="0" cy="0"/>
        </a:xfrm>
      </p:grpSpPr>
      <p:sp>
        <p:nvSpPr>
          <p:cNvPr id="207" name="Google Shape;207;p72"/>
          <p:cNvSpPr txBox="1"/>
          <p:nvPr>
            <p:ph idx="1" type="body"/>
          </p:nvPr>
        </p:nvSpPr>
        <p:spPr>
          <a:xfrm>
            <a:off x="323529" y="123478"/>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208" name="Google Shape;208;p72"/>
          <p:cNvSpPr/>
          <p:nvPr/>
        </p:nvSpPr>
        <p:spPr>
          <a:xfrm>
            <a:off x="354010" y="1131591"/>
            <a:ext cx="3560767" cy="5402561"/>
          </a:xfrm>
          <a:prstGeom prst="roundRect">
            <a:avLst>
              <a:gd fmla="val 3968"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209" name="Google Shape;209;p72"/>
          <p:cNvSpPr/>
          <p:nvPr/>
        </p:nvSpPr>
        <p:spPr>
          <a:xfrm>
            <a:off x="531933" y="1347500"/>
            <a:ext cx="153868" cy="5015200"/>
          </a:xfrm>
          <a:prstGeom prst="roundRect">
            <a:avLst>
              <a:gd fmla="val 50000" name="adj"/>
            </a:avLst>
          </a:prstGeom>
          <a:solidFill>
            <a:schemeClr val="lt1">
              <a:alpha val="4078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210" name="Google Shape;210;p72"/>
          <p:cNvSpPr/>
          <p:nvPr/>
        </p:nvSpPr>
        <p:spPr>
          <a:xfrm rot="5400000">
            <a:off x="3057177" y="1276653"/>
            <a:ext cx="685849" cy="685148"/>
          </a:xfrm>
          <a:prstGeom prst="halfFrame">
            <a:avLst>
              <a:gd fmla="val 23728" name="adj1"/>
              <a:gd fmla="val 24642" name="adj2"/>
            </a:avLst>
          </a:prstGeom>
          <a:solidFill>
            <a:schemeClr val="lt1">
              <a:alpha val="2274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rgbClr val="262626"/>
              </a:solidFill>
              <a:latin typeface="Arial"/>
              <a:ea typeface="Arial"/>
              <a:cs typeface="Arial"/>
              <a:sym typeface="Arial"/>
            </a:endParaRPr>
          </a:p>
        </p:txBody>
      </p:sp>
      <p:sp>
        <p:nvSpPr>
          <p:cNvPr id="211" name="Google Shape;211;p72"/>
          <p:cNvSpPr txBox="1"/>
          <p:nvPr/>
        </p:nvSpPr>
        <p:spPr>
          <a:xfrm>
            <a:off x="711704" y="1637214"/>
            <a:ext cx="2232248" cy="52322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Resize without losing quality</a:t>
            </a:r>
            <a:endParaRPr b="1" sz="1400">
              <a:solidFill>
                <a:schemeClr val="lt1"/>
              </a:solidFill>
              <a:latin typeface="Arial"/>
              <a:ea typeface="Arial"/>
              <a:cs typeface="Arial"/>
              <a:sym typeface="Arial"/>
            </a:endParaRPr>
          </a:p>
        </p:txBody>
      </p:sp>
      <p:sp>
        <p:nvSpPr>
          <p:cNvPr id="212" name="Google Shape;212;p72"/>
          <p:cNvSpPr txBox="1"/>
          <p:nvPr/>
        </p:nvSpPr>
        <p:spPr>
          <a:xfrm>
            <a:off x="711704" y="2127463"/>
            <a:ext cx="2232248" cy="738664"/>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Change Fill Color &amp;</a:t>
            </a:r>
            <a:endParaRPr/>
          </a:p>
          <a:p>
            <a:pPr indent="0" lvl="0" marL="0" marR="0" rtl="0" algn="l">
              <a:spcBef>
                <a:spcPts val="0"/>
              </a:spcBef>
              <a:spcAft>
                <a:spcPts val="0"/>
              </a:spcAft>
              <a:buNone/>
            </a:pPr>
            <a:r>
              <a:rPr b="1" lang="en-US" sz="1400">
                <a:solidFill>
                  <a:schemeClr val="lt1"/>
                </a:solidFill>
                <a:latin typeface="Arial"/>
                <a:ea typeface="Arial"/>
                <a:cs typeface="Arial"/>
                <a:sym typeface="Arial"/>
              </a:rPr>
              <a:t>Line Color</a:t>
            </a:r>
            <a:endParaRPr b="1" sz="1400">
              <a:solidFill>
                <a:schemeClr val="lt1"/>
              </a:solidFill>
              <a:latin typeface="Arial"/>
              <a:ea typeface="Arial"/>
              <a:cs typeface="Arial"/>
              <a:sym typeface="Arial"/>
            </a:endParaRPr>
          </a:p>
        </p:txBody>
      </p:sp>
      <p:sp>
        <p:nvSpPr>
          <p:cNvPr id="213" name="Google Shape;213;p72"/>
          <p:cNvSpPr txBox="1"/>
          <p:nvPr/>
        </p:nvSpPr>
        <p:spPr>
          <a:xfrm>
            <a:off x="721229" y="5808438"/>
            <a:ext cx="2232000" cy="307777"/>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Arial"/>
                <a:ea typeface="Arial"/>
                <a:cs typeface="Arial"/>
                <a:sym typeface="Arial"/>
              </a:rPr>
              <a:t>www.allppt.com</a:t>
            </a:r>
            <a:endParaRPr sz="1400">
              <a:solidFill>
                <a:schemeClr val="lt1"/>
              </a:solidFill>
              <a:latin typeface="Arial"/>
              <a:ea typeface="Arial"/>
              <a:cs typeface="Arial"/>
              <a:sym typeface="Arial"/>
            </a:endParaRPr>
          </a:p>
        </p:txBody>
      </p:sp>
      <p:sp>
        <p:nvSpPr>
          <p:cNvPr id="214" name="Google Shape;214;p72"/>
          <p:cNvSpPr txBox="1"/>
          <p:nvPr/>
        </p:nvSpPr>
        <p:spPr>
          <a:xfrm>
            <a:off x="721229" y="4450324"/>
            <a:ext cx="2717296" cy="1384995"/>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2800">
                <a:solidFill>
                  <a:schemeClr val="lt1"/>
                </a:solidFill>
                <a:latin typeface="Arial"/>
                <a:ea typeface="Arial"/>
                <a:cs typeface="Arial"/>
                <a:sym typeface="Arial"/>
              </a:rPr>
              <a:t>FREE </a:t>
            </a:r>
            <a:endParaRPr/>
          </a:p>
          <a:p>
            <a:pPr indent="0" lvl="0" marL="0" marR="0" rtl="0" algn="l">
              <a:spcBef>
                <a:spcPts val="0"/>
              </a:spcBef>
              <a:spcAft>
                <a:spcPts val="0"/>
              </a:spcAft>
              <a:buNone/>
            </a:pPr>
            <a:r>
              <a:rPr b="1" lang="en-US" sz="2800">
                <a:solidFill>
                  <a:schemeClr val="lt1"/>
                </a:solidFill>
                <a:latin typeface="Arial"/>
                <a:ea typeface="Arial"/>
                <a:cs typeface="Arial"/>
                <a:sym typeface="Arial"/>
              </a:rPr>
              <a:t>PPT TEMPLATES</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Style slide layout">
  <p:cSld name="4_Style slide layout">
    <p:bg>
      <p:bgPr>
        <a:blipFill>
          <a:blip r:embed="rId2">
            <a:alphaModFix/>
          </a:blip>
          <a:stretch>
            <a:fillRect/>
          </a:stretch>
        </a:blipFill>
      </p:bgPr>
    </p:bg>
    <p:spTree>
      <p:nvGrpSpPr>
        <p:cNvPr id="215" name="Shape 2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Slide layout">
  <p:cSld name="Section Break Slide layout">
    <p:spTree>
      <p:nvGrpSpPr>
        <p:cNvPr id="23" name="Shape 23"/>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ntents slide layout">
  <p:cSld name="2_Contents slide layout">
    <p:spTree>
      <p:nvGrpSpPr>
        <p:cNvPr id="24" name="Shape 24"/>
        <p:cNvGrpSpPr/>
        <p:nvPr/>
      </p:nvGrpSpPr>
      <p:grpSpPr>
        <a:xfrm>
          <a:off x="0" y="0"/>
          <a:ext cx="0" cy="0"/>
          <a:chOff x="0" y="0"/>
          <a:chExt cx="0" cy="0"/>
        </a:xfrm>
      </p:grpSpPr>
      <p:sp>
        <p:nvSpPr>
          <p:cNvPr id="25" name="Google Shape;25;p53"/>
          <p:cNvSpPr txBox="1"/>
          <p:nvPr>
            <p:ph idx="1" type="body"/>
          </p:nvPr>
        </p:nvSpPr>
        <p:spPr>
          <a:xfrm>
            <a:off x="0" y="287255"/>
            <a:ext cx="12192000"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pic>
        <p:nvPicPr>
          <p:cNvPr id="26" name="Google Shape;26;p53"/>
          <p:cNvPicPr preferRelativeResize="0"/>
          <p:nvPr/>
        </p:nvPicPr>
        <p:blipFill rotWithShape="1">
          <a:blip r:embed="rId2">
            <a:alphaModFix/>
          </a:blip>
          <a:srcRect b="0" l="0" r="0" t="0"/>
          <a:stretch/>
        </p:blipFill>
        <p:spPr>
          <a:xfrm>
            <a:off x="1" y="5114261"/>
            <a:ext cx="12192000" cy="1743740"/>
          </a:xfrm>
          <a:prstGeom prst="rect">
            <a:avLst/>
          </a:prstGeom>
          <a:noFill/>
          <a:ln>
            <a:noFill/>
          </a:ln>
        </p:spPr>
      </p:pic>
      <p:sp>
        <p:nvSpPr>
          <p:cNvPr id="27" name="Google Shape;27;p53"/>
          <p:cNvSpPr/>
          <p:nvPr/>
        </p:nvSpPr>
        <p:spPr>
          <a:xfrm>
            <a:off x="0" y="6570745"/>
            <a:ext cx="12192000" cy="28725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ontents slide layout">
  <p:cSld name="3_Contents slide layout">
    <p:spTree>
      <p:nvGrpSpPr>
        <p:cNvPr id="28" name="Shape 28"/>
        <p:cNvGrpSpPr/>
        <p:nvPr/>
      </p:nvGrpSpPr>
      <p:grpSpPr>
        <a:xfrm>
          <a:off x="0" y="0"/>
          <a:ext cx="0" cy="0"/>
          <a:chOff x="0" y="0"/>
          <a:chExt cx="0" cy="0"/>
        </a:xfrm>
      </p:grpSpPr>
      <p:sp>
        <p:nvSpPr>
          <p:cNvPr id="29" name="Google Shape;29;p54"/>
          <p:cNvSpPr txBox="1"/>
          <p:nvPr>
            <p:ph idx="1" type="body"/>
          </p:nvPr>
        </p:nvSpPr>
        <p:spPr>
          <a:xfrm>
            <a:off x="546531" y="319722"/>
            <a:ext cx="11098938" cy="659314"/>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grpSp>
        <p:nvGrpSpPr>
          <p:cNvPr id="30" name="Google Shape;30;p54"/>
          <p:cNvGrpSpPr/>
          <p:nvPr/>
        </p:nvGrpSpPr>
        <p:grpSpPr>
          <a:xfrm>
            <a:off x="-9525" y="6378429"/>
            <a:ext cx="12280605" cy="489096"/>
            <a:chOff x="-10633" y="6411432"/>
            <a:chExt cx="11109042" cy="446567"/>
          </a:xfrm>
        </p:grpSpPr>
        <p:sp>
          <p:nvSpPr>
            <p:cNvPr id="31" name="Google Shape;31;p54"/>
            <p:cNvSpPr/>
            <p:nvPr/>
          </p:nvSpPr>
          <p:spPr>
            <a:xfrm>
              <a:off x="-10633" y="6411432"/>
              <a:ext cx="5608465" cy="446567"/>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 name="Google Shape;32;p54"/>
            <p:cNvSpPr/>
            <p:nvPr/>
          </p:nvSpPr>
          <p:spPr>
            <a:xfrm>
              <a:off x="5489944" y="6411432"/>
              <a:ext cx="5608465" cy="446567"/>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33" name="Google Shape;33;p54"/>
          <p:cNvSpPr/>
          <p:nvPr>
            <p:ph idx="2" type="pic"/>
          </p:nvPr>
        </p:nvSpPr>
        <p:spPr>
          <a:xfrm>
            <a:off x="1162364" y="1708578"/>
            <a:ext cx="2465352" cy="2716198"/>
          </a:xfrm>
          <a:prstGeom prst="rect">
            <a:avLst/>
          </a:prstGeom>
          <a:solidFill>
            <a:srgbClr val="F2F2F2"/>
          </a:solidFill>
          <a:ln>
            <a:noFill/>
          </a:ln>
        </p:spPr>
      </p:sp>
      <p:sp>
        <p:nvSpPr>
          <p:cNvPr id="34" name="Google Shape;34;p54"/>
          <p:cNvSpPr/>
          <p:nvPr>
            <p:ph idx="3" type="pic"/>
          </p:nvPr>
        </p:nvSpPr>
        <p:spPr>
          <a:xfrm>
            <a:off x="3607058" y="1708578"/>
            <a:ext cx="2465352" cy="2716198"/>
          </a:xfrm>
          <a:prstGeom prst="rect">
            <a:avLst/>
          </a:prstGeom>
          <a:solidFill>
            <a:srgbClr val="F2F2F2"/>
          </a:solidFill>
          <a:ln>
            <a:noFill/>
          </a:ln>
        </p:spPr>
      </p:sp>
      <p:sp>
        <p:nvSpPr>
          <p:cNvPr id="35" name="Google Shape;35;p54"/>
          <p:cNvSpPr/>
          <p:nvPr>
            <p:ph idx="4" type="pic"/>
          </p:nvPr>
        </p:nvSpPr>
        <p:spPr>
          <a:xfrm>
            <a:off x="6016916" y="1708578"/>
            <a:ext cx="2465352" cy="2716198"/>
          </a:xfrm>
          <a:prstGeom prst="rect">
            <a:avLst/>
          </a:prstGeom>
          <a:solidFill>
            <a:srgbClr val="F2F2F2"/>
          </a:solidFill>
          <a:ln>
            <a:noFill/>
          </a:ln>
        </p:spPr>
      </p:sp>
      <p:sp>
        <p:nvSpPr>
          <p:cNvPr id="36" name="Google Shape;36;p54"/>
          <p:cNvSpPr/>
          <p:nvPr>
            <p:ph idx="5" type="pic"/>
          </p:nvPr>
        </p:nvSpPr>
        <p:spPr>
          <a:xfrm>
            <a:off x="8574828" y="1708578"/>
            <a:ext cx="2465352" cy="2716198"/>
          </a:xfrm>
          <a:prstGeom prst="rect">
            <a:avLst/>
          </a:prstGeom>
          <a:solidFill>
            <a:srgbClr val="F2F2F2"/>
          </a:solid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ts slide layout">
  <p:cSld name="1_Contents slide layout">
    <p:spTree>
      <p:nvGrpSpPr>
        <p:cNvPr id="37" name="Shape 37"/>
        <p:cNvGrpSpPr/>
        <p:nvPr/>
      </p:nvGrpSpPr>
      <p:grpSpPr>
        <a:xfrm>
          <a:off x="0" y="0"/>
          <a:ext cx="0" cy="0"/>
          <a:chOff x="0" y="0"/>
          <a:chExt cx="0" cy="0"/>
        </a:xfrm>
      </p:grpSpPr>
      <p:sp>
        <p:nvSpPr>
          <p:cNvPr id="38" name="Google Shape;38;p55"/>
          <p:cNvSpPr txBox="1"/>
          <p:nvPr>
            <p:ph idx="1" type="body"/>
          </p:nvPr>
        </p:nvSpPr>
        <p:spPr>
          <a:xfrm>
            <a:off x="0" y="287255"/>
            <a:ext cx="12192000"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grpSp>
        <p:nvGrpSpPr>
          <p:cNvPr id="39" name="Google Shape;39;p55"/>
          <p:cNvGrpSpPr/>
          <p:nvPr/>
        </p:nvGrpSpPr>
        <p:grpSpPr>
          <a:xfrm>
            <a:off x="-9525" y="6378430"/>
            <a:ext cx="12280605" cy="489096"/>
            <a:chOff x="-10633" y="6411432"/>
            <a:chExt cx="11109042" cy="446567"/>
          </a:xfrm>
        </p:grpSpPr>
        <p:sp>
          <p:nvSpPr>
            <p:cNvPr id="40" name="Google Shape;40;p55"/>
            <p:cNvSpPr/>
            <p:nvPr/>
          </p:nvSpPr>
          <p:spPr>
            <a:xfrm>
              <a:off x="-10633" y="6411432"/>
              <a:ext cx="5608465" cy="446567"/>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1" name="Google Shape;41;p55"/>
            <p:cNvSpPr/>
            <p:nvPr/>
          </p:nvSpPr>
          <p:spPr>
            <a:xfrm>
              <a:off x="5489944" y="6411432"/>
              <a:ext cx="5608465" cy="446567"/>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Style slide layout">
  <p:cSld name="6_Style slide layout">
    <p:bg>
      <p:bgPr>
        <a:solidFill>
          <a:schemeClr val="accent1"/>
        </a:solidFill>
      </p:bgPr>
    </p:bg>
    <p:spTree>
      <p:nvGrpSpPr>
        <p:cNvPr id="42" name="Shape 42"/>
        <p:cNvGrpSpPr/>
        <p:nvPr/>
      </p:nvGrpSpPr>
      <p:grpSpPr>
        <a:xfrm>
          <a:off x="0" y="0"/>
          <a:ext cx="0" cy="0"/>
          <a:chOff x="0" y="0"/>
          <a:chExt cx="0" cy="0"/>
        </a:xfrm>
      </p:grpSpPr>
      <p:sp>
        <p:nvSpPr>
          <p:cNvPr id="43" name="Google Shape;43;p56"/>
          <p:cNvSpPr/>
          <p:nvPr/>
        </p:nvSpPr>
        <p:spPr>
          <a:xfrm rot="-1800000">
            <a:off x="2765011" y="-257729"/>
            <a:ext cx="1473002" cy="1340484"/>
          </a:xfrm>
          <a:custGeom>
            <a:rect b="b" l="l" r="r" t="t"/>
            <a:pathLst>
              <a:path extrusionOk="0" h="1340484" w="1473002">
                <a:moveTo>
                  <a:pt x="400635" y="0"/>
                </a:moveTo>
                <a:lnTo>
                  <a:pt x="1467486" y="615947"/>
                </a:lnTo>
                <a:lnTo>
                  <a:pt x="1473002" y="658847"/>
                </a:lnTo>
                <a:cubicBezTo>
                  <a:pt x="1473002" y="704584"/>
                  <a:pt x="1461335" y="750322"/>
                  <a:pt x="1438001" y="791633"/>
                </a:cubicBezTo>
                <a:lnTo>
                  <a:pt x="1201736" y="1207698"/>
                </a:lnTo>
                <a:cubicBezTo>
                  <a:pt x="1155067" y="1290321"/>
                  <a:pt x="1067562" y="1340484"/>
                  <a:pt x="974223" y="1340484"/>
                </a:cubicBezTo>
                <a:lnTo>
                  <a:pt x="498779" y="1340484"/>
                </a:lnTo>
                <a:cubicBezTo>
                  <a:pt x="405440" y="1340484"/>
                  <a:pt x="317935" y="1290321"/>
                  <a:pt x="271265" y="1207698"/>
                </a:cubicBezTo>
                <a:lnTo>
                  <a:pt x="35002" y="791633"/>
                </a:lnTo>
                <a:cubicBezTo>
                  <a:pt x="-11667" y="709011"/>
                  <a:pt x="-11667" y="608682"/>
                  <a:pt x="35001" y="526060"/>
                </a:cubicBezTo>
                <a:lnTo>
                  <a:pt x="274183" y="109995"/>
                </a:lnTo>
                <a:cubicBezTo>
                  <a:pt x="297517" y="68683"/>
                  <a:pt x="331061" y="35487"/>
                  <a:pt x="370438" y="12618"/>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 name="Google Shape;44;p56"/>
          <p:cNvSpPr/>
          <p:nvPr/>
        </p:nvSpPr>
        <p:spPr>
          <a:xfrm rot="-1800000">
            <a:off x="218445" y="-1326328"/>
            <a:ext cx="5148692" cy="3470705"/>
          </a:xfrm>
          <a:custGeom>
            <a:rect b="b" l="l" r="r" t="t"/>
            <a:pathLst>
              <a:path extrusionOk="0" h="3470705" w="5148692">
                <a:moveTo>
                  <a:pt x="4076327" y="2130220"/>
                </a:moveTo>
                <a:lnTo>
                  <a:pt x="5143176" y="2746166"/>
                </a:lnTo>
                <a:lnTo>
                  <a:pt x="5148692" y="2789067"/>
                </a:lnTo>
                <a:cubicBezTo>
                  <a:pt x="5148692" y="2834804"/>
                  <a:pt x="5137025" y="2880542"/>
                  <a:pt x="5113691" y="2921853"/>
                </a:cubicBezTo>
                <a:lnTo>
                  <a:pt x="4877428" y="3337918"/>
                </a:lnTo>
                <a:cubicBezTo>
                  <a:pt x="4830757" y="3420541"/>
                  <a:pt x="4743253" y="3470704"/>
                  <a:pt x="4649913" y="3470704"/>
                </a:cubicBezTo>
                <a:lnTo>
                  <a:pt x="4174471" y="3470705"/>
                </a:lnTo>
                <a:cubicBezTo>
                  <a:pt x="4081130" y="3470704"/>
                  <a:pt x="3993625" y="3420541"/>
                  <a:pt x="3946956" y="3337918"/>
                </a:cubicBezTo>
                <a:lnTo>
                  <a:pt x="3710692" y="2921853"/>
                </a:lnTo>
                <a:cubicBezTo>
                  <a:pt x="3664023" y="2839231"/>
                  <a:pt x="3664023" y="2738902"/>
                  <a:pt x="3710692" y="2656280"/>
                </a:cubicBezTo>
                <a:lnTo>
                  <a:pt x="3949873" y="2240215"/>
                </a:lnTo>
                <a:cubicBezTo>
                  <a:pt x="3973208" y="2198904"/>
                  <a:pt x="4006752" y="2165707"/>
                  <a:pt x="4046129" y="2142838"/>
                </a:cubicBezTo>
                <a:close/>
                <a:moveTo>
                  <a:pt x="1628272" y="716835"/>
                </a:moveTo>
                <a:lnTo>
                  <a:pt x="2695122" y="1332781"/>
                </a:lnTo>
                <a:lnTo>
                  <a:pt x="2700638" y="1375682"/>
                </a:lnTo>
                <a:cubicBezTo>
                  <a:pt x="2700638" y="1421419"/>
                  <a:pt x="2688971" y="1467157"/>
                  <a:pt x="2665636" y="1508468"/>
                </a:cubicBezTo>
                <a:lnTo>
                  <a:pt x="2429372" y="1924533"/>
                </a:lnTo>
                <a:cubicBezTo>
                  <a:pt x="2382703" y="2007156"/>
                  <a:pt x="2295198" y="2057319"/>
                  <a:pt x="2201859" y="2057319"/>
                </a:cubicBezTo>
                <a:lnTo>
                  <a:pt x="1726415" y="2057319"/>
                </a:lnTo>
                <a:cubicBezTo>
                  <a:pt x="1633075" y="2057319"/>
                  <a:pt x="1545571" y="2007156"/>
                  <a:pt x="1498901" y="1924533"/>
                </a:cubicBezTo>
                <a:lnTo>
                  <a:pt x="1262637" y="1508468"/>
                </a:lnTo>
                <a:cubicBezTo>
                  <a:pt x="1215969" y="1425846"/>
                  <a:pt x="1215969" y="1325517"/>
                  <a:pt x="1262637" y="1242895"/>
                </a:cubicBezTo>
                <a:lnTo>
                  <a:pt x="1501818" y="826830"/>
                </a:lnTo>
                <a:cubicBezTo>
                  <a:pt x="1525153" y="785519"/>
                  <a:pt x="1558697" y="752322"/>
                  <a:pt x="1598074" y="729453"/>
                </a:cubicBezTo>
                <a:close/>
                <a:moveTo>
                  <a:pt x="386677" y="0"/>
                </a:moveTo>
                <a:lnTo>
                  <a:pt x="1469415" y="625119"/>
                </a:lnTo>
                <a:lnTo>
                  <a:pt x="1473002" y="653014"/>
                </a:lnTo>
                <a:cubicBezTo>
                  <a:pt x="1473002" y="698751"/>
                  <a:pt x="1461335" y="744489"/>
                  <a:pt x="1438000" y="785800"/>
                </a:cubicBezTo>
                <a:lnTo>
                  <a:pt x="1201737" y="1201865"/>
                </a:lnTo>
                <a:cubicBezTo>
                  <a:pt x="1155067" y="1284488"/>
                  <a:pt x="1067562" y="1334651"/>
                  <a:pt x="974223" y="1334651"/>
                </a:cubicBezTo>
                <a:lnTo>
                  <a:pt x="498779" y="1334651"/>
                </a:lnTo>
                <a:cubicBezTo>
                  <a:pt x="405440" y="1334651"/>
                  <a:pt x="317935" y="1284488"/>
                  <a:pt x="271265" y="1201865"/>
                </a:cubicBezTo>
                <a:lnTo>
                  <a:pt x="35001" y="785800"/>
                </a:lnTo>
                <a:cubicBezTo>
                  <a:pt x="-11667" y="703178"/>
                  <a:pt x="-11667" y="602849"/>
                  <a:pt x="35001" y="520227"/>
                </a:cubicBezTo>
                <a:lnTo>
                  <a:pt x="274182" y="104162"/>
                </a:lnTo>
                <a:cubicBezTo>
                  <a:pt x="297517" y="62851"/>
                  <a:pt x="331061" y="29654"/>
                  <a:pt x="370438" y="67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 name="Google Shape;45;p56"/>
          <p:cNvSpPr/>
          <p:nvPr/>
        </p:nvSpPr>
        <p:spPr>
          <a:xfrm rot="-1800000">
            <a:off x="-1040163" y="1058484"/>
            <a:ext cx="2361287" cy="3468476"/>
          </a:xfrm>
          <a:custGeom>
            <a:rect b="b" l="l" r="r" t="t"/>
            <a:pathLst>
              <a:path extrusionOk="0" h="3468476" w="2361287">
                <a:moveTo>
                  <a:pt x="738061" y="2166634"/>
                </a:moveTo>
                <a:lnTo>
                  <a:pt x="808592" y="2237987"/>
                </a:lnTo>
                <a:lnTo>
                  <a:pt x="1041939" y="2654052"/>
                </a:lnTo>
                <a:cubicBezTo>
                  <a:pt x="1088608" y="2736674"/>
                  <a:pt x="1088608" y="2837002"/>
                  <a:pt x="1041939" y="2919625"/>
                </a:cubicBezTo>
                <a:lnTo>
                  <a:pt x="805676" y="3335690"/>
                </a:lnTo>
                <a:cubicBezTo>
                  <a:pt x="759006" y="3418313"/>
                  <a:pt x="671501" y="3468476"/>
                  <a:pt x="578162" y="3468476"/>
                </a:cubicBezTo>
                <a:lnTo>
                  <a:pt x="102718" y="3468476"/>
                </a:lnTo>
                <a:cubicBezTo>
                  <a:pt x="79383" y="3468476"/>
                  <a:pt x="56413" y="3465341"/>
                  <a:pt x="34354" y="3459347"/>
                </a:cubicBezTo>
                <a:lnTo>
                  <a:pt x="0" y="3444992"/>
                </a:lnTo>
                <a:close/>
                <a:moveTo>
                  <a:pt x="1996683" y="3224"/>
                </a:moveTo>
                <a:cubicBezTo>
                  <a:pt x="2036061" y="26093"/>
                  <a:pt x="2069604" y="59289"/>
                  <a:pt x="2092939" y="100601"/>
                </a:cubicBezTo>
                <a:lnTo>
                  <a:pt x="2326286" y="516666"/>
                </a:lnTo>
                <a:cubicBezTo>
                  <a:pt x="2372955" y="599288"/>
                  <a:pt x="2372955" y="699617"/>
                  <a:pt x="2326286" y="782239"/>
                </a:cubicBezTo>
                <a:lnTo>
                  <a:pt x="2090023" y="1198304"/>
                </a:lnTo>
                <a:cubicBezTo>
                  <a:pt x="2043353" y="1280927"/>
                  <a:pt x="1955848" y="1331090"/>
                  <a:pt x="1862508" y="1331090"/>
                </a:cubicBezTo>
                <a:lnTo>
                  <a:pt x="1387065" y="1331090"/>
                </a:lnTo>
                <a:cubicBezTo>
                  <a:pt x="1340395" y="1331090"/>
                  <a:pt x="1295184" y="1318549"/>
                  <a:pt x="1255807" y="1295681"/>
                </a:cubicBezTo>
                <a:lnTo>
                  <a:pt x="1246400" y="1286164"/>
                </a:lnTo>
                <a:lnTo>
                  <a:pt x="1988967"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 name="Google Shape;46;p56"/>
          <p:cNvSpPr/>
          <p:nvPr/>
        </p:nvSpPr>
        <p:spPr>
          <a:xfrm rot="-1800000">
            <a:off x="598707" y="894585"/>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 name="Google Shape;47;p56"/>
          <p:cNvSpPr/>
          <p:nvPr/>
        </p:nvSpPr>
        <p:spPr>
          <a:xfrm rot="-1800000">
            <a:off x="2010022" y="894585"/>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 name="Google Shape;48;p56"/>
          <p:cNvSpPr/>
          <p:nvPr/>
        </p:nvSpPr>
        <p:spPr>
          <a:xfrm rot="-1800000">
            <a:off x="-122152" y="2135171"/>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 name="Google Shape;49;p56"/>
          <p:cNvSpPr/>
          <p:nvPr/>
        </p:nvSpPr>
        <p:spPr>
          <a:xfrm rot="-1800000">
            <a:off x="606067" y="5936778"/>
            <a:ext cx="1440702" cy="1230630"/>
          </a:xfrm>
          <a:custGeom>
            <a:rect b="b" l="l" r="r" t="t"/>
            <a:pathLst>
              <a:path extrusionOk="0" h="1230630" w="1440702">
                <a:moveTo>
                  <a:pt x="1076098" y="35410"/>
                </a:moveTo>
                <a:cubicBezTo>
                  <a:pt x="1115476" y="58279"/>
                  <a:pt x="1149019" y="91476"/>
                  <a:pt x="1172354" y="132786"/>
                </a:cubicBezTo>
                <a:lnTo>
                  <a:pt x="1405701" y="548852"/>
                </a:lnTo>
                <a:cubicBezTo>
                  <a:pt x="1452370" y="631474"/>
                  <a:pt x="1452370" y="731802"/>
                  <a:pt x="1405701" y="814425"/>
                </a:cubicBezTo>
                <a:lnTo>
                  <a:pt x="1169438" y="1230490"/>
                </a:lnTo>
                <a:lnTo>
                  <a:pt x="1169331" y="1230630"/>
                </a:lnTo>
                <a:lnTo>
                  <a:pt x="0" y="555516"/>
                </a:lnTo>
                <a:lnTo>
                  <a:pt x="2702" y="548852"/>
                </a:lnTo>
                <a:lnTo>
                  <a:pt x="241883" y="132787"/>
                </a:lnTo>
                <a:cubicBezTo>
                  <a:pt x="288553" y="50164"/>
                  <a:pt x="376058" y="0"/>
                  <a:pt x="469396" y="1"/>
                </a:cubicBezTo>
                <a:lnTo>
                  <a:pt x="944841" y="0"/>
                </a:lnTo>
                <a:cubicBezTo>
                  <a:pt x="991510" y="1"/>
                  <a:pt x="1036721" y="12542"/>
                  <a:pt x="1076098" y="3541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0" name="Google Shape;50;p56"/>
          <p:cNvSpPr/>
          <p:nvPr/>
        </p:nvSpPr>
        <p:spPr>
          <a:xfrm rot="-1800000">
            <a:off x="555122" y="3387789"/>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1" name="Google Shape;51;p56"/>
          <p:cNvSpPr/>
          <p:nvPr/>
        </p:nvSpPr>
        <p:spPr>
          <a:xfrm rot="-1800000">
            <a:off x="1251318" y="4628375"/>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2" name="Google Shape;52;p56"/>
          <p:cNvSpPr/>
          <p:nvPr/>
        </p:nvSpPr>
        <p:spPr>
          <a:xfrm rot="-1800000">
            <a:off x="-219977" y="5821240"/>
            <a:ext cx="835896" cy="1184658"/>
          </a:xfrm>
          <a:custGeom>
            <a:rect b="b" l="l" r="r" t="t"/>
            <a:pathLst>
              <a:path extrusionOk="0" h="1184658" w="835896">
                <a:moveTo>
                  <a:pt x="500607" y="0"/>
                </a:moveTo>
                <a:lnTo>
                  <a:pt x="567548" y="67720"/>
                </a:lnTo>
                <a:lnTo>
                  <a:pt x="800895" y="483786"/>
                </a:lnTo>
                <a:cubicBezTo>
                  <a:pt x="847564" y="566408"/>
                  <a:pt x="847564" y="666736"/>
                  <a:pt x="800895" y="749359"/>
                </a:cubicBezTo>
                <a:lnTo>
                  <a:pt x="564632" y="1165424"/>
                </a:lnTo>
                <a:lnTo>
                  <a:pt x="550065" y="1184658"/>
                </a:lnTo>
                <a:lnTo>
                  <a:pt x="0" y="867077"/>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3" name="Google Shape;53;p56"/>
          <p:cNvSpPr/>
          <p:nvPr/>
        </p:nvSpPr>
        <p:spPr>
          <a:xfrm rot="-1800000">
            <a:off x="-157427" y="4628376"/>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4" name="Google Shape;54;p56"/>
          <p:cNvSpPr/>
          <p:nvPr/>
        </p:nvSpPr>
        <p:spPr>
          <a:xfrm rot="9000000">
            <a:off x="9345905" y="5859138"/>
            <a:ext cx="1466392" cy="1290756"/>
          </a:xfrm>
          <a:custGeom>
            <a:rect b="b" l="l" r="r" t="t"/>
            <a:pathLst>
              <a:path extrusionOk="0" h="1290756" w="1466392">
                <a:moveTo>
                  <a:pt x="367521" y="1255347"/>
                </a:moveTo>
                <a:cubicBezTo>
                  <a:pt x="328143" y="1232478"/>
                  <a:pt x="294599" y="1199281"/>
                  <a:pt x="271265" y="1157970"/>
                </a:cubicBezTo>
                <a:lnTo>
                  <a:pt x="35001" y="741905"/>
                </a:lnTo>
                <a:cubicBezTo>
                  <a:pt x="-11667" y="659283"/>
                  <a:pt x="-11667" y="558954"/>
                  <a:pt x="35001" y="476332"/>
                </a:cubicBezTo>
                <a:lnTo>
                  <a:pt x="274182" y="60267"/>
                </a:lnTo>
                <a:cubicBezTo>
                  <a:pt x="285850" y="39611"/>
                  <a:pt x="300070" y="20984"/>
                  <a:pt x="316294" y="4663"/>
                </a:cubicBezTo>
                <a:lnTo>
                  <a:pt x="322337" y="0"/>
                </a:lnTo>
                <a:lnTo>
                  <a:pt x="1466392" y="660521"/>
                </a:lnTo>
                <a:lnTo>
                  <a:pt x="1464251" y="677171"/>
                </a:lnTo>
                <a:cubicBezTo>
                  <a:pt x="1458417" y="699487"/>
                  <a:pt x="1449667" y="721249"/>
                  <a:pt x="1438000" y="741905"/>
                </a:cubicBezTo>
                <a:lnTo>
                  <a:pt x="1201736" y="1157970"/>
                </a:lnTo>
                <a:cubicBezTo>
                  <a:pt x="1155066" y="1240592"/>
                  <a:pt x="1067562" y="1290756"/>
                  <a:pt x="974223" y="1290756"/>
                </a:cubicBezTo>
                <a:lnTo>
                  <a:pt x="498779" y="1290756"/>
                </a:lnTo>
                <a:cubicBezTo>
                  <a:pt x="452109" y="1290756"/>
                  <a:pt x="406898" y="1278215"/>
                  <a:pt x="367521" y="1255347"/>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5" name="Google Shape;55;p56"/>
          <p:cNvSpPr/>
          <p:nvPr/>
        </p:nvSpPr>
        <p:spPr>
          <a:xfrm rot="9000000">
            <a:off x="10005071" y="4570224"/>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6" name="Google Shape;56;p56"/>
          <p:cNvSpPr/>
          <p:nvPr/>
        </p:nvSpPr>
        <p:spPr>
          <a:xfrm rot="9000000">
            <a:off x="10763775" y="836434"/>
            <a:ext cx="1575091" cy="1475406"/>
          </a:xfrm>
          <a:custGeom>
            <a:rect b="b" l="l" r="r" t="t"/>
            <a:pathLst>
              <a:path extrusionOk="0" h="1271271" w="1372973">
                <a:moveTo>
                  <a:pt x="902603" y="50851"/>
                </a:moveTo>
                <a:lnTo>
                  <a:pt x="488168" y="50851"/>
                </a:lnTo>
                <a:cubicBezTo>
                  <a:pt x="406807" y="50851"/>
                  <a:pt x="330531" y="94074"/>
                  <a:pt x="289850" y="165265"/>
                </a:cubicBezTo>
                <a:lnTo>
                  <a:pt x="81361" y="523764"/>
                </a:lnTo>
                <a:cubicBezTo>
                  <a:pt x="40681" y="594955"/>
                  <a:pt x="40681" y="681402"/>
                  <a:pt x="81361" y="752593"/>
                </a:cubicBezTo>
                <a:lnTo>
                  <a:pt x="287307" y="1111092"/>
                </a:lnTo>
                <a:cubicBezTo>
                  <a:pt x="327988" y="1182283"/>
                  <a:pt x="404264" y="1225506"/>
                  <a:pt x="485626" y="1225506"/>
                </a:cubicBezTo>
                <a:lnTo>
                  <a:pt x="900060" y="1225506"/>
                </a:lnTo>
                <a:cubicBezTo>
                  <a:pt x="981422" y="1225506"/>
                  <a:pt x="1057698" y="1182283"/>
                  <a:pt x="1098379" y="1111092"/>
                </a:cubicBezTo>
                <a:lnTo>
                  <a:pt x="1304325" y="752593"/>
                </a:lnTo>
                <a:cubicBezTo>
                  <a:pt x="1345005" y="681402"/>
                  <a:pt x="1345005" y="594955"/>
                  <a:pt x="1304325" y="523764"/>
                </a:cubicBezTo>
                <a:lnTo>
                  <a:pt x="1100921" y="165265"/>
                </a:lnTo>
                <a:cubicBezTo>
                  <a:pt x="1060241" y="94074"/>
                  <a:pt x="983964" y="50851"/>
                  <a:pt x="902603" y="50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 name="Google Shape;57;p56"/>
          <p:cNvSpPr/>
          <p:nvPr/>
        </p:nvSpPr>
        <p:spPr>
          <a:xfrm rot="9000000">
            <a:off x="8119809" y="5152446"/>
            <a:ext cx="3914446" cy="2704141"/>
          </a:xfrm>
          <a:custGeom>
            <a:rect b="b" l="l" r="r" t="t"/>
            <a:pathLst>
              <a:path extrusionOk="0" h="2704141" w="3914446">
                <a:moveTo>
                  <a:pt x="367521" y="1255347"/>
                </a:moveTo>
                <a:cubicBezTo>
                  <a:pt x="328144" y="1232478"/>
                  <a:pt x="294599" y="1199281"/>
                  <a:pt x="271265" y="1157970"/>
                </a:cubicBezTo>
                <a:lnTo>
                  <a:pt x="35001" y="741905"/>
                </a:lnTo>
                <a:cubicBezTo>
                  <a:pt x="-11667" y="659283"/>
                  <a:pt x="-11667" y="558954"/>
                  <a:pt x="35001" y="476332"/>
                </a:cubicBezTo>
                <a:lnTo>
                  <a:pt x="274182" y="60267"/>
                </a:lnTo>
                <a:cubicBezTo>
                  <a:pt x="285850" y="39612"/>
                  <a:pt x="300070" y="20985"/>
                  <a:pt x="316294" y="4663"/>
                </a:cubicBezTo>
                <a:lnTo>
                  <a:pt x="322337" y="0"/>
                </a:lnTo>
                <a:lnTo>
                  <a:pt x="1466392" y="660521"/>
                </a:lnTo>
                <a:lnTo>
                  <a:pt x="1464251" y="677171"/>
                </a:lnTo>
                <a:cubicBezTo>
                  <a:pt x="1458418" y="699487"/>
                  <a:pt x="1449667" y="721249"/>
                  <a:pt x="1438000" y="741905"/>
                </a:cubicBezTo>
                <a:lnTo>
                  <a:pt x="1201736" y="1157970"/>
                </a:lnTo>
                <a:cubicBezTo>
                  <a:pt x="1155066" y="1240592"/>
                  <a:pt x="1067563" y="1290756"/>
                  <a:pt x="974223" y="1290756"/>
                </a:cubicBezTo>
                <a:lnTo>
                  <a:pt x="498779" y="1290756"/>
                </a:lnTo>
                <a:cubicBezTo>
                  <a:pt x="452109" y="1290756"/>
                  <a:pt x="406898" y="1278215"/>
                  <a:pt x="367521" y="1255347"/>
                </a:cubicBezTo>
                <a:close/>
                <a:moveTo>
                  <a:pt x="2815576" y="2668732"/>
                </a:moveTo>
                <a:cubicBezTo>
                  <a:pt x="2776198" y="2645863"/>
                  <a:pt x="2742654" y="2612666"/>
                  <a:pt x="2719319" y="2571355"/>
                </a:cubicBezTo>
                <a:lnTo>
                  <a:pt x="2483056" y="2155290"/>
                </a:lnTo>
                <a:cubicBezTo>
                  <a:pt x="2436387" y="2072668"/>
                  <a:pt x="2436387" y="1972339"/>
                  <a:pt x="2483056" y="1889717"/>
                </a:cubicBezTo>
                <a:lnTo>
                  <a:pt x="2722237" y="1473652"/>
                </a:lnTo>
                <a:cubicBezTo>
                  <a:pt x="2733904" y="1452996"/>
                  <a:pt x="2748125" y="1434369"/>
                  <a:pt x="2764349" y="1418047"/>
                </a:cubicBezTo>
                <a:lnTo>
                  <a:pt x="2770392" y="1413385"/>
                </a:lnTo>
                <a:lnTo>
                  <a:pt x="3914446" y="2073906"/>
                </a:lnTo>
                <a:lnTo>
                  <a:pt x="3912306" y="2090556"/>
                </a:lnTo>
                <a:cubicBezTo>
                  <a:pt x="3906472" y="2112872"/>
                  <a:pt x="3897722" y="2134634"/>
                  <a:pt x="3886055" y="2155290"/>
                </a:cubicBezTo>
                <a:lnTo>
                  <a:pt x="3649791" y="2571355"/>
                </a:lnTo>
                <a:cubicBezTo>
                  <a:pt x="3603122" y="2653978"/>
                  <a:pt x="3515617" y="2704141"/>
                  <a:pt x="3422277" y="2704141"/>
                </a:cubicBezTo>
                <a:lnTo>
                  <a:pt x="2946833" y="2704141"/>
                </a:lnTo>
                <a:cubicBezTo>
                  <a:pt x="2900164" y="2704141"/>
                  <a:pt x="2854953" y="2691600"/>
                  <a:pt x="2815576" y="266873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8" name="Google Shape;58;p56"/>
          <p:cNvSpPr/>
          <p:nvPr/>
        </p:nvSpPr>
        <p:spPr>
          <a:xfrm rot="9000000">
            <a:off x="8886066" y="-850076"/>
            <a:ext cx="3323559" cy="2654455"/>
          </a:xfrm>
          <a:custGeom>
            <a:rect b="b" l="l" r="r" t="t"/>
            <a:pathLst>
              <a:path extrusionOk="0" h="2654455" w="3323559">
                <a:moveTo>
                  <a:pt x="529051" y="1224213"/>
                </a:moveTo>
                <a:lnTo>
                  <a:pt x="0" y="918766"/>
                </a:lnTo>
                <a:lnTo>
                  <a:pt x="530449" y="0"/>
                </a:lnTo>
                <a:lnTo>
                  <a:pt x="541125" y="8237"/>
                </a:lnTo>
                <a:cubicBezTo>
                  <a:pt x="557350" y="24558"/>
                  <a:pt x="571570" y="43185"/>
                  <a:pt x="583237" y="63841"/>
                </a:cubicBezTo>
                <a:lnTo>
                  <a:pt x="816585" y="479906"/>
                </a:lnTo>
                <a:cubicBezTo>
                  <a:pt x="863253" y="562529"/>
                  <a:pt x="863253" y="662857"/>
                  <a:pt x="816584" y="745479"/>
                </a:cubicBezTo>
                <a:lnTo>
                  <a:pt x="580320" y="1161544"/>
                </a:lnTo>
                <a:cubicBezTo>
                  <a:pt x="568653" y="1182200"/>
                  <a:pt x="554433" y="1200827"/>
                  <a:pt x="538208" y="1217149"/>
                </a:cubicBezTo>
                <a:close/>
                <a:moveTo>
                  <a:pt x="1764827" y="1937689"/>
                </a:moveTo>
                <a:lnTo>
                  <a:pt x="624880" y="1279540"/>
                </a:lnTo>
                <a:lnTo>
                  <a:pt x="628133" y="1254240"/>
                </a:lnTo>
                <a:cubicBezTo>
                  <a:pt x="633966" y="1231925"/>
                  <a:pt x="642717" y="1210163"/>
                  <a:pt x="654384" y="1189507"/>
                </a:cubicBezTo>
                <a:lnTo>
                  <a:pt x="893565" y="773441"/>
                </a:lnTo>
                <a:cubicBezTo>
                  <a:pt x="940234" y="690819"/>
                  <a:pt x="1027739" y="640656"/>
                  <a:pt x="1121077" y="640655"/>
                </a:cubicBezTo>
                <a:lnTo>
                  <a:pt x="1596522" y="640655"/>
                </a:lnTo>
                <a:cubicBezTo>
                  <a:pt x="1689860" y="640655"/>
                  <a:pt x="1777367" y="690819"/>
                  <a:pt x="1824035" y="773441"/>
                </a:cubicBezTo>
                <a:lnTo>
                  <a:pt x="2057383" y="1189507"/>
                </a:lnTo>
                <a:cubicBezTo>
                  <a:pt x="2104051" y="1272129"/>
                  <a:pt x="2104051" y="1372457"/>
                  <a:pt x="2057382" y="1455080"/>
                </a:cubicBezTo>
                <a:lnTo>
                  <a:pt x="1821118" y="1871145"/>
                </a:lnTo>
                <a:cubicBezTo>
                  <a:pt x="1809450" y="1891800"/>
                  <a:pt x="1795231" y="1910427"/>
                  <a:pt x="1779006" y="1926749"/>
                </a:cubicBezTo>
                <a:close/>
                <a:moveTo>
                  <a:pt x="3006303" y="2654455"/>
                </a:moveTo>
                <a:lnTo>
                  <a:pt x="1857718" y="1991320"/>
                </a:lnTo>
                <a:lnTo>
                  <a:pt x="1859309" y="1978953"/>
                </a:lnTo>
                <a:cubicBezTo>
                  <a:pt x="1865142" y="1956637"/>
                  <a:pt x="1873892" y="1934875"/>
                  <a:pt x="1885560" y="1914220"/>
                </a:cubicBezTo>
                <a:lnTo>
                  <a:pt x="2124740" y="1498154"/>
                </a:lnTo>
                <a:cubicBezTo>
                  <a:pt x="2171410" y="1415532"/>
                  <a:pt x="2258915" y="1365369"/>
                  <a:pt x="2352253" y="1365369"/>
                </a:cubicBezTo>
                <a:lnTo>
                  <a:pt x="2827698" y="1365368"/>
                </a:lnTo>
                <a:cubicBezTo>
                  <a:pt x="2921036" y="1365368"/>
                  <a:pt x="3008543" y="1415532"/>
                  <a:pt x="3055211" y="1498154"/>
                </a:cubicBezTo>
                <a:lnTo>
                  <a:pt x="3288559" y="1914220"/>
                </a:lnTo>
                <a:cubicBezTo>
                  <a:pt x="3335227" y="1996842"/>
                  <a:pt x="3335227" y="2097170"/>
                  <a:pt x="3288558" y="2179793"/>
                </a:cubicBezTo>
                <a:lnTo>
                  <a:pt x="3052294" y="2595858"/>
                </a:lnTo>
                <a:cubicBezTo>
                  <a:pt x="3040626" y="2616513"/>
                  <a:pt x="3026407" y="2635140"/>
                  <a:pt x="3010182" y="26514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9" name="Google Shape;59;p56"/>
          <p:cNvSpPr/>
          <p:nvPr/>
        </p:nvSpPr>
        <p:spPr>
          <a:xfrm rot="9000000">
            <a:off x="10856727" y="2417082"/>
            <a:ext cx="2348024" cy="3460855"/>
          </a:xfrm>
          <a:custGeom>
            <a:rect b="b" l="l" r="r" t="t"/>
            <a:pathLst>
              <a:path extrusionOk="0" h="3460855" w="2348024">
                <a:moveTo>
                  <a:pt x="1243802" y="1288585"/>
                </a:moveTo>
                <a:lnTo>
                  <a:pt x="1987767" y="0"/>
                </a:lnTo>
                <a:lnTo>
                  <a:pt x="2079676" y="92979"/>
                </a:lnTo>
                <a:lnTo>
                  <a:pt x="2313024" y="509045"/>
                </a:lnTo>
                <a:cubicBezTo>
                  <a:pt x="2359692" y="591667"/>
                  <a:pt x="2359692" y="691995"/>
                  <a:pt x="2313023" y="774618"/>
                </a:cubicBezTo>
                <a:lnTo>
                  <a:pt x="2076759" y="1190683"/>
                </a:lnTo>
                <a:cubicBezTo>
                  <a:pt x="2030089" y="1273305"/>
                  <a:pt x="1942585" y="1323469"/>
                  <a:pt x="1849246" y="1323469"/>
                </a:cubicBezTo>
                <a:lnTo>
                  <a:pt x="1373802" y="1323469"/>
                </a:lnTo>
                <a:cubicBezTo>
                  <a:pt x="1350467" y="1323469"/>
                  <a:pt x="1327497" y="1320334"/>
                  <a:pt x="1305438" y="1314340"/>
                </a:cubicBezTo>
                <a:close/>
                <a:moveTo>
                  <a:pt x="0" y="3442913"/>
                </a:moveTo>
                <a:lnTo>
                  <a:pt x="735190" y="2169527"/>
                </a:lnTo>
                <a:lnTo>
                  <a:pt x="795328" y="2230365"/>
                </a:lnTo>
                <a:lnTo>
                  <a:pt x="1028676" y="2646430"/>
                </a:lnTo>
                <a:cubicBezTo>
                  <a:pt x="1075344" y="2729053"/>
                  <a:pt x="1075344" y="2829381"/>
                  <a:pt x="1028675" y="2912002"/>
                </a:cubicBezTo>
                <a:lnTo>
                  <a:pt x="792412" y="3328068"/>
                </a:lnTo>
                <a:cubicBezTo>
                  <a:pt x="745742" y="3410691"/>
                  <a:pt x="658237" y="3460855"/>
                  <a:pt x="564898" y="3460855"/>
                </a:cubicBezTo>
                <a:lnTo>
                  <a:pt x="89454" y="3460855"/>
                </a:lnTo>
                <a:cubicBezTo>
                  <a:pt x="66119" y="3460855"/>
                  <a:pt x="43149" y="3457719"/>
                  <a:pt x="21090" y="3451726"/>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slide layout">
  <p:cSld name="Contents slide layout">
    <p:spTree>
      <p:nvGrpSpPr>
        <p:cNvPr id="60" name="Shape 60"/>
        <p:cNvGrpSpPr/>
        <p:nvPr/>
      </p:nvGrpSpPr>
      <p:grpSpPr>
        <a:xfrm>
          <a:off x="0" y="0"/>
          <a:ext cx="0" cy="0"/>
          <a:chOff x="0" y="0"/>
          <a:chExt cx="0" cy="0"/>
        </a:xfrm>
      </p:grpSpPr>
      <p:sp>
        <p:nvSpPr>
          <p:cNvPr id="61" name="Google Shape;61;p57"/>
          <p:cNvSpPr txBox="1"/>
          <p:nvPr>
            <p:ph idx="1" type="body"/>
          </p:nvPr>
        </p:nvSpPr>
        <p:spPr>
          <a:xfrm>
            <a:off x="2899394" y="382791"/>
            <a:ext cx="9292606" cy="724247"/>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62" name="Google Shape;62;p57"/>
          <p:cNvSpPr/>
          <p:nvPr/>
        </p:nvSpPr>
        <p:spPr>
          <a:xfrm rot="-7156613">
            <a:off x="843847" y="4911580"/>
            <a:ext cx="1140072" cy="2962120"/>
          </a:xfrm>
          <a:custGeom>
            <a:rect b="b" l="l" r="r" t="t"/>
            <a:pathLst>
              <a:path extrusionOk="0" h="2962120" w="1140072">
                <a:moveTo>
                  <a:pt x="1140072" y="2962120"/>
                </a:moveTo>
                <a:lnTo>
                  <a:pt x="0" y="2962120"/>
                </a:lnTo>
                <a:lnTo>
                  <a:pt x="0" y="1495855"/>
                </a:lnTo>
                <a:lnTo>
                  <a:pt x="838641" y="0"/>
                </a:lnTo>
                <a:lnTo>
                  <a:pt x="1140072" y="168995"/>
                </a:lnTo>
                <a:close/>
              </a:path>
            </a:pathLst>
          </a:custGeom>
          <a:solidFill>
            <a:schemeClr val="accent1">
              <a:alpha val="3176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3" name="Google Shape;63;p57"/>
          <p:cNvSpPr/>
          <p:nvPr/>
        </p:nvSpPr>
        <p:spPr>
          <a:xfrm rot="4221030">
            <a:off x="283573" y="565936"/>
            <a:ext cx="768387" cy="1712336"/>
          </a:xfrm>
          <a:custGeom>
            <a:rect b="b" l="l" r="r" t="t"/>
            <a:pathLst>
              <a:path extrusionOk="0" h="1712336" w="768387">
                <a:moveTo>
                  <a:pt x="0" y="0"/>
                </a:moveTo>
                <a:lnTo>
                  <a:pt x="768387" y="0"/>
                </a:lnTo>
                <a:lnTo>
                  <a:pt x="768387" y="1712336"/>
                </a:lnTo>
                <a:lnTo>
                  <a:pt x="0" y="1437977"/>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4" name="Google Shape;64;p57"/>
          <p:cNvSpPr/>
          <p:nvPr/>
        </p:nvSpPr>
        <p:spPr>
          <a:xfrm rot="7145988">
            <a:off x="774000" y="-711676"/>
            <a:ext cx="777923" cy="2298825"/>
          </a:xfrm>
          <a:custGeom>
            <a:rect b="b" l="l" r="r" t="t"/>
            <a:pathLst>
              <a:path extrusionOk="0" h="2298825" w="777923">
                <a:moveTo>
                  <a:pt x="511308" y="2298825"/>
                </a:moveTo>
                <a:lnTo>
                  <a:pt x="0" y="1380179"/>
                </a:lnTo>
                <a:lnTo>
                  <a:pt x="0" y="0"/>
                </a:lnTo>
                <a:lnTo>
                  <a:pt x="777923" y="0"/>
                </a:lnTo>
                <a:lnTo>
                  <a:pt x="777923" y="2298825"/>
                </a:lnTo>
                <a:close/>
              </a:path>
            </a:pathLst>
          </a:cu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5" name="Google Shape;65;p57"/>
          <p:cNvSpPr/>
          <p:nvPr/>
        </p:nvSpPr>
        <p:spPr>
          <a:xfrm rot="7461413">
            <a:off x="142002" y="-203301"/>
            <a:ext cx="777923" cy="1558219"/>
          </a:xfrm>
          <a:custGeom>
            <a:rect b="b" l="l" r="r" t="t"/>
            <a:pathLst>
              <a:path extrusionOk="0" h="1558219" w="777923">
                <a:moveTo>
                  <a:pt x="206683" y="1558219"/>
                </a:moveTo>
                <a:lnTo>
                  <a:pt x="0" y="1255879"/>
                </a:lnTo>
                <a:lnTo>
                  <a:pt x="0" y="0"/>
                </a:lnTo>
                <a:lnTo>
                  <a:pt x="777923" y="0"/>
                </a:lnTo>
                <a:lnTo>
                  <a:pt x="777923" y="1167714"/>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6" name="Google Shape;66;p57"/>
          <p:cNvSpPr/>
          <p:nvPr/>
        </p:nvSpPr>
        <p:spPr>
          <a:xfrm rot="5977642">
            <a:off x="611731" y="-394577"/>
            <a:ext cx="648786" cy="1199486"/>
          </a:xfrm>
          <a:custGeom>
            <a:rect b="b" l="l" r="r" t="t"/>
            <a:pathLst>
              <a:path extrusionOk="0" h="1199486" w="648786">
                <a:moveTo>
                  <a:pt x="203468" y="1199486"/>
                </a:moveTo>
                <a:lnTo>
                  <a:pt x="0" y="0"/>
                </a:lnTo>
                <a:lnTo>
                  <a:pt x="648786" y="0"/>
                </a:lnTo>
                <a:lnTo>
                  <a:pt x="648786" y="1199486"/>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7" name="Google Shape;67;p57"/>
          <p:cNvSpPr/>
          <p:nvPr/>
        </p:nvSpPr>
        <p:spPr>
          <a:xfrm rot="-9525446">
            <a:off x="-24147" y="749004"/>
            <a:ext cx="629447" cy="1637731"/>
          </a:xfrm>
          <a:custGeom>
            <a:rect b="b" l="l" r="r" t="t"/>
            <a:pathLst>
              <a:path extrusionOk="0" h="1637731" w="629447">
                <a:moveTo>
                  <a:pt x="629447" y="1637731"/>
                </a:moveTo>
                <a:lnTo>
                  <a:pt x="0" y="1637731"/>
                </a:lnTo>
                <a:lnTo>
                  <a:pt x="0" y="0"/>
                </a:lnTo>
                <a:lnTo>
                  <a:pt x="318200" y="0"/>
                </a:lnTo>
                <a:lnTo>
                  <a:pt x="629447" y="800677"/>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8" name="Google Shape;68;p57"/>
          <p:cNvSpPr/>
          <p:nvPr/>
        </p:nvSpPr>
        <p:spPr>
          <a:xfrm rot="9538251">
            <a:off x="-192762" y="387902"/>
            <a:ext cx="1072551" cy="1186088"/>
          </a:xfrm>
          <a:custGeom>
            <a:rect b="b" l="l" r="r" t="t"/>
            <a:pathLst>
              <a:path extrusionOk="0" h="1186088" w="1072551">
                <a:moveTo>
                  <a:pt x="0" y="1186088"/>
                </a:moveTo>
                <a:lnTo>
                  <a:pt x="0" y="0"/>
                </a:lnTo>
                <a:lnTo>
                  <a:pt x="1072551" y="0"/>
                </a:lnTo>
                <a:lnTo>
                  <a:pt x="1072551" y="181466"/>
                </a:lnTo>
                <a:lnTo>
                  <a:pt x="686326" y="1186088"/>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69" name="Google Shape;69;p57"/>
          <p:cNvSpPr/>
          <p:nvPr/>
        </p:nvSpPr>
        <p:spPr>
          <a:xfrm rot="6278811">
            <a:off x="466065" y="1039647"/>
            <a:ext cx="343574" cy="1427681"/>
          </a:xfrm>
          <a:custGeom>
            <a:rect b="b" l="l" r="r" t="t"/>
            <a:pathLst>
              <a:path extrusionOk="0" h="1427681" w="343574">
                <a:moveTo>
                  <a:pt x="0" y="1427681"/>
                </a:moveTo>
                <a:lnTo>
                  <a:pt x="0" y="0"/>
                </a:lnTo>
                <a:lnTo>
                  <a:pt x="343574" y="0"/>
                </a:lnTo>
                <a:lnTo>
                  <a:pt x="343574" y="1337887"/>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0" name="Google Shape;70;p57"/>
          <p:cNvSpPr/>
          <p:nvPr/>
        </p:nvSpPr>
        <p:spPr>
          <a:xfrm rot="4221030">
            <a:off x="378481" y="5399956"/>
            <a:ext cx="768387" cy="1834429"/>
          </a:xfrm>
          <a:custGeom>
            <a:rect b="b" l="l" r="r" t="t"/>
            <a:pathLst>
              <a:path extrusionOk="0" h="1834429" w="768387">
                <a:moveTo>
                  <a:pt x="0" y="0"/>
                </a:moveTo>
                <a:lnTo>
                  <a:pt x="768387" y="0"/>
                </a:lnTo>
                <a:lnTo>
                  <a:pt x="768387" y="1522801"/>
                </a:lnTo>
                <a:lnTo>
                  <a:pt x="657117" y="1834429"/>
                </a:lnTo>
                <a:lnTo>
                  <a:pt x="0" y="1599801"/>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1" name="Google Shape;71;p57"/>
          <p:cNvSpPr/>
          <p:nvPr/>
        </p:nvSpPr>
        <p:spPr>
          <a:xfrm rot="7145988">
            <a:off x="926400" y="4162862"/>
            <a:ext cx="777923" cy="2298825"/>
          </a:xfrm>
          <a:prstGeom prst="rect">
            <a:avLst/>
          </a:pr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2" name="Google Shape;72;p57"/>
          <p:cNvSpPr/>
          <p:nvPr/>
        </p:nvSpPr>
        <p:spPr>
          <a:xfrm rot="7461413">
            <a:off x="261582" y="4609045"/>
            <a:ext cx="777923" cy="1637731"/>
          </a:xfrm>
          <a:custGeom>
            <a:rect b="b" l="l" r="r" t="t"/>
            <a:pathLst>
              <a:path extrusionOk="0" h="1637731" w="777923">
                <a:moveTo>
                  <a:pt x="0" y="1637731"/>
                </a:moveTo>
                <a:lnTo>
                  <a:pt x="0" y="0"/>
                </a:lnTo>
                <a:lnTo>
                  <a:pt x="777923" y="0"/>
                </a:lnTo>
                <a:lnTo>
                  <a:pt x="777923" y="1352321"/>
                </a:lnTo>
                <a:lnTo>
                  <a:pt x="360418" y="1637731"/>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3" name="Google Shape;73;p57"/>
          <p:cNvSpPr/>
          <p:nvPr/>
        </p:nvSpPr>
        <p:spPr>
          <a:xfrm rot="5977642">
            <a:off x="710362" y="4416302"/>
            <a:ext cx="777923" cy="1199486"/>
          </a:xfrm>
          <a:prstGeom prst="rect">
            <a:avLst/>
          </a:pr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4" name="Google Shape;74;p57"/>
          <p:cNvSpPr/>
          <p:nvPr/>
        </p:nvSpPr>
        <p:spPr>
          <a:xfrm rot="-9525446">
            <a:off x="172576" y="5631854"/>
            <a:ext cx="629447" cy="1393063"/>
          </a:xfrm>
          <a:custGeom>
            <a:rect b="b" l="l" r="r" t="t"/>
            <a:pathLst>
              <a:path extrusionOk="0" h="1393063" w="629447">
                <a:moveTo>
                  <a:pt x="629447" y="1393063"/>
                </a:moveTo>
                <a:lnTo>
                  <a:pt x="0" y="1393063"/>
                </a:lnTo>
                <a:lnTo>
                  <a:pt x="0" y="224227"/>
                </a:lnTo>
                <a:lnTo>
                  <a:pt x="576820" y="0"/>
                </a:lnTo>
                <a:lnTo>
                  <a:pt x="629447" y="135383"/>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5" name="Google Shape;75;p57"/>
          <p:cNvSpPr/>
          <p:nvPr/>
        </p:nvSpPr>
        <p:spPr>
          <a:xfrm rot="9538251">
            <a:off x="-40362" y="5262440"/>
            <a:ext cx="1072551" cy="1186088"/>
          </a:xfrm>
          <a:custGeom>
            <a:rect b="b" l="l" r="r" t="t"/>
            <a:pathLst>
              <a:path extrusionOk="0" h="1186088" w="1072551">
                <a:moveTo>
                  <a:pt x="0" y="1186088"/>
                </a:moveTo>
                <a:lnTo>
                  <a:pt x="0" y="0"/>
                </a:lnTo>
                <a:lnTo>
                  <a:pt x="1072551" y="0"/>
                </a:lnTo>
                <a:lnTo>
                  <a:pt x="1072551" y="606164"/>
                </a:lnTo>
                <a:lnTo>
                  <a:pt x="849601" y="1186088"/>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6" name="Google Shape;76;p57"/>
          <p:cNvSpPr/>
          <p:nvPr/>
        </p:nvSpPr>
        <p:spPr>
          <a:xfrm rot="6278811">
            <a:off x="542264" y="5815509"/>
            <a:ext cx="343574" cy="1585200"/>
          </a:xfrm>
          <a:custGeom>
            <a:rect b="b" l="l" r="r" t="t"/>
            <a:pathLst>
              <a:path extrusionOk="0" h="1585200" w="343574">
                <a:moveTo>
                  <a:pt x="0" y="1585200"/>
                </a:moveTo>
                <a:lnTo>
                  <a:pt x="0" y="0"/>
                </a:lnTo>
                <a:lnTo>
                  <a:pt x="248379" y="0"/>
                </a:lnTo>
                <a:lnTo>
                  <a:pt x="343574" y="364238"/>
                </a:lnTo>
                <a:lnTo>
                  <a:pt x="343574" y="1495406"/>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7" name="Google Shape;77;p57"/>
          <p:cNvSpPr/>
          <p:nvPr/>
        </p:nvSpPr>
        <p:spPr>
          <a:xfrm rot="-5857806">
            <a:off x="178781" y="3196514"/>
            <a:ext cx="768387" cy="1257817"/>
          </a:xfrm>
          <a:custGeom>
            <a:rect b="b" l="l" r="r" t="t"/>
            <a:pathLst>
              <a:path extrusionOk="0" h="1257817" w="768387">
                <a:moveTo>
                  <a:pt x="768387" y="1257817"/>
                </a:moveTo>
                <a:lnTo>
                  <a:pt x="0" y="1257817"/>
                </a:lnTo>
                <a:lnTo>
                  <a:pt x="0" y="0"/>
                </a:lnTo>
                <a:lnTo>
                  <a:pt x="768387" y="102935"/>
                </a:lnTo>
                <a:close/>
              </a:path>
            </a:pathLst>
          </a:cu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8" name="Google Shape;78;p57"/>
          <p:cNvSpPr/>
          <p:nvPr/>
        </p:nvSpPr>
        <p:spPr>
          <a:xfrm rot="-2932848">
            <a:off x="430486" y="1666286"/>
            <a:ext cx="777923" cy="2298825"/>
          </a:xfrm>
          <a:custGeom>
            <a:rect b="b" l="l" r="r" t="t"/>
            <a:pathLst>
              <a:path extrusionOk="0" h="2298825" w="777923">
                <a:moveTo>
                  <a:pt x="777923" y="0"/>
                </a:moveTo>
                <a:lnTo>
                  <a:pt x="777923" y="2298825"/>
                </a:lnTo>
                <a:lnTo>
                  <a:pt x="0" y="2298825"/>
                </a:lnTo>
                <a:lnTo>
                  <a:pt x="0" y="388791"/>
                </a:lnTo>
                <a:lnTo>
                  <a:pt x="445378" y="0"/>
                </a:lnTo>
                <a:close/>
              </a:path>
            </a:pathLst>
          </a:cu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9" name="Google Shape;79;p57"/>
          <p:cNvSpPr/>
          <p:nvPr/>
        </p:nvSpPr>
        <p:spPr>
          <a:xfrm rot="-2617423">
            <a:off x="-174630" y="2261645"/>
            <a:ext cx="777923" cy="1464661"/>
          </a:xfrm>
          <a:custGeom>
            <a:rect b="b" l="l" r="r" t="t"/>
            <a:pathLst>
              <a:path extrusionOk="0" h="1464661" w="777923">
                <a:moveTo>
                  <a:pt x="777923" y="0"/>
                </a:moveTo>
                <a:lnTo>
                  <a:pt x="777923" y="1464661"/>
                </a:lnTo>
                <a:lnTo>
                  <a:pt x="0" y="1464661"/>
                </a:lnTo>
                <a:lnTo>
                  <a:pt x="0" y="816223"/>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0" name="Google Shape;80;p57"/>
          <p:cNvSpPr/>
          <p:nvPr/>
        </p:nvSpPr>
        <p:spPr>
          <a:xfrm rot="-4101194">
            <a:off x="214448" y="1919726"/>
            <a:ext cx="777923" cy="1199486"/>
          </a:xfrm>
          <a:custGeom>
            <a:rect b="b" l="l" r="r" t="t"/>
            <a:pathLst>
              <a:path extrusionOk="0" h="1199486" w="777923">
                <a:moveTo>
                  <a:pt x="777923" y="0"/>
                </a:moveTo>
                <a:lnTo>
                  <a:pt x="777923" y="1199486"/>
                </a:lnTo>
                <a:lnTo>
                  <a:pt x="0" y="1199486"/>
                </a:lnTo>
                <a:lnTo>
                  <a:pt x="0" y="94855"/>
                </a:lnTo>
                <a:lnTo>
                  <a:pt x="239006" y="0"/>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1" name="Google Shape;81;p57"/>
          <p:cNvSpPr/>
          <p:nvPr/>
        </p:nvSpPr>
        <p:spPr>
          <a:xfrm rot="1995718">
            <a:off x="-252890" y="3161248"/>
            <a:ext cx="629447" cy="1219214"/>
          </a:xfrm>
          <a:custGeom>
            <a:rect b="b" l="l" r="r" t="t"/>
            <a:pathLst>
              <a:path extrusionOk="0" h="1219214" w="629447">
                <a:moveTo>
                  <a:pt x="0" y="0"/>
                </a:moveTo>
                <a:lnTo>
                  <a:pt x="629447" y="0"/>
                </a:lnTo>
                <a:lnTo>
                  <a:pt x="629447" y="1219214"/>
                </a:lnTo>
                <a:lnTo>
                  <a:pt x="0" y="259585"/>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2" name="Google Shape;82;p57"/>
          <p:cNvSpPr/>
          <p:nvPr/>
        </p:nvSpPr>
        <p:spPr>
          <a:xfrm rot="-540585">
            <a:off x="-106172" y="2731977"/>
            <a:ext cx="639777" cy="1186088"/>
          </a:xfrm>
          <a:custGeom>
            <a:rect b="b" l="l" r="r" t="t"/>
            <a:pathLst>
              <a:path extrusionOk="0" h="1186088" w="639777">
                <a:moveTo>
                  <a:pt x="639777" y="0"/>
                </a:moveTo>
                <a:lnTo>
                  <a:pt x="639777" y="1186088"/>
                </a:lnTo>
                <a:lnTo>
                  <a:pt x="0" y="1186088"/>
                </a:lnTo>
                <a:lnTo>
                  <a:pt x="188065" y="0"/>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3" name="Google Shape;83;p57"/>
          <p:cNvSpPr/>
          <p:nvPr/>
        </p:nvSpPr>
        <p:spPr>
          <a:xfrm rot="-3800025">
            <a:off x="247236" y="3652905"/>
            <a:ext cx="343574" cy="1131270"/>
          </a:xfrm>
          <a:custGeom>
            <a:rect b="b" l="l" r="r" t="t"/>
            <a:pathLst>
              <a:path extrusionOk="0" h="1131270" w="343574">
                <a:moveTo>
                  <a:pt x="343574" y="0"/>
                </a:moveTo>
                <a:lnTo>
                  <a:pt x="343574" y="1131270"/>
                </a:lnTo>
                <a:lnTo>
                  <a:pt x="0" y="1131270"/>
                </a:lnTo>
                <a:lnTo>
                  <a:pt x="0" y="172546"/>
                </a:lnTo>
                <a:close/>
              </a:path>
            </a:pathLst>
          </a:cu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4" name="Google Shape;84;p57"/>
          <p:cNvSpPr/>
          <p:nvPr/>
        </p:nvSpPr>
        <p:spPr>
          <a:xfrm rot="5679720">
            <a:off x="1568629" y="5629488"/>
            <a:ext cx="194153" cy="570572"/>
          </a:xfrm>
          <a:prstGeom prst="rect">
            <a:avLst/>
          </a:pr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5" name="Google Shape;85;p57"/>
          <p:cNvSpPr/>
          <p:nvPr/>
        </p:nvSpPr>
        <p:spPr>
          <a:xfrm rot="8604678">
            <a:off x="1264227" y="4237744"/>
            <a:ext cx="193367" cy="533129"/>
          </a:xfrm>
          <a:prstGeom prst="rect">
            <a:avLst/>
          </a:prstGeom>
          <a:solidFill>
            <a:schemeClr val="accent1">
              <a:alpha val="4666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6" name="Google Shape;86;p57"/>
          <p:cNvSpPr/>
          <p:nvPr/>
        </p:nvSpPr>
        <p:spPr>
          <a:xfrm rot="8920103">
            <a:off x="1510758" y="-81786"/>
            <a:ext cx="238958" cy="518707"/>
          </a:xfrm>
          <a:custGeom>
            <a:rect b="b" l="l" r="r" t="t"/>
            <a:pathLst>
              <a:path extrusionOk="0" h="518707" w="238958">
                <a:moveTo>
                  <a:pt x="176418" y="518707"/>
                </a:moveTo>
                <a:lnTo>
                  <a:pt x="0" y="411309"/>
                </a:lnTo>
                <a:lnTo>
                  <a:pt x="0" y="0"/>
                </a:lnTo>
                <a:lnTo>
                  <a:pt x="238958" y="0"/>
                </a:lnTo>
                <a:lnTo>
                  <a:pt x="238958" y="518707"/>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7" name="Google Shape;87;p57"/>
          <p:cNvSpPr/>
          <p:nvPr/>
        </p:nvSpPr>
        <p:spPr>
          <a:xfrm rot="5400000">
            <a:off x="-93489" y="4209581"/>
            <a:ext cx="777923" cy="609650"/>
          </a:xfrm>
          <a:custGeom>
            <a:rect b="b" l="l" r="r" t="t"/>
            <a:pathLst>
              <a:path extrusionOk="0" h="609650" w="777923">
                <a:moveTo>
                  <a:pt x="0" y="609650"/>
                </a:moveTo>
                <a:lnTo>
                  <a:pt x="0" y="0"/>
                </a:lnTo>
                <a:lnTo>
                  <a:pt x="777923" y="0"/>
                </a:lnTo>
                <a:lnTo>
                  <a:pt x="777923" y="609650"/>
                </a:lnTo>
                <a:close/>
              </a:path>
            </a:pathLst>
          </a:custGeom>
          <a:solidFill>
            <a:schemeClr val="accent1">
              <a:alpha val="5372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8" name="Google Shape;88;p57"/>
          <p:cNvSpPr/>
          <p:nvPr/>
        </p:nvSpPr>
        <p:spPr>
          <a:xfrm rot="-8066756">
            <a:off x="1201777" y="6360525"/>
            <a:ext cx="550616" cy="564416"/>
          </a:xfrm>
          <a:custGeom>
            <a:rect b="b" l="l" r="r" t="t"/>
            <a:pathLst>
              <a:path extrusionOk="0" h="564416" w="550616">
                <a:moveTo>
                  <a:pt x="550616" y="564416"/>
                </a:moveTo>
                <a:lnTo>
                  <a:pt x="0" y="564416"/>
                </a:lnTo>
                <a:lnTo>
                  <a:pt x="0" y="220300"/>
                </a:lnTo>
                <a:lnTo>
                  <a:pt x="216079" y="0"/>
                </a:lnTo>
                <a:lnTo>
                  <a:pt x="550616" y="0"/>
                </a:lnTo>
                <a:close/>
              </a:path>
            </a:pathLst>
          </a:custGeom>
          <a:solidFill>
            <a:schemeClr val="accent1">
              <a:alpha val="7764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9" name="Google Shape;89;p57"/>
          <p:cNvSpPr/>
          <p:nvPr/>
        </p:nvSpPr>
        <p:spPr>
          <a:xfrm rot="-6068950">
            <a:off x="-242114" y="4156767"/>
            <a:ext cx="1072551" cy="830086"/>
          </a:xfrm>
          <a:custGeom>
            <a:rect b="b" l="l" r="r" t="t"/>
            <a:pathLst>
              <a:path extrusionOk="0" h="830086" w="1072551">
                <a:moveTo>
                  <a:pt x="1072551" y="830086"/>
                </a:moveTo>
                <a:lnTo>
                  <a:pt x="0" y="830086"/>
                </a:lnTo>
                <a:lnTo>
                  <a:pt x="0" y="0"/>
                </a:lnTo>
                <a:lnTo>
                  <a:pt x="699490" y="137858"/>
                </a:lnTo>
                <a:lnTo>
                  <a:pt x="1072551" y="211382"/>
                </a:lnTo>
                <a:close/>
              </a:path>
            </a:pathLst>
          </a:custGeom>
          <a:solidFill>
            <a:schemeClr val="accent1">
              <a:alpha val="4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0" name="Google Shape;90;p57"/>
          <p:cNvSpPr/>
          <p:nvPr/>
        </p:nvSpPr>
        <p:spPr>
          <a:xfrm rot="3244216">
            <a:off x="1144173" y="328197"/>
            <a:ext cx="151516" cy="1637731"/>
          </a:xfrm>
          <a:prstGeom prst="rect">
            <a:avLst/>
          </a:prstGeom>
          <a:solidFill>
            <a:schemeClr val="accent1">
              <a:alpha val="2784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1" name="Google Shape;91;p57"/>
          <p:cNvSpPr/>
          <p:nvPr/>
        </p:nvSpPr>
        <p:spPr>
          <a:xfrm>
            <a:off x="-7390" y="4220832"/>
            <a:ext cx="2658173" cy="2637168"/>
          </a:xfrm>
          <a:custGeom>
            <a:rect b="b" l="l" r="r" t="t"/>
            <a:pathLst>
              <a:path extrusionOk="0" h="2637168" w="2658173">
                <a:moveTo>
                  <a:pt x="1037898" y="2635885"/>
                </a:moveTo>
                <a:lnTo>
                  <a:pt x="1038512" y="2637168"/>
                </a:lnTo>
                <a:lnTo>
                  <a:pt x="1038243" y="2637168"/>
                </a:lnTo>
                <a:close/>
                <a:moveTo>
                  <a:pt x="1066923" y="2627971"/>
                </a:moveTo>
                <a:lnTo>
                  <a:pt x="1070512" y="2637168"/>
                </a:lnTo>
                <a:lnTo>
                  <a:pt x="1063997" y="2637168"/>
                </a:lnTo>
                <a:close/>
                <a:moveTo>
                  <a:pt x="243675" y="2627970"/>
                </a:moveTo>
                <a:lnTo>
                  <a:pt x="240674" y="2637168"/>
                </a:lnTo>
                <a:lnTo>
                  <a:pt x="235772" y="2637168"/>
                </a:lnTo>
                <a:close/>
                <a:moveTo>
                  <a:pt x="1037898" y="2622692"/>
                </a:moveTo>
                <a:cubicBezTo>
                  <a:pt x="1043175" y="2625330"/>
                  <a:pt x="1045814" y="2627969"/>
                  <a:pt x="1040537" y="2630608"/>
                </a:cubicBezTo>
                <a:cubicBezTo>
                  <a:pt x="1035259" y="2630608"/>
                  <a:pt x="1035259" y="2627969"/>
                  <a:pt x="1037898" y="2622692"/>
                </a:cubicBezTo>
                <a:close/>
                <a:moveTo>
                  <a:pt x="212008" y="2612139"/>
                </a:moveTo>
                <a:cubicBezTo>
                  <a:pt x="219924" y="2614777"/>
                  <a:pt x="217285" y="2627971"/>
                  <a:pt x="209369" y="2625332"/>
                </a:cubicBezTo>
                <a:cubicBezTo>
                  <a:pt x="201454" y="2622693"/>
                  <a:pt x="204092" y="2609500"/>
                  <a:pt x="212008" y="2612139"/>
                </a:cubicBezTo>
                <a:close/>
                <a:moveTo>
                  <a:pt x="821536" y="2596306"/>
                </a:moveTo>
                <a:lnTo>
                  <a:pt x="815654" y="2637168"/>
                </a:lnTo>
                <a:lnTo>
                  <a:pt x="800795" y="2637168"/>
                </a:lnTo>
                <a:close/>
                <a:moveTo>
                  <a:pt x="167151" y="2572558"/>
                </a:moveTo>
                <a:cubicBezTo>
                  <a:pt x="172429" y="2572558"/>
                  <a:pt x="175067" y="2583112"/>
                  <a:pt x="169790" y="2583112"/>
                </a:cubicBezTo>
                <a:cubicBezTo>
                  <a:pt x="161874" y="2585751"/>
                  <a:pt x="159236" y="2572558"/>
                  <a:pt x="167151" y="2572558"/>
                </a:cubicBezTo>
                <a:close/>
                <a:moveTo>
                  <a:pt x="404382" y="2565097"/>
                </a:moveTo>
                <a:cubicBezTo>
                  <a:pt x="413041" y="2566457"/>
                  <a:pt x="416504" y="2583773"/>
                  <a:pt x="412546" y="2593669"/>
                </a:cubicBezTo>
                <a:cubicBezTo>
                  <a:pt x="362410" y="2622695"/>
                  <a:pt x="375605" y="2551449"/>
                  <a:pt x="394075" y="2569921"/>
                </a:cubicBezTo>
                <a:cubicBezTo>
                  <a:pt x="398033" y="2565963"/>
                  <a:pt x="401496" y="2564643"/>
                  <a:pt x="404382" y="2565097"/>
                </a:cubicBezTo>
                <a:close/>
                <a:moveTo>
                  <a:pt x="771402" y="2556727"/>
                </a:moveTo>
                <a:cubicBezTo>
                  <a:pt x="784595" y="2556727"/>
                  <a:pt x="784595" y="2577836"/>
                  <a:pt x="771402" y="2577836"/>
                </a:cubicBezTo>
                <a:cubicBezTo>
                  <a:pt x="758209" y="2577836"/>
                  <a:pt x="758209" y="2556727"/>
                  <a:pt x="771402" y="2556727"/>
                </a:cubicBezTo>
                <a:close/>
                <a:moveTo>
                  <a:pt x="436292" y="2554089"/>
                </a:moveTo>
                <a:cubicBezTo>
                  <a:pt x="446847" y="2559366"/>
                  <a:pt x="449486" y="2564643"/>
                  <a:pt x="438931" y="2569921"/>
                </a:cubicBezTo>
                <a:cubicBezTo>
                  <a:pt x="428376" y="2567282"/>
                  <a:pt x="428376" y="2562005"/>
                  <a:pt x="436292" y="2554089"/>
                </a:cubicBezTo>
                <a:close/>
                <a:moveTo>
                  <a:pt x="1165213" y="2553098"/>
                </a:moveTo>
                <a:cubicBezTo>
                  <a:pt x="1190445" y="2552603"/>
                  <a:pt x="1218645" y="2587730"/>
                  <a:pt x="1183023" y="2609499"/>
                </a:cubicBezTo>
                <a:cubicBezTo>
                  <a:pt x="1156637" y="2609499"/>
                  <a:pt x="1143444" y="2593667"/>
                  <a:pt x="1143444" y="2567281"/>
                </a:cubicBezTo>
                <a:cubicBezTo>
                  <a:pt x="1148721" y="2557386"/>
                  <a:pt x="1156802" y="2553263"/>
                  <a:pt x="1165213" y="2553098"/>
                </a:cubicBezTo>
                <a:close/>
                <a:moveTo>
                  <a:pt x="594779" y="2540235"/>
                </a:moveTo>
                <a:cubicBezTo>
                  <a:pt x="602200" y="2542214"/>
                  <a:pt x="593295" y="2562004"/>
                  <a:pt x="581421" y="2546172"/>
                </a:cubicBezTo>
                <a:cubicBezTo>
                  <a:pt x="588017" y="2540895"/>
                  <a:pt x="592305" y="2539575"/>
                  <a:pt x="594779" y="2540235"/>
                </a:cubicBezTo>
                <a:close/>
                <a:moveTo>
                  <a:pt x="752933" y="2506593"/>
                </a:moveTo>
                <a:cubicBezTo>
                  <a:pt x="758211" y="2509231"/>
                  <a:pt x="752933" y="2519786"/>
                  <a:pt x="747655" y="2519786"/>
                </a:cubicBezTo>
                <a:cubicBezTo>
                  <a:pt x="742378" y="2517147"/>
                  <a:pt x="745017" y="2506593"/>
                  <a:pt x="752933" y="2506593"/>
                </a:cubicBezTo>
                <a:close/>
                <a:moveTo>
                  <a:pt x="185622" y="2493400"/>
                </a:moveTo>
                <a:cubicBezTo>
                  <a:pt x="206731" y="2511870"/>
                  <a:pt x="204092" y="2522425"/>
                  <a:pt x="175067" y="2519786"/>
                </a:cubicBezTo>
                <a:cubicBezTo>
                  <a:pt x="140765" y="2501316"/>
                  <a:pt x="143404" y="2490761"/>
                  <a:pt x="185622" y="2493400"/>
                </a:cubicBezTo>
                <a:close/>
                <a:moveTo>
                  <a:pt x="502260" y="2485483"/>
                </a:moveTo>
                <a:cubicBezTo>
                  <a:pt x="507537" y="2490760"/>
                  <a:pt x="504899" y="2493399"/>
                  <a:pt x="499621" y="2493399"/>
                </a:cubicBezTo>
                <a:cubicBezTo>
                  <a:pt x="494344" y="2488122"/>
                  <a:pt x="496983" y="2485483"/>
                  <a:pt x="502260" y="2485483"/>
                </a:cubicBezTo>
                <a:close/>
                <a:moveTo>
                  <a:pt x="751160" y="2479876"/>
                </a:moveTo>
                <a:cubicBezTo>
                  <a:pt x="751284" y="2479381"/>
                  <a:pt x="768102" y="2484824"/>
                  <a:pt x="758211" y="2482844"/>
                </a:cubicBezTo>
                <a:cubicBezTo>
                  <a:pt x="752933" y="2480865"/>
                  <a:pt x="751119" y="2480041"/>
                  <a:pt x="751160" y="2479876"/>
                </a:cubicBezTo>
                <a:close/>
                <a:moveTo>
                  <a:pt x="1231179" y="2469651"/>
                </a:moveTo>
                <a:cubicBezTo>
                  <a:pt x="1233818" y="2469651"/>
                  <a:pt x="1237116" y="2470970"/>
                  <a:pt x="1238435" y="2472289"/>
                </a:cubicBezTo>
                <a:cubicBezTo>
                  <a:pt x="1246351" y="2480205"/>
                  <a:pt x="1230519" y="2480205"/>
                  <a:pt x="1227881" y="2474928"/>
                </a:cubicBezTo>
                <a:cubicBezTo>
                  <a:pt x="1226562" y="2470970"/>
                  <a:pt x="1228541" y="2469651"/>
                  <a:pt x="1231179" y="2469651"/>
                </a:cubicBezTo>
                <a:close/>
                <a:moveTo>
                  <a:pt x="1008027" y="2461878"/>
                </a:moveTo>
                <a:lnTo>
                  <a:pt x="1009525" y="2463709"/>
                </a:lnTo>
                <a:lnTo>
                  <a:pt x="1008461" y="2463962"/>
                </a:lnTo>
                <a:close/>
                <a:moveTo>
                  <a:pt x="539199" y="2456458"/>
                </a:moveTo>
                <a:cubicBezTo>
                  <a:pt x="560310" y="2472290"/>
                  <a:pt x="520728" y="2469651"/>
                  <a:pt x="531283" y="2480206"/>
                </a:cubicBezTo>
                <a:cubicBezTo>
                  <a:pt x="504896" y="2527702"/>
                  <a:pt x="512812" y="2453820"/>
                  <a:pt x="539199" y="2456458"/>
                </a:cubicBezTo>
                <a:close/>
                <a:moveTo>
                  <a:pt x="544476" y="2440626"/>
                </a:moveTo>
                <a:cubicBezTo>
                  <a:pt x="544476" y="2451181"/>
                  <a:pt x="541838" y="2453820"/>
                  <a:pt x="533922" y="2448542"/>
                </a:cubicBezTo>
                <a:cubicBezTo>
                  <a:pt x="533922" y="2440626"/>
                  <a:pt x="539199" y="2437988"/>
                  <a:pt x="544476" y="2440626"/>
                </a:cubicBezTo>
                <a:close/>
                <a:moveTo>
                  <a:pt x="715993" y="2437988"/>
                </a:moveTo>
                <a:cubicBezTo>
                  <a:pt x="723908" y="2440626"/>
                  <a:pt x="718631" y="2451181"/>
                  <a:pt x="713353" y="2453820"/>
                </a:cubicBezTo>
                <a:cubicBezTo>
                  <a:pt x="708077" y="2451181"/>
                  <a:pt x="710716" y="2440626"/>
                  <a:pt x="715993" y="2437988"/>
                </a:cubicBezTo>
                <a:close/>
                <a:moveTo>
                  <a:pt x="391440" y="2435349"/>
                </a:moveTo>
                <a:cubicBezTo>
                  <a:pt x="367691" y="2482844"/>
                  <a:pt x="309641" y="2577835"/>
                  <a:pt x="248952" y="2625331"/>
                </a:cubicBezTo>
                <a:cubicBezTo>
                  <a:pt x="243675" y="2562004"/>
                  <a:pt x="354498" y="2472290"/>
                  <a:pt x="391440" y="2435349"/>
                </a:cubicBezTo>
                <a:close/>
                <a:moveTo>
                  <a:pt x="578783" y="2403686"/>
                </a:moveTo>
                <a:cubicBezTo>
                  <a:pt x="586699" y="2443265"/>
                  <a:pt x="541841" y="2422156"/>
                  <a:pt x="578783" y="2403686"/>
                </a:cubicBezTo>
                <a:close/>
                <a:moveTo>
                  <a:pt x="1051092" y="2401047"/>
                </a:moveTo>
                <a:cubicBezTo>
                  <a:pt x="1056369" y="2424795"/>
                  <a:pt x="1061646" y="2445904"/>
                  <a:pt x="1069562" y="2467013"/>
                </a:cubicBezTo>
                <a:cubicBezTo>
                  <a:pt x="1072201" y="2461736"/>
                  <a:pt x="1072201" y="2453820"/>
                  <a:pt x="1072201" y="2448542"/>
                </a:cubicBezTo>
                <a:cubicBezTo>
                  <a:pt x="1085394" y="2424795"/>
                  <a:pt x="1080117" y="2408963"/>
                  <a:pt x="1051092" y="2401047"/>
                </a:cubicBezTo>
                <a:close/>
                <a:moveTo>
                  <a:pt x="636837" y="2393130"/>
                </a:moveTo>
                <a:cubicBezTo>
                  <a:pt x="621005" y="2440625"/>
                  <a:pt x="581425" y="2511869"/>
                  <a:pt x="526011" y="2540894"/>
                </a:cubicBezTo>
                <a:cubicBezTo>
                  <a:pt x="536568" y="2501314"/>
                  <a:pt x="602535" y="2416878"/>
                  <a:pt x="636837" y="2393130"/>
                </a:cubicBezTo>
                <a:close/>
                <a:moveTo>
                  <a:pt x="1028493" y="2388111"/>
                </a:moveTo>
                <a:cubicBezTo>
                  <a:pt x="1027014" y="2387565"/>
                  <a:pt x="1025695" y="2388184"/>
                  <a:pt x="1024705" y="2390492"/>
                </a:cubicBezTo>
                <a:cubicBezTo>
                  <a:pt x="1057028" y="2452831"/>
                  <a:pt x="1038847" y="2391936"/>
                  <a:pt x="1028493" y="2388111"/>
                </a:cubicBezTo>
                <a:close/>
                <a:moveTo>
                  <a:pt x="1687004" y="2387854"/>
                </a:moveTo>
                <a:cubicBezTo>
                  <a:pt x="1694920" y="2390492"/>
                  <a:pt x="1689643" y="2406324"/>
                  <a:pt x="1681727" y="2401047"/>
                </a:cubicBezTo>
                <a:cubicBezTo>
                  <a:pt x="1679088" y="2398408"/>
                  <a:pt x="1681727" y="2387854"/>
                  <a:pt x="1687004" y="2387854"/>
                </a:cubicBezTo>
                <a:close/>
                <a:moveTo>
                  <a:pt x="1402031" y="2387853"/>
                </a:moveTo>
                <a:cubicBezTo>
                  <a:pt x="1425780" y="2403685"/>
                  <a:pt x="1425780" y="2419516"/>
                  <a:pt x="1404669" y="2432710"/>
                </a:cubicBezTo>
                <a:cubicBezTo>
                  <a:pt x="1402031" y="2416878"/>
                  <a:pt x="1402031" y="2403685"/>
                  <a:pt x="1402031" y="2387853"/>
                </a:cubicBezTo>
                <a:close/>
                <a:moveTo>
                  <a:pt x="496982" y="2387853"/>
                </a:moveTo>
                <a:cubicBezTo>
                  <a:pt x="502259" y="2390492"/>
                  <a:pt x="494343" y="2398408"/>
                  <a:pt x="491705" y="2398408"/>
                </a:cubicBezTo>
                <a:cubicBezTo>
                  <a:pt x="486427" y="2393130"/>
                  <a:pt x="491705" y="2385214"/>
                  <a:pt x="496982" y="2387853"/>
                </a:cubicBezTo>
                <a:close/>
                <a:moveTo>
                  <a:pt x="1763526" y="2385216"/>
                </a:moveTo>
                <a:cubicBezTo>
                  <a:pt x="1789912" y="2406325"/>
                  <a:pt x="1787274" y="2416879"/>
                  <a:pt x="1760887" y="2414241"/>
                </a:cubicBezTo>
                <a:cubicBezTo>
                  <a:pt x="1737138" y="2406325"/>
                  <a:pt x="1739777" y="2395770"/>
                  <a:pt x="1763526" y="2385216"/>
                </a:cubicBezTo>
                <a:close/>
                <a:moveTo>
                  <a:pt x="1214432" y="2380765"/>
                </a:moveTo>
                <a:lnTo>
                  <a:pt x="1213698" y="2625332"/>
                </a:lnTo>
                <a:lnTo>
                  <a:pt x="1213734" y="2637168"/>
                </a:lnTo>
                <a:lnTo>
                  <a:pt x="1200415" y="2637168"/>
                </a:lnTo>
                <a:lnTo>
                  <a:pt x="1199335" y="2602795"/>
                </a:lnTo>
                <a:cubicBezTo>
                  <a:pt x="1198959" y="2556500"/>
                  <a:pt x="1199928" y="2509809"/>
                  <a:pt x="1203144" y="2464704"/>
                </a:cubicBezTo>
                <a:close/>
                <a:moveTo>
                  <a:pt x="621001" y="2372805"/>
                </a:moveTo>
                <a:cubicBezTo>
                  <a:pt x="624960" y="2372434"/>
                  <a:pt x="627598" y="2373177"/>
                  <a:pt x="628917" y="2374991"/>
                </a:cubicBezTo>
                <a:cubicBezTo>
                  <a:pt x="631556" y="2378619"/>
                  <a:pt x="628917" y="2386535"/>
                  <a:pt x="621002" y="2398409"/>
                </a:cubicBezTo>
                <a:cubicBezTo>
                  <a:pt x="597254" y="2408964"/>
                  <a:pt x="591976" y="2401048"/>
                  <a:pt x="605169" y="2377300"/>
                </a:cubicBezTo>
                <a:cubicBezTo>
                  <a:pt x="611766" y="2374661"/>
                  <a:pt x="617043" y="2373177"/>
                  <a:pt x="621001" y="2372805"/>
                </a:cubicBezTo>
                <a:close/>
                <a:moveTo>
                  <a:pt x="1043176" y="2364106"/>
                </a:moveTo>
                <a:cubicBezTo>
                  <a:pt x="1048453" y="2408963"/>
                  <a:pt x="1059008" y="2364106"/>
                  <a:pt x="1043176" y="2364106"/>
                </a:cubicBezTo>
                <a:close/>
                <a:moveTo>
                  <a:pt x="801168" y="2356974"/>
                </a:moveTo>
                <a:cubicBezTo>
                  <a:pt x="801250" y="2356520"/>
                  <a:pt x="801085" y="2356850"/>
                  <a:pt x="800426" y="2358829"/>
                </a:cubicBezTo>
                <a:cubicBezTo>
                  <a:pt x="798447" y="2366745"/>
                  <a:pt x="800920" y="2358334"/>
                  <a:pt x="801168" y="2356974"/>
                </a:cubicBezTo>
                <a:close/>
                <a:moveTo>
                  <a:pt x="462682" y="2350912"/>
                </a:moveTo>
                <a:cubicBezTo>
                  <a:pt x="452128" y="2364105"/>
                  <a:pt x="438934" y="2379937"/>
                  <a:pt x="428380" y="2395769"/>
                </a:cubicBezTo>
                <a:cubicBezTo>
                  <a:pt x="436296" y="2369382"/>
                  <a:pt x="438934" y="2361466"/>
                  <a:pt x="462682" y="2350912"/>
                </a:cubicBezTo>
                <a:close/>
                <a:moveTo>
                  <a:pt x="1299125" y="2345634"/>
                </a:moveTo>
                <a:cubicBezTo>
                  <a:pt x="1322873" y="2340357"/>
                  <a:pt x="1325512" y="2356189"/>
                  <a:pt x="1307041" y="2398407"/>
                </a:cubicBezTo>
                <a:cubicBezTo>
                  <a:pt x="1285931" y="2398407"/>
                  <a:pt x="1283293" y="2379937"/>
                  <a:pt x="1299125" y="2345634"/>
                </a:cubicBezTo>
                <a:close/>
                <a:moveTo>
                  <a:pt x="1541879" y="2329802"/>
                </a:moveTo>
                <a:cubicBezTo>
                  <a:pt x="1610485" y="2340357"/>
                  <a:pt x="1665897" y="2416878"/>
                  <a:pt x="1594653" y="2467012"/>
                </a:cubicBezTo>
                <a:cubicBezTo>
                  <a:pt x="1483829" y="2543533"/>
                  <a:pt x="1460081" y="2313970"/>
                  <a:pt x="1541879" y="2329802"/>
                </a:cubicBezTo>
                <a:close/>
                <a:moveTo>
                  <a:pt x="2218114" y="2328650"/>
                </a:moveTo>
                <a:cubicBezTo>
                  <a:pt x="2222320" y="2321228"/>
                  <a:pt x="2233205" y="2350913"/>
                  <a:pt x="2217372" y="2350913"/>
                </a:cubicBezTo>
                <a:cubicBezTo>
                  <a:pt x="2216053" y="2337720"/>
                  <a:pt x="2216713" y="2331123"/>
                  <a:pt x="2218114" y="2328650"/>
                </a:cubicBezTo>
                <a:close/>
                <a:moveTo>
                  <a:pt x="1298219" y="2310673"/>
                </a:moveTo>
                <a:cubicBezTo>
                  <a:pt x="1301270" y="2310508"/>
                  <a:pt x="1299785" y="2311993"/>
                  <a:pt x="1288571" y="2316610"/>
                </a:cubicBezTo>
                <a:cubicBezTo>
                  <a:pt x="1239095" y="2326505"/>
                  <a:pt x="1289066" y="2311168"/>
                  <a:pt x="1298219" y="2310673"/>
                </a:cubicBezTo>
                <a:close/>
                <a:moveTo>
                  <a:pt x="486098" y="2295171"/>
                </a:moveTo>
                <a:cubicBezTo>
                  <a:pt x="487088" y="2294182"/>
                  <a:pt x="489067" y="2294182"/>
                  <a:pt x="491705" y="2295501"/>
                </a:cubicBezTo>
                <a:cubicBezTo>
                  <a:pt x="491705" y="2300778"/>
                  <a:pt x="491705" y="2303417"/>
                  <a:pt x="486428" y="2300778"/>
                </a:cubicBezTo>
                <a:cubicBezTo>
                  <a:pt x="485109" y="2298140"/>
                  <a:pt x="485109" y="2296161"/>
                  <a:pt x="486098" y="2295171"/>
                </a:cubicBezTo>
                <a:close/>
                <a:moveTo>
                  <a:pt x="172429" y="2288904"/>
                </a:moveTo>
                <a:cubicBezTo>
                  <a:pt x="174408" y="2287584"/>
                  <a:pt x="177706" y="2287584"/>
                  <a:pt x="180345" y="2290223"/>
                </a:cubicBezTo>
                <a:cubicBezTo>
                  <a:pt x="185622" y="2295500"/>
                  <a:pt x="175068" y="2300777"/>
                  <a:pt x="172429" y="2295500"/>
                </a:cubicBezTo>
                <a:cubicBezTo>
                  <a:pt x="169790" y="2292862"/>
                  <a:pt x="170450" y="2290223"/>
                  <a:pt x="172429" y="2288904"/>
                </a:cubicBezTo>
                <a:close/>
                <a:moveTo>
                  <a:pt x="2119742" y="2287585"/>
                </a:moveTo>
                <a:cubicBezTo>
                  <a:pt x="2125019" y="2292862"/>
                  <a:pt x="2122381" y="2295501"/>
                  <a:pt x="2117103" y="2295501"/>
                </a:cubicBezTo>
                <a:cubicBezTo>
                  <a:pt x="2111826" y="2292862"/>
                  <a:pt x="2114465" y="2287585"/>
                  <a:pt x="2119742" y="2287585"/>
                </a:cubicBezTo>
                <a:close/>
                <a:moveTo>
                  <a:pt x="814361" y="2276494"/>
                </a:moveTo>
                <a:cubicBezTo>
                  <a:pt x="808176" y="2276865"/>
                  <a:pt x="793828" y="2308035"/>
                  <a:pt x="813619" y="2337719"/>
                </a:cubicBezTo>
                <a:cubicBezTo>
                  <a:pt x="813619" y="2321888"/>
                  <a:pt x="816257" y="2303417"/>
                  <a:pt x="816257" y="2287585"/>
                </a:cubicBezTo>
                <a:cubicBezTo>
                  <a:pt x="817576" y="2279669"/>
                  <a:pt x="816422" y="2276370"/>
                  <a:pt x="814361" y="2276494"/>
                </a:cubicBezTo>
                <a:close/>
                <a:moveTo>
                  <a:pt x="1848623" y="2272414"/>
                </a:moveTo>
                <a:cubicBezTo>
                  <a:pt x="1854560" y="2273733"/>
                  <a:pt x="1859837" y="2278350"/>
                  <a:pt x="1858518" y="2284947"/>
                </a:cubicBezTo>
                <a:cubicBezTo>
                  <a:pt x="1855879" y="2298140"/>
                  <a:pt x="1832130" y="2292863"/>
                  <a:pt x="1834769" y="2279670"/>
                </a:cubicBezTo>
                <a:cubicBezTo>
                  <a:pt x="1836089" y="2273073"/>
                  <a:pt x="1842686" y="2271094"/>
                  <a:pt x="1848623" y="2272414"/>
                </a:cubicBezTo>
                <a:close/>
                <a:moveTo>
                  <a:pt x="1085394" y="2263837"/>
                </a:moveTo>
                <a:cubicBezTo>
                  <a:pt x="1069562" y="2295501"/>
                  <a:pt x="1048453" y="2340358"/>
                  <a:pt x="1072201" y="2379938"/>
                </a:cubicBezTo>
                <a:cubicBezTo>
                  <a:pt x="1103865" y="2427433"/>
                  <a:pt x="1080117" y="2250644"/>
                  <a:pt x="1085394" y="2263837"/>
                </a:cubicBezTo>
                <a:close/>
                <a:moveTo>
                  <a:pt x="396715" y="2263837"/>
                </a:moveTo>
                <a:cubicBezTo>
                  <a:pt x="412546" y="2279669"/>
                  <a:pt x="412546" y="2340357"/>
                  <a:pt x="394076" y="2300778"/>
                </a:cubicBezTo>
                <a:cubicBezTo>
                  <a:pt x="370327" y="2295500"/>
                  <a:pt x="370327" y="2282307"/>
                  <a:pt x="396715" y="2263837"/>
                </a:cubicBezTo>
                <a:close/>
                <a:moveTo>
                  <a:pt x="527000" y="2261198"/>
                </a:moveTo>
                <a:cubicBezTo>
                  <a:pt x="530957" y="2259219"/>
                  <a:pt x="520073" y="2275051"/>
                  <a:pt x="494346" y="2308693"/>
                </a:cubicBezTo>
                <a:cubicBezTo>
                  <a:pt x="502262" y="2295500"/>
                  <a:pt x="510178" y="2282307"/>
                  <a:pt x="518094" y="2269114"/>
                </a:cubicBezTo>
                <a:cubicBezTo>
                  <a:pt x="522712" y="2264497"/>
                  <a:pt x="525680" y="2261858"/>
                  <a:pt x="527000" y="2261198"/>
                </a:cubicBezTo>
                <a:close/>
                <a:moveTo>
                  <a:pt x="1404010" y="2250645"/>
                </a:moveTo>
                <a:cubicBezTo>
                  <a:pt x="1413245" y="2249985"/>
                  <a:pt x="1423140" y="2253283"/>
                  <a:pt x="1433694" y="2261199"/>
                </a:cubicBezTo>
                <a:cubicBezTo>
                  <a:pt x="1433694" y="2261199"/>
                  <a:pt x="1436333" y="2261199"/>
                  <a:pt x="1438972" y="2263838"/>
                </a:cubicBezTo>
                <a:cubicBezTo>
                  <a:pt x="1417862" y="2274393"/>
                  <a:pt x="1396753" y="2274393"/>
                  <a:pt x="1378283" y="2263838"/>
                </a:cubicBezTo>
                <a:cubicBezTo>
                  <a:pt x="1386199" y="2255922"/>
                  <a:pt x="1394775" y="2251304"/>
                  <a:pt x="1404010" y="2250645"/>
                </a:cubicBezTo>
                <a:close/>
                <a:moveTo>
                  <a:pt x="536524" y="2243553"/>
                </a:moveTo>
                <a:cubicBezTo>
                  <a:pt x="535905" y="2242563"/>
                  <a:pt x="541182" y="2243388"/>
                  <a:pt x="557674" y="2248005"/>
                </a:cubicBezTo>
                <a:cubicBezTo>
                  <a:pt x="593297" y="2265816"/>
                  <a:pt x="538379" y="2246521"/>
                  <a:pt x="536524" y="2243553"/>
                </a:cubicBezTo>
                <a:close/>
                <a:moveTo>
                  <a:pt x="1065604" y="2243264"/>
                </a:moveTo>
                <a:cubicBezTo>
                  <a:pt x="1066924" y="2240914"/>
                  <a:pt x="1064285" y="2242728"/>
                  <a:pt x="1053730" y="2253283"/>
                </a:cubicBezTo>
                <a:cubicBezTo>
                  <a:pt x="1022067" y="2294841"/>
                  <a:pt x="1061647" y="2250314"/>
                  <a:pt x="1065604" y="2243264"/>
                </a:cubicBezTo>
                <a:close/>
                <a:moveTo>
                  <a:pt x="458393" y="2233823"/>
                </a:moveTo>
                <a:cubicBezTo>
                  <a:pt x="462021" y="2233493"/>
                  <a:pt x="465320" y="2236132"/>
                  <a:pt x="470597" y="2242729"/>
                </a:cubicBezTo>
                <a:cubicBezTo>
                  <a:pt x="457404" y="2261199"/>
                  <a:pt x="431016" y="2248006"/>
                  <a:pt x="444211" y="2242729"/>
                </a:cubicBezTo>
                <a:cubicBezTo>
                  <a:pt x="450807" y="2237451"/>
                  <a:pt x="454765" y="2234153"/>
                  <a:pt x="458393" y="2233823"/>
                </a:cubicBezTo>
                <a:close/>
                <a:moveTo>
                  <a:pt x="1533964" y="2213703"/>
                </a:moveTo>
                <a:cubicBezTo>
                  <a:pt x="1555073" y="2224258"/>
                  <a:pt x="1512855" y="2248006"/>
                  <a:pt x="1507577" y="2229535"/>
                </a:cubicBezTo>
                <a:cubicBezTo>
                  <a:pt x="1510215" y="2216342"/>
                  <a:pt x="1523410" y="2211065"/>
                  <a:pt x="1533964" y="2213703"/>
                </a:cubicBezTo>
                <a:close/>
                <a:moveTo>
                  <a:pt x="388798" y="2213703"/>
                </a:moveTo>
                <a:cubicBezTo>
                  <a:pt x="394076" y="2213703"/>
                  <a:pt x="394076" y="2216341"/>
                  <a:pt x="391437" y="2221619"/>
                </a:cubicBezTo>
                <a:cubicBezTo>
                  <a:pt x="386160" y="2221619"/>
                  <a:pt x="383521" y="2216341"/>
                  <a:pt x="388798" y="2213703"/>
                </a:cubicBezTo>
                <a:close/>
                <a:moveTo>
                  <a:pt x="399353" y="2205787"/>
                </a:moveTo>
                <a:cubicBezTo>
                  <a:pt x="404630" y="2205787"/>
                  <a:pt x="409908" y="2216341"/>
                  <a:pt x="401992" y="2216341"/>
                </a:cubicBezTo>
                <a:cubicBezTo>
                  <a:pt x="394076" y="2218980"/>
                  <a:pt x="386159" y="2203148"/>
                  <a:pt x="399353" y="2205787"/>
                </a:cubicBezTo>
                <a:close/>
                <a:moveTo>
                  <a:pt x="188266" y="2205787"/>
                </a:moveTo>
                <a:cubicBezTo>
                  <a:pt x="201459" y="2245366"/>
                  <a:pt x="130216" y="2300778"/>
                  <a:pt x="122300" y="2240089"/>
                </a:cubicBezTo>
                <a:cubicBezTo>
                  <a:pt x="204098" y="2269114"/>
                  <a:pt x="117023" y="2211064"/>
                  <a:pt x="188266" y="2205787"/>
                </a:cubicBezTo>
                <a:close/>
                <a:moveTo>
                  <a:pt x="809619" y="2202777"/>
                </a:moveTo>
                <a:cubicBezTo>
                  <a:pt x="795643" y="2207106"/>
                  <a:pt x="775358" y="2276371"/>
                  <a:pt x="818896" y="2226896"/>
                </a:cubicBezTo>
                <a:cubicBezTo>
                  <a:pt x="818236" y="2207106"/>
                  <a:pt x="814278" y="2201334"/>
                  <a:pt x="809619" y="2202777"/>
                </a:cubicBezTo>
                <a:close/>
                <a:moveTo>
                  <a:pt x="1407762" y="2179607"/>
                </a:moveTo>
                <a:cubicBezTo>
                  <a:pt x="1413081" y="2180225"/>
                  <a:pt x="1416545" y="2188636"/>
                  <a:pt x="1412587" y="2192594"/>
                </a:cubicBezTo>
                <a:cubicBezTo>
                  <a:pt x="1404671" y="2200510"/>
                  <a:pt x="1394115" y="2187317"/>
                  <a:pt x="1402031" y="2182039"/>
                </a:cubicBezTo>
                <a:cubicBezTo>
                  <a:pt x="1404010" y="2180060"/>
                  <a:pt x="1405990" y="2179400"/>
                  <a:pt x="1407762" y="2179607"/>
                </a:cubicBezTo>
                <a:close/>
                <a:moveTo>
                  <a:pt x="1883625" y="2178741"/>
                </a:moveTo>
                <a:cubicBezTo>
                  <a:pt x="1907002" y="2177256"/>
                  <a:pt x="1933718" y="2214362"/>
                  <a:pt x="1898096" y="2232173"/>
                </a:cubicBezTo>
                <a:cubicBezTo>
                  <a:pt x="1874348" y="2232173"/>
                  <a:pt x="1863794" y="2218979"/>
                  <a:pt x="1863794" y="2195232"/>
                </a:cubicBezTo>
                <a:cubicBezTo>
                  <a:pt x="1868412" y="2184018"/>
                  <a:pt x="1875833" y="2179235"/>
                  <a:pt x="1883625" y="2178741"/>
                </a:cubicBezTo>
                <a:close/>
                <a:moveTo>
                  <a:pt x="766782" y="2154993"/>
                </a:moveTo>
                <a:cubicBezTo>
                  <a:pt x="758867" y="2153014"/>
                  <a:pt x="746333" y="2154333"/>
                  <a:pt x="734459" y="2155653"/>
                </a:cubicBezTo>
                <a:cubicBezTo>
                  <a:pt x="745014" y="2163569"/>
                  <a:pt x="758206" y="2168846"/>
                  <a:pt x="771400" y="2174124"/>
                </a:cubicBezTo>
                <a:cubicBezTo>
                  <a:pt x="777997" y="2162250"/>
                  <a:pt x="774698" y="2156972"/>
                  <a:pt x="766782" y="2154993"/>
                </a:cubicBezTo>
                <a:close/>
                <a:moveTo>
                  <a:pt x="163483" y="2142542"/>
                </a:moveTo>
                <a:cubicBezTo>
                  <a:pt x="167812" y="2144274"/>
                  <a:pt x="195519" y="2161590"/>
                  <a:pt x="169792" y="2147737"/>
                </a:cubicBezTo>
                <a:cubicBezTo>
                  <a:pt x="163195" y="2143119"/>
                  <a:pt x="162040" y="2141965"/>
                  <a:pt x="163483" y="2142542"/>
                </a:cubicBezTo>
                <a:close/>
                <a:moveTo>
                  <a:pt x="1417863" y="2142459"/>
                </a:moveTo>
                <a:cubicBezTo>
                  <a:pt x="1494384" y="2147736"/>
                  <a:pt x="1594652" y="2182039"/>
                  <a:pt x="1665895" y="2208426"/>
                </a:cubicBezTo>
                <a:cubicBezTo>
                  <a:pt x="1644786" y="2221619"/>
                  <a:pt x="1460081" y="2166208"/>
                  <a:pt x="1417863" y="2142459"/>
                </a:cubicBezTo>
                <a:close/>
                <a:moveTo>
                  <a:pt x="2078514" y="2136853"/>
                </a:moveTo>
                <a:cubicBezTo>
                  <a:pt x="2080823" y="2139162"/>
                  <a:pt x="2081483" y="2143779"/>
                  <a:pt x="2080164" y="2150376"/>
                </a:cubicBezTo>
                <a:cubicBezTo>
                  <a:pt x="2066969" y="2153015"/>
                  <a:pt x="2064331" y="2150376"/>
                  <a:pt x="2066969" y="2137183"/>
                </a:cubicBezTo>
                <a:cubicBezTo>
                  <a:pt x="2072247" y="2134544"/>
                  <a:pt x="2076205" y="2134544"/>
                  <a:pt x="2078514" y="2136853"/>
                </a:cubicBezTo>
                <a:close/>
                <a:moveTo>
                  <a:pt x="2238481" y="2131904"/>
                </a:moveTo>
                <a:cubicBezTo>
                  <a:pt x="2243759" y="2134543"/>
                  <a:pt x="2238481" y="2145097"/>
                  <a:pt x="2233204" y="2139820"/>
                </a:cubicBezTo>
                <a:cubicBezTo>
                  <a:pt x="2230565" y="2134543"/>
                  <a:pt x="2233204" y="2126627"/>
                  <a:pt x="2238481" y="2131904"/>
                </a:cubicBezTo>
                <a:close/>
                <a:moveTo>
                  <a:pt x="1412585" y="2116073"/>
                </a:moveTo>
                <a:cubicBezTo>
                  <a:pt x="1420501" y="2116073"/>
                  <a:pt x="1423140" y="2118712"/>
                  <a:pt x="1417863" y="2126627"/>
                </a:cubicBezTo>
                <a:cubicBezTo>
                  <a:pt x="1409947" y="2129266"/>
                  <a:pt x="1407308" y="2123989"/>
                  <a:pt x="1412585" y="2116073"/>
                </a:cubicBezTo>
                <a:close/>
                <a:moveTo>
                  <a:pt x="126258" y="2115084"/>
                </a:moveTo>
                <a:cubicBezTo>
                  <a:pt x="130875" y="2115414"/>
                  <a:pt x="134174" y="2120031"/>
                  <a:pt x="135493" y="2129267"/>
                </a:cubicBezTo>
                <a:cubicBezTo>
                  <a:pt x="122300" y="2145099"/>
                  <a:pt x="111744" y="2145099"/>
                  <a:pt x="109106" y="2126628"/>
                </a:cubicBezTo>
                <a:cubicBezTo>
                  <a:pt x="115703" y="2118712"/>
                  <a:pt x="121640" y="2114754"/>
                  <a:pt x="126258" y="2115084"/>
                </a:cubicBezTo>
                <a:close/>
                <a:moveTo>
                  <a:pt x="251582" y="2087049"/>
                </a:moveTo>
                <a:cubicBezTo>
                  <a:pt x="262137" y="2108158"/>
                  <a:pt x="246305" y="2113435"/>
                  <a:pt x="204087" y="2105519"/>
                </a:cubicBezTo>
                <a:cubicBezTo>
                  <a:pt x="219919" y="2100242"/>
                  <a:pt x="235751" y="2092326"/>
                  <a:pt x="251582" y="2087049"/>
                </a:cubicBezTo>
                <a:close/>
                <a:moveTo>
                  <a:pt x="2222649" y="2087048"/>
                </a:moveTo>
                <a:cubicBezTo>
                  <a:pt x="2249036" y="2092325"/>
                  <a:pt x="2270145" y="2113434"/>
                  <a:pt x="2285977" y="2131905"/>
                </a:cubicBezTo>
                <a:cubicBezTo>
                  <a:pt x="2259590" y="2155653"/>
                  <a:pt x="2217372" y="2118712"/>
                  <a:pt x="2222649" y="2087048"/>
                </a:cubicBezTo>
                <a:close/>
                <a:moveTo>
                  <a:pt x="190904" y="2071217"/>
                </a:moveTo>
                <a:cubicBezTo>
                  <a:pt x="217290" y="2081771"/>
                  <a:pt x="204097" y="2089687"/>
                  <a:pt x="153963" y="2092326"/>
                </a:cubicBezTo>
                <a:cubicBezTo>
                  <a:pt x="164517" y="2087049"/>
                  <a:pt x="177711" y="2079133"/>
                  <a:pt x="190904" y="2071217"/>
                </a:cubicBezTo>
                <a:close/>
                <a:moveTo>
                  <a:pt x="56334" y="2042191"/>
                </a:moveTo>
                <a:cubicBezTo>
                  <a:pt x="47099" y="2053406"/>
                  <a:pt x="26484" y="2062146"/>
                  <a:pt x="1170" y="2068701"/>
                </a:cubicBezTo>
                <a:lnTo>
                  <a:pt x="719" y="2068774"/>
                </a:lnTo>
                <a:lnTo>
                  <a:pt x="719" y="2048081"/>
                </a:lnTo>
                <a:lnTo>
                  <a:pt x="2284" y="2047922"/>
                </a:lnTo>
                <a:cubicBezTo>
                  <a:pt x="22527" y="2045984"/>
                  <a:pt x="41162" y="2044170"/>
                  <a:pt x="56334" y="2042191"/>
                </a:cubicBezTo>
                <a:close/>
                <a:moveTo>
                  <a:pt x="1399393" y="2028998"/>
                </a:moveTo>
                <a:cubicBezTo>
                  <a:pt x="1420502" y="2055385"/>
                  <a:pt x="1407309" y="2028998"/>
                  <a:pt x="1399393" y="2028998"/>
                </a:cubicBezTo>
                <a:close/>
                <a:moveTo>
                  <a:pt x="1562000" y="2025700"/>
                </a:moveTo>
                <a:cubicBezTo>
                  <a:pt x="1566947" y="2025041"/>
                  <a:pt x="1572224" y="2027679"/>
                  <a:pt x="1573544" y="2034276"/>
                </a:cubicBezTo>
                <a:cubicBezTo>
                  <a:pt x="1576183" y="2047469"/>
                  <a:pt x="1555073" y="2050108"/>
                  <a:pt x="1552434" y="2036914"/>
                </a:cubicBezTo>
                <a:cubicBezTo>
                  <a:pt x="1552434" y="2030317"/>
                  <a:pt x="1557052" y="2026360"/>
                  <a:pt x="1562000" y="2025700"/>
                </a:cubicBezTo>
                <a:close/>
                <a:moveTo>
                  <a:pt x="230352" y="1969670"/>
                </a:moveTo>
                <a:cubicBezTo>
                  <a:pt x="234104" y="1970289"/>
                  <a:pt x="237732" y="1972268"/>
                  <a:pt x="241031" y="1976226"/>
                </a:cubicBezTo>
                <a:cubicBezTo>
                  <a:pt x="233115" y="1989419"/>
                  <a:pt x="214645" y="1992058"/>
                  <a:pt x="198813" y="1984142"/>
                </a:cubicBezTo>
                <a:cubicBezTo>
                  <a:pt x="206728" y="1978205"/>
                  <a:pt x="219097" y="1967815"/>
                  <a:pt x="230352" y="1969670"/>
                </a:cubicBezTo>
                <a:close/>
                <a:moveTo>
                  <a:pt x="1766164" y="1952477"/>
                </a:moveTo>
                <a:cubicBezTo>
                  <a:pt x="1792550" y="1965671"/>
                  <a:pt x="1811021" y="1994696"/>
                  <a:pt x="1821575" y="2021083"/>
                </a:cubicBezTo>
                <a:cubicBezTo>
                  <a:pt x="1800466" y="2002612"/>
                  <a:pt x="1784634" y="1976226"/>
                  <a:pt x="1766164" y="1952477"/>
                </a:cubicBezTo>
                <a:close/>
                <a:moveTo>
                  <a:pt x="103500" y="1952147"/>
                </a:moveTo>
                <a:cubicBezTo>
                  <a:pt x="105809" y="1952477"/>
                  <a:pt x="107788" y="1955116"/>
                  <a:pt x="109108" y="1960393"/>
                </a:cubicBezTo>
                <a:cubicBezTo>
                  <a:pt x="101192" y="1968309"/>
                  <a:pt x="98553" y="1965670"/>
                  <a:pt x="95915" y="1957754"/>
                </a:cubicBezTo>
                <a:cubicBezTo>
                  <a:pt x="98553" y="1953796"/>
                  <a:pt x="101192" y="1951817"/>
                  <a:pt x="103500" y="1952147"/>
                </a:cubicBezTo>
                <a:close/>
                <a:moveTo>
                  <a:pt x="1773421" y="1916526"/>
                </a:moveTo>
                <a:cubicBezTo>
                  <a:pt x="1776060" y="1914876"/>
                  <a:pt x="1780677" y="1915536"/>
                  <a:pt x="1787274" y="1918175"/>
                </a:cubicBezTo>
                <a:cubicBezTo>
                  <a:pt x="1789913" y="1931368"/>
                  <a:pt x="1784636" y="1934007"/>
                  <a:pt x="1771441" y="1928730"/>
                </a:cubicBezTo>
                <a:cubicBezTo>
                  <a:pt x="1770122" y="1922133"/>
                  <a:pt x="1770782" y="1918175"/>
                  <a:pt x="1773421" y="1916526"/>
                </a:cubicBezTo>
                <a:close/>
                <a:moveTo>
                  <a:pt x="37658" y="1853281"/>
                </a:moveTo>
                <a:cubicBezTo>
                  <a:pt x="46770" y="1854023"/>
                  <a:pt x="57654" y="1856827"/>
                  <a:pt x="72167" y="1862764"/>
                </a:cubicBezTo>
                <a:cubicBezTo>
                  <a:pt x="98553" y="1857486"/>
                  <a:pt x="122301" y="1860125"/>
                  <a:pt x="146048" y="1868041"/>
                </a:cubicBezTo>
                <a:cubicBezTo>
                  <a:pt x="124940" y="1870680"/>
                  <a:pt x="101192" y="1873318"/>
                  <a:pt x="77444" y="1875957"/>
                </a:cubicBezTo>
                <a:cubicBezTo>
                  <a:pt x="93276" y="1878595"/>
                  <a:pt x="111746" y="1881234"/>
                  <a:pt x="127578" y="1883873"/>
                </a:cubicBezTo>
                <a:cubicBezTo>
                  <a:pt x="128898" y="1883873"/>
                  <a:pt x="88658" y="1884533"/>
                  <a:pt x="46440" y="1883543"/>
                </a:cubicBezTo>
                <a:lnTo>
                  <a:pt x="719" y="1881244"/>
                </a:lnTo>
                <a:lnTo>
                  <a:pt x="719" y="1860812"/>
                </a:lnTo>
                <a:lnTo>
                  <a:pt x="2362" y="1860238"/>
                </a:lnTo>
                <a:cubicBezTo>
                  <a:pt x="14313" y="1855693"/>
                  <a:pt x="23991" y="1852168"/>
                  <a:pt x="37658" y="1853281"/>
                </a:cubicBezTo>
                <a:close/>
                <a:moveTo>
                  <a:pt x="174476" y="1853198"/>
                </a:moveTo>
                <a:cubicBezTo>
                  <a:pt x="187319" y="1847427"/>
                  <a:pt x="134504" y="1906302"/>
                  <a:pt x="164519" y="1860125"/>
                </a:cubicBezTo>
                <a:cubicBezTo>
                  <a:pt x="169466" y="1856167"/>
                  <a:pt x="172641" y="1854023"/>
                  <a:pt x="174476" y="1853198"/>
                </a:cubicBezTo>
                <a:close/>
                <a:moveTo>
                  <a:pt x="1935037" y="1844293"/>
                </a:moveTo>
                <a:cubicBezTo>
                  <a:pt x="1921844" y="1862763"/>
                  <a:pt x="1908651" y="1878595"/>
                  <a:pt x="1895458" y="1894427"/>
                </a:cubicBezTo>
                <a:cubicBezTo>
                  <a:pt x="1903374" y="1873318"/>
                  <a:pt x="1916567" y="1857486"/>
                  <a:pt x="1935037" y="1844293"/>
                </a:cubicBezTo>
                <a:close/>
                <a:moveTo>
                  <a:pt x="1760887" y="1844293"/>
                </a:moveTo>
                <a:cubicBezTo>
                  <a:pt x="1766164" y="1849570"/>
                  <a:pt x="1760887" y="1860125"/>
                  <a:pt x="1755610" y="1854847"/>
                </a:cubicBezTo>
                <a:cubicBezTo>
                  <a:pt x="1750332" y="1852209"/>
                  <a:pt x="1755610" y="1841654"/>
                  <a:pt x="1760887" y="1844293"/>
                </a:cubicBezTo>
                <a:close/>
                <a:moveTo>
                  <a:pt x="1870391" y="1812629"/>
                </a:moveTo>
                <a:cubicBezTo>
                  <a:pt x="1873689" y="1812629"/>
                  <a:pt x="1876987" y="1815268"/>
                  <a:pt x="1879626" y="1820546"/>
                </a:cubicBezTo>
                <a:cubicBezTo>
                  <a:pt x="1874349" y="1831100"/>
                  <a:pt x="1869072" y="1831100"/>
                  <a:pt x="1861155" y="1820546"/>
                </a:cubicBezTo>
                <a:cubicBezTo>
                  <a:pt x="1863794" y="1815268"/>
                  <a:pt x="1867092" y="1812629"/>
                  <a:pt x="1870391" y="1812629"/>
                </a:cubicBezTo>
                <a:close/>
                <a:moveTo>
                  <a:pt x="1747694" y="1809991"/>
                </a:moveTo>
                <a:cubicBezTo>
                  <a:pt x="1766165" y="1804714"/>
                  <a:pt x="1781997" y="1815269"/>
                  <a:pt x="1784636" y="1833739"/>
                </a:cubicBezTo>
                <a:cubicBezTo>
                  <a:pt x="1768804" y="1831100"/>
                  <a:pt x="1747694" y="1828462"/>
                  <a:pt x="1747694" y="1809991"/>
                </a:cubicBezTo>
                <a:close/>
                <a:moveTo>
                  <a:pt x="98550" y="1804714"/>
                </a:moveTo>
                <a:cubicBezTo>
                  <a:pt x="111744" y="1802076"/>
                  <a:pt x="114382" y="1804714"/>
                  <a:pt x="111744" y="1817908"/>
                </a:cubicBezTo>
                <a:cubicBezTo>
                  <a:pt x="98550" y="1823185"/>
                  <a:pt x="95912" y="1817908"/>
                  <a:pt x="98550" y="1804714"/>
                </a:cubicBezTo>
                <a:close/>
                <a:moveTo>
                  <a:pt x="1704486" y="1796179"/>
                </a:moveTo>
                <a:cubicBezTo>
                  <a:pt x="1710423" y="1790366"/>
                  <a:pt x="1713392" y="1808672"/>
                  <a:pt x="1713392" y="1852209"/>
                </a:cubicBezTo>
                <a:cubicBezTo>
                  <a:pt x="1700199" y="1844293"/>
                  <a:pt x="1694921" y="1828461"/>
                  <a:pt x="1697559" y="1809990"/>
                </a:cubicBezTo>
                <a:cubicBezTo>
                  <a:pt x="1700198" y="1802734"/>
                  <a:pt x="1702507" y="1798116"/>
                  <a:pt x="1704486" y="1796179"/>
                </a:cubicBezTo>
                <a:close/>
                <a:moveTo>
                  <a:pt x="1747694" y="1770412"/>
                </a:moveTo>
                <a:cubicBezTo>
                  <a:pt x="1763527" y="1770412"/>
                  <a:pt x="1776720" y="1780966"/>
                  <a:pt x="1784636" y="1794160"/>
                </a:cubicBezTo>
                <a:cubicBezTo>
                  <a:pt x="1768804" y="1791521"/>
                  <a:pt x="1750332" y="1788882"/>
                  <a:pt x="1747694" y="1770412"/>
                </a:cubicBezTo>
                <a:close/>
                <a:moveTo>
                  <a:pt x="719" y="1756595"/>
                </a:moveTo>
                <a:lnTo>
                  <a:pt x="8151" y="1763825"/>
                </a:lnTo>
                <a:cubicBezTo>
                  <a:pt x="17582" y="1776709"/>
                  <a:pt x="16025" y="1785677"/>
                  <a:pt x="8883" y="1792129"/>
                </a:cubicBezTo>
                <a:lnTo>
                  <a:pt x="719" y="1796700"/>
                </a:lnTo>
                <a:close/>
                <a:moveTo>
                  <a:pt x="1928358" y="1725060"/>
                </a:moveTo>
                <a:cubicBezTo>
                  <a:pt x="1931574" y="1726709"/>
                  <a:pt x="1934378" y="1731492"/>
                  <a:pt x="1935038" y="1741387"/>
                </a:cubicBezTo>
                <a:cubicBezTo>
                  <a:pt x="1905352" y="1743366"/>
                  <a:pt x="1918711" y="1720112"/>
                  <a:pt x="1928358" y="1725060"/>
                </a:cubicBezTo>
                <a:close/>
                <a:moveTo>
                  <a:pt x="307001" y="1712362"/>
                </a:moveTo>
                <a:cubicBezTo>
                  <a:pt x="312278" y="1712362"/>
                  <a:pt x="314917" y="1725555"/>
                  <a:pt x="307001" y="1725555"/>
                </a:cubicBezTo>
                <a:cubicBezTo>
                  <a:pt x="299085" y="1725555"/>
                  <a:pt x="299085" y="1712362"/>
                  <a:pt x="307001" y="1712362"/>
                </a:cubicBezTo>
                <a:close/>
                <a:moveTo>
                  <a:pt x="1781996" y="1667504"/>
                </a:moveTo>
                <a:cubicBezTo>
                  <a:pt x="1768803" y="1688613"/>
                  <a:pt x="1779357" y="1704445"/>
                  <a:pt x="1813660" y="1709722"/>
                </a:cubicBezTo>
                <a:cubicBezTo>
                  <a:pt x="1768803" y="1701806"/>
                  <a:pt x="1821576" y="1709722"/>
                  <a:pt x="1781996" y="1720277"/>
                </a:cubicBezTo>
                <a:lnTo>
                  <a:pt x="1822584" y="1733972"/>
                </a:lnTo>
                <a:lnTo>
                  <a:pt x="1818195" y="1727327"/>
                </a:lnTo>
                <a:cubicBezTo>
                  <a:pt x="1817782" y="1723740"/>
                  <a:pt x="1818937" y="1719617"/>
                  <a:pt x="1821575" y="1715000"/>
                </a:cubicBezTo>
                <a:cubicBezTo>
                  <a:pt x="1837407" y="1722916"/>
                  <a:pt x="1850600" y="1733470"/>
                  <a:pt x="1866432" y="1744025"/>
                </a:cubicBezTo>
                <a:lnTo>
                  <a:pt x="1844315" y="1742396"/>
                </a:lnTo>
                <a:lnTo>
                  <a:pt x="1887542" y="1762495"/>
                </a:lnTo>
                <a:cubicBezTo>
                  <a:pt x="1932399" y="1733470"/>
                  <a:pt x="1805744" y="1662227"/>
                  <a:pt x="1781996" y="1667504"/>
                </a:cubicBezTo>
                <a:close/>
                <a:moveTo>
                  <a:pt x="2016835" y="1622647"/>
                </a:moveTo>
                <a:cubicBezTo>
                  <a:pt x="2019474" y="1623307"/>
                  <a:pt x="2022112" y="1625286"/>
                  <a:pt x="2022112" y="1627924"/>
                </a:cubicBezTo>
                <a:cubicBezTo>
                  <a:pt x="2022112" y="1633201"/>
                  <a:pt x="2011558" y="1630563"/>
                  <a:pt x="2011558" y="1625285"/>
                </a:cubicBezTo>
                <a:cubicBezTo>
                  <a:pt x="2011558" y="1622647"/>
                  <a:pt x="2014197" y="1621987"/>
                  <a:pt x="2016835" y="1622647"/>
                </a:cubicBezTo>
                <a:close/>
                <a:moveTo>
                  <a:pt x="1837408" y="1606815"/>
                </a:moveTo>
                <a:cubicBezTo>
                  <a:pt x="1878967" y="1627594"/>
                  <a:pt x="1870432" y="1628337"/>
                  <a:pt x="1845339" y="1621147"/>
                </a:cubicBezTo>
                <a:lnTo>
                  <a:pt x="1833700" y="1617428"/>
                </a:lnTo>
                <a:close/>
                <a:moveTo>
                  <a:pt x="1813001" y="1527986"/>
                </a:moveTo>
                <a:cubicBezTo>
                  <a:pt x="1814320" y="1528316"/>
                  <a:pt x="1820257" y="1530295"/>
                  <a:pt x="1826854" y="1532933"/>
                </a:cubicBezTo>
                <a:cubicBezTo>
                  <a:pt x="1814980" y="1528975"/>
                  <a:pt x="1811681" y="1527656"/>
                  <a:pt x="1813001" y="1527986"/>
                </a:cubicBezTo>
                <a:close/>
                <a:moveTo>
                  <a:pt x="1803105" y="1525018"/>
                </a:moveTo>
                <a:cubicBezTo>
                  <a:pt x="1808383" y="1527657"/>
                  <a:pt x="1803105" y="1543489"/>
                  <a:pt x="1797828" y="1535573"/>
                </a:cubicBezTo>
                <a:cubicBezTo>
                  <a:pt x="1795189" y="1530295"/>
                  <a:pt x="1797828" y="1519741"/>
                  <a:pt x="1803105" y="1525018"/>
                </a:cubicBezTo>
                <a:close/>
                <a:moveTo>
                  <a:pt x="265438" y="1511165"/>
                </a:moveTo>
                <a:cubicBezTo>
                  <a:pt x="267417" y="1511824"/>
                  <a:pt x="268736" y="1514463"/>
                  <a:pt x="270056" y="1519740"/>
                </a:cubicBezTo>
                <a:cubicBezTo>
                  <a:pt x="264779" y="1527656"/>
                  <a:pt x="259502" y="1525018"/>
                  <a:pt x="256863" y="1514463"/>
                </a:cubicBezTo>
                <a:cubicBezTo>
                  <a:pt x="260821" y="1511824"/>
                  <a:pt x="263459" y="1510505"/>
                  <a:pt x="265438" y="1511165"/>
                </a:cubicBezTo>
                <a:close/>
                <a:moveTo>
                  <a:pt x="122290" y="1506547"/>
                </a:moveTo>
                <a:cubicBezTo>
                  <a:pt x="130206" y="1517102"/>
                  <a:pt x="122290" y="1530295"/>
                  <a:pt x="114374" y="1535572"/>
                </a:cubicBezTo>
                <a:cubicBezTo>
                  <a:pt x="93265" y="1540849"/>
                  <a:pt x="106458" y="1495992"/>
                  <a:pt x="122290" y="1506547"/>
                </a:cubicBezTo>
                <a:close/>
                <a:moveTo>
                  <a:pt x="1771441" y="1456413"/>
                </a:moveTo>
                <a:cubicBezTo>
                  <a:pt x="1795190" y="1451136"/>
                  <a:pt x="1803105" y="1480161"/>
                  <a:pt x="1789912" y="1474884"/>
                </a:cubicBezTo>
                <a:cubicBezTo>
                  <a:pt x="1774080" y="1474884"/>
                  <a:pt x="1768802" y="1474884"/>
                  <a:pt x="1771441" y="1456413"/>
                </a:cubicBezTo>
                <a:close/>
                <a:moveTo>
                  <a:pt x="74804" y="1456413"/>
                </a:moveTo>
                <a:cubicBezTo>
                  <a:pt x="95913" y="1456413"/>
                  <a:pt x="117022" y="1461690"/>
                  <a:pt x="135493" y="1469606"/>
                </a:cubicBezTo>
                <a:cubicBezTo>
                  <a:pt x="114383" y="1474883"/>
                  <a:pt x="93274" y="1472245"/>
                  <a:pt x="74804" y="1456413"/>
                </a:cubicBezTo>
                <a:close/>
                <a:moveTo>
                  <a:pt x="2154375" y="1450806"/>
                </a:moveTo>
                <a:cubicBezTo>
                  <a:pt x="2158663" y="1449156"/>
                  <a:pt x="2165920" y="1453774"/>
                  <a:pt x="2175155" y="1464328"/>
                </a:cubicBezTo>
                <a:cubicBezTo>
                  <a:pt x="2188348" y="1501269"/>
                  <a:pt x="2180432" y="1506546"/>
                  <a:pt x="2151407" y="1474883"/>
                </a:cubicBezTo>
                <a:cubicBezTo>
                  <a:pt x="2148768" y="1460371"/>
                  <a:pt x="2150087" y="1452455"/>
                  <a:pt x="2154375" y="1450806"/>
                </a:cubicBezTo>
                <a:close/>
                <a:moveTo>
                  <a:pt x="1870093" y="1448650"/>
                </a:moveTo>
                <a:cubicBezTo>
                  <a:pt x="1872824" y="1453711"/>
                  <a:pt x="1867258" y="1472079"/>
                  <a:pt x="1871711" y="1485437"/>
                </a:cubicBezTo>
                <a:cubicBezTo>
                  <a:pt x="1842686" y="1503907"/>
                  <a:pt x="1832130" y="1498630"/>
                  <a:pt x="1840046" y="1469605"/>
                </a:cubicBezTo>
                <a:cubicBezTo>
                  <a:pt x="1851921" y="1457731"/>
                  <a:pt x="1859342" y="1451300"/>
                  <a:pt x="1863919" y="1448702"/>
                </a:cubicBezTo>
                <a:cubicBezTo>
                  <a:pt x="1867351" y="1446754"/>
                  <a:pt x="1869183" y="1446963"/>
                  <a:pt x="1870093" y="1448650"/>
                </a:cubicBezTo>
                <a:close/>
                <a:moveTo>
                  <a:pt x="2225287" y="1422111"/>
                </a:moveTo>
                <a:cubicBezTo>
                  <a:pt x="2230565" y="1427388"/>
                  <a:pt x="2222649" y="1437943"/>
                  <a:pt x="2217372" y="1432666"/>
                </a:cubicBezTo>
                <a:cubicBezTo>
                  <a:pt x="2214733" y="1427388"/>
                  <a:pt x="2220010" y="1416834"/>
                  <a:pt x="2225287" y="1422111"/>
                </a:cubicBezTo>
                <a:close/>
                <a:moveTo>
                  <a:pt x="2622074" y="1408257"/>
                </a:moveTo>
                <a:cubicBezTo>
                  <a:pt x="2630319" y="1408257"/>
                  <a:pt x="2639555" y="1412875"/>
                  <a:pt x="2650109" y="1422110"/>
                </a:cubicBezTo>
                <a:cubicBezTo>
                  <a:pt x="2663302" y="1440580"/>
                  <a:pt x="2660664" y="1453773"/>
                  <a:pt x="2639554" y="1464328"/>
                </a:cubicBezTo>
                <a:cubicBezTo>
                  <a:pt x="2607891" y="1464328"/>
                  <a:pt x="2594697" y="1451135"/>
                  <a:pt x="2599975" y="1422110"/>
                </a:cubicBezTo>
                <a:cubicBezTo>
                  <a:pt x="2606572" y="1412875"/>
                  <a:pt x="2613828" y="1408257"/>
                  <a:pt x="2622074" y="1408257"/>
                </a:cubicBezTo>
                <a:close/>
                <a:moveTo>
                  <a:pt x="1859377" y="1392638"/>
                </a:moveTo>
                <a:cubicBezTo>
                  <a:pt x="1866827" y="1391619"/>
                  <a:pt x="1875245" y="1391859"/>
                  <a:pt x="1884614" y="1393374"/>
                </a:cubicBezTo>
                <a:cubicBezTo>
                  <a:pt x="1897107" y="1395394"/>
                  <a:pt x="1911289" y="1399682"/>
                  <a:pt x="1927121" y="1406278"/>
                </a:cubicBezTo>
                <a:cubicBezTo>
                  <a:pt x="1953508" y="1406278"/>
                  <a:pt x="1982533" y="1406278"/>
                  <a:pt x="2008919" y="1403639"/>
                </a:cubicBezTo>
                <a:cubicBezTo>
                  <a:pt x="1985171" y="1424748"/>
                  <a:pt x="1850600" y="1440580"/>
                  <a:pt x="1818937" y="1435303"/>
                </a:cubicBezTo>
                <a:cubicBezTo>
                  <a:pt x="1823390" y="1410072"/>
                  <a:pt x="1837027" y="1395693"/>
                  <a:pt x="1859377" y="1392638"/>
                </a:cubicBezTo>
                <a:close/>
                <a:moveTo>
                  <a:pt x="1687005" y="1379892"/>
                </a:moveTo>
                <a:cubicBezTo>
                  <a:pt x="1655341" y="1393085"/>
                  <a:pt x="1681728" y="1382531"/>
                  <a:pt x="1687005" y="1379892"/>
                </a:cubicBezTo>
                <a:close/>
                <a:moveTo>
                  <a:pt x="2216053" y="1363070"/>
                </a:moveTo>
                <a:cubicBezTo>
                  <a:pt x="2218691" y="1361421"/>
                  <a:pt x="2222649" y="1361421"/>
                  <a:pt x="2225288" y="1364059"/>
                </a:cubicBezTo>
                <a:cubicBezTo>
                  <a:pt x="2227926" y="1371975"/>
                  <a:pt x="2217372" y="1377252"/>
                  <a:pt x="2214733" y="1371975"/>
                </a:cubicBezTo>
                <a:cubicBezTo>
                  <a:pt x="2212095" y="1368017"/>
                  <a:pt x="2213414" y="1364719"/>
                  <a:pt x="2216053" y="1363070"/>
                </a:cubicBezTo>
                <a:close/>
                <a:moveTo>
                  <a:pt x="1857527" y="1330747"/>
                </a:moveTo>
                <a:cubicBezTo>
                  <a:pt x="1859836" y="1330417"/>
                  <a:pt x="1862474" y="1331077"/>
                  <a:pt x="1863793" y="1332396"/>
                </a:cubicBezTo>
                <a:cubicBezTo>
                  <a:pt x="1866432" y="1337673"/>
                  <a:pt x="1855877" y="1340312"/>
                  <a:pt x="1853239" y="1335035"/>
                </a:cubicBezTo>
                <a:cubicBezTo>
                  <a:pt x="1853239" y="1332396"/>
                  <a:pt x="1855218" y="1331077"/>
                  <a:pt x="1857527" y="1330747"/>
                </a:cubicBezTo>
                <a:close/>
                <a:moveTo>
                  <a:pt x="2404" y="1328000"/>
                </a:moveTo>
                <a:cubicBezTo>
                  <a:pt x="6285" y="1328603"/>
                  <a:pt x="11809" y="1330747"/>
                  <a:pt x="19396" y="1335035"/>
                </a:cubicBezTo>
                <a:cubicBezTo>
                  <a:pt x="24014" y="1365050"/>
                  <a:pt x="12974" y="1362237"/>
                  <a:pt x="4176" y="1352447"/>
                </a:cubicBezTo>
                <a:lnTo>
                  <a:pt x="719" y="1346229"/>
                </a:lnTo>
                <a:lnTo>
                  <a:pt x="719" y="1329742"/>
                </a:lnTo>
                <a:close/>
                <a:moveTo>
                  <a:pt x="56326" y="1287540"/>
                </a:moveTo>
                <a:cubicBezTo>
                  <a:pt x="66881" y="1298094"/>
                  <a:pt x="77435" y="1308649"/>
                  <a:pt x="87990" y="1319204"/>
                </a:cubicBezTo>
                <a:cubicBezTo>
                  <a:pt x="61603" y="1321842"/>
                  <a:pt x="51049" y="1311288"/>
                  <a:pt x="56326" y="1287540"/>
                </a:cubicBezTo>
                <a:close/>
                <a:moveTo>
                  <a:pt x="2249325" y="1276490"/>
                </a:moveTo>
                <a:cubicBezTo>
                  <a:pt x="2250685" y="1277644"/>
                  <a:pt x="2249696" y="1282262"/>
                  <a:pt x="2243759" y="1292817"/>
                </a:cubicBezTo>
                <a:cubicBezTo>
                  <a:pt x="2220010" y="1300733"/>
                  <a:pt x="2245243" y="1273026"/>
                  <a:pt x="2249325" y="1276490"/>
                </a:cubicBezTo>
                <a:close/>
                <a:moveTo>
                  <a:pt x="2066640" y="1274017"/>
                </a:moveTo>
                <a:cubicBezTo>
                  <a:pt x="2065650" y="1275007"/>
                  <a:pt x="2065650" y="1276986"/>
                  <a:pt x="2066970" y="1279624"/>
                </a:cubicBezTo>
                <a:cubicBezTo>
                  <a:pt x="2072247" y="1282263"/>
                  <a:pt x="2074886" y="1279624"/>
                  <a:pt x="2072247" y="1274347"/>
                </a:cubicBezTo>
                <a:cubicBezTo>
                  <a:pt x="2069609" y="1273028"/>
                  <a:pt x="2067629" y="1273028"/>
                  <a:pt x="2066640" y="1274017"/>
                </a:cubicBezTo>
                <a:close/>
                <a:moveTo>
                  <a:pt x="2283338" y="1263792"/>
                </a:moveTo>
                <a:cubicBezTo>
                  <a:pt x="2285976" y="1284901"/>
                  <a:pt x="2285976" y="1287540"/>
                  <a:pt x="2283338" y="1263792"/>
                </a:cubicBezTo>
                <a:close/>
                <a:moveTo>
                  <a:pt x="1918546" y="1255875"/>
                </a:moveTo>
                <a:cubicBezTo>
                  <a:pt x="1919865" y="1255215"/>
                  <a:pt x="1921844" y="1255875"/>
                  <a:pt x="1924483" y="1258513"/>
                </a:cubicBezTo>
                <a:cubicBezTo>
                  <a:pt x="1924483" y="1263791"/>
                  <a:pt x="1921844" y="1266429"/>
                  <a:pt x="1916567" y="1261152"/>
                </a:cubicBezTo>
                <a:cubicBezTo>
                  <a:pt x="1916567" y="1258514"/>
                  <a:pt x="1917227" y="1256535"/>
                  <a:pt x="1918546" y="1255875"/>
                </a:cubicBezTo>
                <a:close/>
                <a:moveTo>
                  <a:pt x="1824998" y="1253113"/>
                </a:moveTo>
                <a:cubicBezTo>
                  <a:pt x="1828503" y="1253567"/>
                  <a:pt x="1830152" y="1257854"/>
                  <a:pt x="1826854" y="1269069"/>
                </a:cubicBezTo>
                <a:cubicBezTo>
                  <a:pt x="1787273" y="1284901"/>
                  <a:pt x="1814485" y="1251752"/>
                  <a:pt x="1824998" y="1253113"/>
                </a:cubicBezTo>
                <a:close/>
                <a:moveTo>
                  <a:pt x="2056416" y="1245322"/>
                </a:moveTo>
                <a:cubicBezTo>
                  <a:pt x="2080163" y="1250599"/>
                  <a:pt x="2085441" y="1263792"/>
                  <a:pt x="2074886" y="1282263"/>
                </a:cubicBezTo>
                <a:cubicBezTo>
                  <a:pt x="2051138" y="1287540"/>
                  <a:pt x="2022112" y="1258515"/>
                  <a:pt x="2056416" y="1245322"/>
                </a:cubicBezTo>
                <a:close/>
                <a:moveTo>
                  <a:pt x="161460" y="1244826"/>
                </a:moveTo>
                <a:cubicBezTo>
                  <a:pt x="176055" y="1250763"/>
                  <a:pt x="192876" y="1273027"/>
                  <a:pt x="182981" y="1284901"/>
                </a:cubicBezTo>
                <a:cubicBezTo>
                  <a:pt x="172427" y="1271707"/>
                  <a:pt x="159233" y="1258514"/>
                  <a:pt x="148679" y="1245321"/>
                </a:cubicBezTo>
                <a:cubicBezTo>
                  <a:pt x="151977" y="1242683"/>
                  <a:pt x="156595" y="1242847"/>
                  <a:pt x="161460" y="1244826"/>
                </a:cubicBezTo>
                <a:close/>
                <a:moveTo>
                  <a:pt x="2022114" y="1242683"/>
                </a:moveTo>
                <a:cubicBezTo>
                  <a:pt x="2027391" y="1253237"/>
                  <a:pt x="2022114" y="1258515"/>
                  <a:pt x="2011558" y="1255876"/>
                </a:cubicBezTo>
                <a:cubicBezTo>
                  <a:pt x="2006281" y="1245322"/>
                  <a:pt x="2011558" y="1242683"/>
                  <a:pt x="2022114" y="1242683"/>
                </a:cubicBezTo>
                <a:close/>
                <a:moveTo>
                  <a:pt x="1771442" y="1240044"/>
                </a:moveTo>
                <a:cubicBezTo>
                  <a:pt x="1795190" y="1250598"/>
                  <a:pt x="1792551" y="1258514"/>
                  <a:pt x="1766165" y="1266430"/>
                </a:cubicBezTo>
                <a:cubicBezTo>
                  <a:pt x="1742416" y="1255876"/>
                  <a:pt x="1742416" y="1247960"/>
                  <a:pt x="1771442" y="1240044"/>
                </a:cubicBezTo>
                <a:close/>
                <a:moveTo>
                  <a:pt x="1919206" y="1237405"/>
                </a:moveTo>
                <a:cubicBezTo>
                  <a:pt x="1912609" y="1239054"/>
                  <a:pt x="1907497" y="1240373"/>
                  <a:pt x="1903565" y="1241327"/>
                </a:cubicBezTo>
                <a:lnTo>
                  <a:pt x="1898300" y="1242388"/>
                </a:lnTo>
                <a:lnTo>
                  <a:pt x="1898427" y="1242311"/>
                </a:lnTo>
                <a:cubicBezTo>
                  <a:pt x="1903704" y="1240373"/>
                  <a:pt x="1910631" y="1238724"/>
                  <a:pt x="1919206" y="1237405"/>
                </a:cubicBezTo>
                <a:close/>
                <a:moveTo>
                  <a:pt x="719" y="1237405"/>
                </a:moveTo>
                <a:lnTo>
                  <a:pt x="29945" y="1237405"/>
                </a:lnTo>
                <a:cubicBezTo>
                  <a:pt x="29945" y="1259834"/>
                  <a:pt x="21370" y="1273686"/>
                  <a:pt x="3559" y="1278964"/>
                </a:cubicBezTo>
                <a:lnTo>
                  <a:pt x="719" y="1279089"/>
                </a:lnTo>
                <a:close/>
                <a:moveTo>
                  <a:pt x="297103" y="1227510"/>
                </a:moveTo>
                <a:cubicBezTo>
                  <a:pt x="289187" y="1226191"/>
                  <a:pt x="276654" y="1229489"/>
                  <a:pt x="259503" y="1232127"/>
                </a:cubicBezTo>
                <a:cubicBezTo>
                  <a:pt x="272696" y="1245320"/>
                  <a:pt x="285889" y="1258514"/>
                  <a:pt x="296444" y="1271708"/>
                </a:cubicBezTo>
                <a:cubicBezTo>
                  <a:pt x="285889" y="1250597"/>
                  <a:pt x="288528" y="1242681"/>
                  <a:pt x="306998" y="1250597"/>
                </a:cubicBezTo>
                <a:cubicBezTo>
                  <a:pt x="308317" y="1234766"/>
                  <a:pt x="305019" y="1228829"/>
                  <a:pt x="297103" y="1227510"/>
                </a:cubicBezTo>
                <a:close/>
                <a:moveTo>
                  <a:pt x="2158992" y="1215965"/>
                </a:moveTo>
                <a:cubicBezTo>
                  <a:pt x="2159982" y="1214976"/>
                  <a:pt x="2161961" y="1214976"/>
                  <a:pt x="2164599" y="1216295"/>
                </a:cubicBezTo>
                <a:cubicBezTo>
                  <a:pt x="2167238" y="1221572"/>
                  <a:pt x="2164599" y="1224211"/>
                  <a:pt x="2159322" y="1221572"/>
                </a:cubicBezTo>
                <a:cubicBezTo>
                  <a:pt x="2158003" y="1218934"/>
                  <a:pt x="2158003" y="1216955"/>
                  <a:pt x="2158992" y="1215965"/>
                </a:cubicBezTo>
                <a:close/>
                <a:moveTo>
                  <a:pt x="920" y="1208380"/>
                </a:moveTo>
                <a:cubicBezTo>
                  <a:pt x="14115" y="1205742"/>
                  <a:pt x="16753" y="1208380"/>
                  <a:pt x="14115" y="1221574"/>
                </a:cubicBezTo>
                <a:cubicBezTo>
                  <a:pt x="920" y="1226851"/>
                  <a:pt x="-1718" y="1221574"/>
                  <a:pt x="920" y="1208380"/>
                </a:cubicBezTo>
                <a:close/>
                <a:moveTo>
                  <a:pt x="1688852" y="1195579"/>
                </a:moveTo>
                <a:cubicBezTo>
                  <a:pt x="1701445" y="1199979"/>
                  <a:pt x="1711742" y="1216955"/>
                  <a:pt x="1702836" y="1234766"/>
                </a:cubicBezTo>
                <a:cubicBezTo>
                  <a:pt x="1676450" y="1250598"/>
                  <a:pt x="1663257" y="1242682"/>
                  <a:pt x="1663257" y="1213657"/>
                </a:cubicBezTo>
                <a:cubicBezTo>
                  <a:pt x="1665896" y="1203762"/>
                  <a:pt x="1670678" y="1198155"/>
                  <a:pt x="1676120" y="1195805"/>
                </a:cubicBezTo>
                <a:cubicBezTo>
                  <a:pt x="1680202" y="1194042"/>
                  <a:pt x="1684654" y="1194112"/>
                  <a:pt x="1688852" y="1195579"/>
                </a:cubicBezTo>
                <a:close/>
                <a:moveTo>
                  <a:pt x="1861155" y="1195187"/>
                </a:moveTo>
                <a:cubicBezTo>
                  <a:pt x="1869071" y="1195187"/>
                  <a:pt x="1863794" y="1218935"/>
                  <a:pt x="1855878" y="1211019"/>
                </a:cubicBezTo>
                <a:cubicBezTo>
                  <a:pt x="1855878" y="1205741"/>
                  <a:pt x="1855878" y="1197826"/>
                  <a:pt x="1861155" y="1195187"/>
                </a:cubicBezTo>
                <a:close/>
                <a:moveTo>
                  <a:pt x="1890181" y="1195186"/>
                </a:moveTo>
                <a:cubicBezTo>
                  <a:pt x="1904033" y="1230808"/>
                  <a:pt x="1883749" y="1244166"/>
                  <a:pt x="1895004" y="1243053"/>
                </a:cubicBezTo>
                <a:lnTo>
                  <a:pt x="1898300" y="1242388"/>
                </a:lnTo>
                <a:lnTo>
                  <a:pt x="1887542" y="1248949"/>
                </a:lnTo>
                <a:cubicBezTo>
                  <a:pt x="1883584" y="1253896"/>
                  <a:pt x="1886223" y="1259834"/>
                  <a:pt x="1895458" y="1266430"/>
                </a:cubicBezTo>
                <a:cubicBezTo>
                  <a:pt x="1866433" y="1255876"/>
                  <a:pt x="1861156" y="1258514"/>
                  <a:pt x="1832130" y="1263792"/>
                </a:cubicBezTo>
                <a:cubicBezTo>
                  <a:pt x="1834768" y="1229489"/>
                  <a:pt x="1853239" y="1205741"/>
                  <a:pt x="1890181" y="1195186"/>
                </a:cubicBezTo>
                <a:close/>
                <a:moveTo>
                  <a:pt x="53693" y="1187271"/>
                </a:moveTo>
                <a:cubicBezTo>
                  <a:pt x="77442" y="1187271"/>
                  <a:pt x="95912" y="1195187"/>
                  <a:pt x="109106" y="1208380"/>
                </a:cubicBezTo>
                <a:cubicBezTo>
                  <a:pt x="82719" y="1232128"/>
                  <a:pt x="53693" y="1234766"/>
                  <a:pt x="19391" y="1218935"/>
                </a:cubicBezTo>
                <a:cubicBezTo>
                  <a:pt x="32584" y="1208380"/>
                  <a:pt x="43139" y="1197825"/>
                  <a:pt x="53693" y="1187271"/>
                </a:cubicBezTo>
                <a:close/>
                <a:moveTo>
                  <a:pt x="1904694" y="1179356"/>
                </a:moveTo>
                <a:cubicBezTo>
                  <a:pt x="1907992" y="1179356"/>
                  <a:pt x="1911290" y="1181994"/>
                  <a:pt x="1913929" y="1187272"/>
                </a:cubicBezTo>
                <a:cubicBezTo>
                  <a:pt x="1908652" y="1200465"/>
                  <a:pt x="1903375" y="1200465"/>
                  <a:pt x="1895458" y="1187272"/>
                </a:cubicBezTo>
                <a:cubicBezTo>
                  <a:pt x="1898097" y="1181994"/>
                  <a:pt x="1901395" y="1179356"/>
                  <a:pt x="1904694" y="1179356"/>
                </a:cubicBezTo>
                <a:close/>
                <a:moveTo>
                  <a:pt x="2053777" y="1176716"/>
                </a:moveTo>
                <a:cubicBezTo>
                  <a:pt x="2024752" y="1208380"/>
                  <a:pt x="1966701" y="1263791"/>
                  <a:pt x="1921844" y="1274346"/>
                </a:cubicBezTo>
                <a:cubicBezTo>
                  <a:pt x="1927121" y="1216295"/>
                  <a:pt x="2019475" y="1192548"/>
                  <a:pt x="2053777" y="1176716"/>
                </a:cubicBezTo>
                <a:close/>
                <a:moveTo>
                  <a:pt x="367687" y="1163522"/>
                </a:moveTo>
                <a:cubicBezTo>
                  <a:pt x="372964" y="1192547"/>
                  <a:pt x="386158" y="1205741"/>
                  <a:pt x="407267" y="1205741"/>
                </a:cubicBezTo>
                <a:cubicBezTo>
                  <a:pt x="394073" y="1189909"/>
                  <a:pt x="380880" y="1176715"/>
                  <a:pt x="367687" y="1163522"/>
                </a:cubicBezTo>
                <a:close/>
                <a:moveTo>
                  <a:pt x="1592014" y="1150329"/>
                </a:moveTo>
                <a:cubicBezTo>
                  <a:pt x="1578820" y="1158245"/>
                  <a:pt x="1589375" y="1163522"/>
                  <a:pt x="1592014" y="1150329"/>
                </a:cubicBezTo>
                <a:close/>
                <a:moveTo>
                  <a:pt x="2217373" y="1137137"/>
                </a:moveTo>
                <a:cubicBezTo>
                  <a:pt x="2214734" y="1150330"/>
                  <a:pt x="2198902" y="1171439"/>
                  <a:pt x="2185709" y="1163523"/>
                </a:cubicBezTo>
                <a:cubicBezTo>
                  <a:pt x="2188348" y="1152969"/>
                  <a:pt x="2204179" y="1131860"/>
                  <a:pt x="2217373" y="1137137"/>
                </a:cubicBezTo>
                <a:close/>
                <a:moveTo>
                  <a:pt x="1742418" y="1137136"/>
                </a:moveTo>
                <a:cubicBezTo>
                  <a:pt x="1745056" y="1142413"/>
                  <a:pt x="1734502" y="1147691"/>
                  <a:pt x="1729223" y="1147691"/>
                </a:cubicBezTo>
                <a:cubicBezTo>
                  <a:pt x="1726585" y="1139775"/>
                  <a:pt x="1737140" y="1134498"/>
                  <a:pt x="1742418" y="1137136"/>
                </a:cubicBezTo>
                <a:close/>
                <a:moveTo>
                  <a:pt x="719" y="1126605"/>
                </a:moveTo>
                <a:lnTo>
                  <a:pt x="32015" y="1133892"/>
                </a:lnTo>
                <a:cubicBezTo>
                  <a:pt x="41201" y="1136571"/>
                  <a:pt x="48746" y="1139446"/>
                  <a:pt x="53693" y="1142414"/>
                </a:cubicBezTo>
                <a:cubicBezTo>
                  <a:pt x="43798" y="1150331"/>
                  <a:pt x="30110" y="1153464"/>
                  <a:pt x="14897" y="1153547"/>
                </a:cubicBezTo>
                <a:lnTo>
                  <a:pt x="719" y="1151426"/>
                </a:lnTo>
                <a:close/>
                <a:moveTo>
                  <a:pt x="452124" y="1121304"/>
                </a:moveTo>
                <a:cubicBezTo>
                  <a:pt x="452124" y="1126581"/>
                  <a:pt x="462677" y="1181993"/>
                  <a:pt x="478509" y="1176715"/>
                </a:cubicBezTo>
                <a:cubicBezTo>
                  <a:pt x="481148" y="1152968"/>
                  <a:pt x="473232" y="1134497"/>
                  <a:pt x="452124" y="1121304"/>
                </a:cubicBezTo>
                <a:close/>
                <a:moveTo>
                  <a:pt x="1929761" y="1092279"/>
                </a:moveTo>
                <a:cubicBezTo>
                  <a:pt x="1940316" y="1137136"/>
                  <a:pt x="1921845" y="1168799"/>
                  <a:pt x="1874348" y="1189909"/>
                </a:cubicBezTo>
                <a:cubicBezTo>
                  <a:pt x="1842685" y="1158245"/>
                  <a:pt x="1861155" y="1126581"/>
                  <a:pt x="1929761" y="1092279"/>
                </a:cubicBezTo>
                <a:close/>
                <a:moveTo>
                  <a:pt x="1807398" y="1088023"/>
                </a:moveTo>
                <a:cubicBezTo>
                  <a:pt x="1824174" y="1086838"/>
                  <a:pt x="1856539" y="1100856"/>
                  <a:pt x="1813660" y="1110751"/>
                </a:cubicBezTo>
                <a:cubicBezTo>
                  <a:pt x="1792880" y="1094919"/>
                  <a:pt x="1797333" y="1088734"/>
                  <a:pt x="1807398" y="1088023"/>
                </a:cubicBezTo>
                <a:close/>
                <a:moveTo>
                  <a:pt x="1737138" y="1073810"/>
                </a:moveTo>
                <a:cubicBezTo>
                  <a:pt x="1763525" y="1087003"/>
                  <a:pt x="1718668" y="1102835"/>
                  <a:pt x="1737138" y="1073810"/>
                </a:cubicBezTo>
                <a:close/>
                <a:moveTo>
                  <a:pt x="1763526" y="1065892"/>
                </a:moveTo>
                <a:cubicBezTo>
                  <a:pt x="1766165" y="1071170"/>
                  <a:pt x="1755610" y="1076447"/>
                  <a:pt x="1750332" y="1073808"/>
                </a:cubicBezTo>
                <a:cubicBezTo>
                  <a:pt x="1750332" y="1065892"/>
                  <a:pt x="1758249" y="1063254"/>
                  <a:pt x="1763526" y="1065892"/>
                </a:cubicBezTo>
                <a:close/>
                <a:moveTo>
                  <a:pt x="2046562" y="1031549"/>
                </a:moveTo>
                <a:cubicBezTo>
                  <a:pt x="2049819" y="1033734"/>
                  <a:pt x="2051799" y="1039507"/>
                  <a:pt x="2051139" y="1050061"/>
                </a:cubicBezTo>
                <a:cubicBezTo>
                  <a:pt x="2040584" y="1057976"/>
                  <a:pt x="2030030" y="1065892"/>
                  <a:pt x="2019474" y="1076447"/>
                </a:cubicBezTo>
                <a:cubicBezTo>
                  <a:pt x="2015517" y="1050721"/>
                  <a:pt x="2036791" y="1024994"/>
                  <a:pt x="2046562" y="1031549"/>
                </a:cubicBezTo>
                <a:close/>
                <a:moveTo>
                  <a:pt x="426479" y="1025200"/>
                </a:moveTo>
                <a:cubicBezTo>
                  <a:pt x="412873" y="1025323"/>
                  <a:pt x="404627" y="1027632"/>
                  <a:pt x="409905" y="1031590"/>
                </a:cubicBezTo>
                <a:cubicBezTo>
                  <a:pt x="438929" y="1102833"/>
                  <a:pt x="417821" y="1076447"/>
                  <a:pt x="460039" y="1113388"/>
                </a:cubicBezTo>
                <a:cubicBezTo>
                  <a:pt x="412544" y="1002565"/>
                  <a:pt x="436292" y="1065892"/>
                  <a:pt x="473232" y="1097556"/>
                </a:cubicBezTo>
                <a:cubicBezTo>
                  <a:pt x="556351" y="1044124"/>
                  <a:pt x="467295" y="1024829"/>
                  <a:pt x="426479" y="1025200"/>
                </a:cubicBezTo>
                <a:close/>
                <a:moveTo>
                  <a:pt x="2301863" y="1006147"/>
                </a:moveTo>
                <a:cubicBezTo>
                  <a:pt x="2306505" y="1004692"/>
                  <a:pt x="2311066" y="1004947"/>
                  <a:pt x="2315580" y="1006895"/>
                </a:cubicBezTo>
                <a:cubicBezTo>
                  <a:pt x="2321600" y="1009492"/>
                  <a:pt x="2327537" y="1015100"/>
                  <a:pt x="2333474" y="1023675"/>
                </a:cubicBezTo>
                <a:cubicBezTo>
                  <a:pt x="2309726" y="1036868"/>
                  <a:pt x="2283339" y="1052700"/>
                  <a:pt x="2256952" y="1065893"/>
                </a:cubicBezTo>
                <a:cubicBezTo>
                  <a:pt x="2273279" y="1030272"/>
                  <a:pt x="2287936" y="1010513"/>
                  <a:pt x="2301863" y="1006147"/>
                </a:cubicBezTo>
                <a:close/>
                <a:moveTo>
                  <a:pt x="1782986" y="1005493"/>
                </a:moveTo>
                <a:cubicBezTo>
                  <a:pt x="1785460" y="1005205"/>
                  <a:pt x="1787934" y="1005864"/>
                  <a:pt x="1789913" y="1007843"/>
                </a:cubicBezTo>
                <a:cubicBezTo>
                  <a:pt x="1797829" y="1015759"/>
                  <a:pt x="1781997" y="1031591"/>
                  <a:pt x="1774080" y="1023675"/>
                </a:cubicBezTo>
                <a:cubicBezTo>
                  <a:pt x="1768143" y="1015759"/>
                  <a:pt x="1775565" y="1006359"/>
                  <a:pt x="1782986" y="1005493"/>
                </a:cubicBezTo>
                <a:close/>
                <a:moveTo>
                  <a:pt x="1980673" y="1001113"/>
                </a:moveTo>
                <a:cubicBezTo>
                  <a:pt x="1983276" y="1001783"/>
                  <a:pt x="1986492" y="1003885"/>
                  <a:pt x="1990450" y="1007843"/>
                </a:cubicBezTo>
                <a:cubicBezTo>
                  <a:pt x="2011559" y="1021036"/>
                  <a:pt x="2006282" y="1036868"/>
                  <a:pt x="1971978" y="1052700"/>
                </a:cubicBezTo>
                <a:cubicBezTo>
                  <a:pt x="1974288" y="1061936"/>
                  <a:pt x="1962455" y="996423"/>
                  <a:pt x="1980673" y="1001113"/>
                </a:cubicBezTo>
                <a:close/>
                <a:moveTo>
                  <a:pt x="82719" y="986734"/>
                </a:moveTo>
                <a:cubicBezTo>
                  <a:pt x="114383" y="992011"/>
                  <a:pt x="264785" y="1087003"/>
                  <a:pt x="219928" y="1108112"/>
                </a:cubicBezTo>
                <a:cubicBezTo>
                  <a:pt x="172433" y="1071171"/>
                  <a:pt x="124937" y="1031592"/>
                  <a:pt x="82719" y="986734"/>
                </a:cubicBezTo>
                <a:close/>
                <a:moveTo>
                  <a:pt x="1531325" y="957708"/>
                </a:moveTo>
                <a:cubicBezTo>
                  <a:pt x="1533964" y="960347"/>
                  <a:pt x="1528687" y="968263"/>
                  <a:pt x="1523409" y="965624"/>
                </a:cubicBezTo>
                <a:cubicBezTo>
                  <a:pt x="1518132" y="962985"/>
                  <a:pt x="1526048" y="952431"/>
                  <a:pt x="1531325" y="957708"/>
                </a:cubicBezTo>
                <a:close/>
                <a:moveTo>
                  <a:pt x="719" y="953833"/>
                </a:moveTo>
                <a:lnTo>
                  <a:pt x="17737" y="971231"/>
                </a:lnTo>
                <a:lnTo>
                  <a:pt x="148564" y="1107536"/>
                </a:lnTo>
                <a:lnTo>
                  <a:pt x="139037" y="1099180"/>
                </a:lnTo>
                <a:cubicBezTo>
                  <a:pt x="127529" y="1088197"/>
                  <a:pt x="115037" y="1075458"/>
                  <a:pt x="101184" y="1060615"/>
                </a:cubicBezTo>
                <a:lnTo>
                  <a:pt x="719" y="955812"/>
                </a:lnTo>
                <a:close/>
                <a:moveTo>
                  <a:pt x="1454804" y="949792"/>
                </a:moveTo>
                <a:cubicBezTo>
                  <a:pt x="1423141" y="944515"/>
                  <a:pt x="1454804" y="994649"/>
                  <a:pt x="1454804" y="949792"/>
                </a:cubicBezTo>
                <a:close/>
                <a:moveTo>
                  <a:pt x="2201211" y="946824"/>
                </a:moveTo>
                <a:cubicBezTo>
                  <a:pt x="2208798" y="945835"/>
                  <a:pt x="2216054" y="949793"/>
                  <a:pt x="2212096" y="960348"/>
                </a:cubicBezTo>
                <a:cubicBezTo>
                  <a:pt x="2212096" y="968264"/>
                  <a:pt x="2190987" y="976180"/>
                  <a:pt x="2188348" y="962986"/>
                </a:cubicBezTo>
                <a:cubicBezTo>
                  <a:pt x="2185709" y="953751"/>
                  <a:pt x="2193625" y="947814"/>
                  <a:pt x="2201211" y="946824"/>
                </a:cubicBezTo>
                <a:close/>
                <a:moveTo>
                  <a:pt x="327116" y="943856"/>
                </a:moveTo>
                <a:cubicBezTo>
                  <a:pt x="330744" y="945176"/>
                  <a:pt x="333383" y="948474"/>
                  <a:pt x="330744" y="952432"/>
                </a:cubicBezTo>
                <a:cubicBezTo>
                  <a:pt x="328106" y="962986"/>
                  <a:pt x="312273" y="957709"/>
                  <a:pt x="317550" y="947155"/>
                </a:cubicBezTo>
                <a:cubicBezTo>
                  <a:pt x="318870" y="943197"/>
                  <a:pt x="323488" y="942537"/>
                  <a:pt x="327116" y="943856"/>
                </a:cubicBezTo>
                <a:close/>
                <a:moveTo>
                  <a:pt x="1486262" y="933053"/>
                </a:moveTo>
                <a:cubicBezTo>
                  <a:pt x="1487128" y="923406"/>
                  <a:pt x="1459422" y="982775"/>
                  <a:pt x="1473275" y="970901"/>
                </a:cubicBezTo>
                <a:cubicBezTo>
                  <a:pt x="1482510" y="947154"/>
                  <a:pt x="1485973" y="936269"/>
                  <a:pt x="1486262" y="933053"/>
                </a:cubicBezTo>
                <a:close/>
                <a:moveTo>
                  <a:pt x="1368224" y="922994"/>
                </a:moveTo>
                <a:cubicBezTo>
                  <a:pt x="1373171" y="922582"/>
                  <a:pt x="1378284" y="923406"/>
                  <a:pt x="1383561" y="926045"/>
                </a:cubicBezTo>
                <a:cubicBezTo>
                  <a:pt x="1367728" y="939238"/>
                  <a:pt x="1349258" y="952432"/>
                  <a:pt x="1328149" y="944516"/>
                </a:cubicBezTo>
                <a:cubicBezTo>
                  <a:pt x="1340023" y="936600"/>
                  <a:pt x="1353381" y="924231"/>
                  <a:pt x="1368224" y="922994"/>
                </a:cubicBezTo>
                <a:close/>
                <a:moveTo>
                  <a:pt x="1840047" y="910213"/>
                </a:moveTo>
                <a:cubicBezTo>
                  <a:pt x="1826854" y="939238"/>
                  <a:pt x="1800467" y="955070"/>
                  <a:pt x="1766164" y="960347"/>
                </a:cubicBezTo>
                <a:cubicBezTo>
                  <a:pt x="1787273" y="939238"/>
                  <a:pt x="1813660" y="923406"/>
                  <a:pt x="1840047" y="910213"/>
                </a:cubicBezTo>
                <a:close/>
                <a:moveTo>
                  <a:pt x="1035260" y="910212"/>
                </a:moveTo>
                <a:cubicBezTo>
                  <a:pt x="1032621" y="912851"/>
                  <a:pt x="1029983" y="912851"/>
                  <a:pt x="1029983" y="915490"/>
                </a:cubicBezTo>
                <a:cubicBezTo>
                  <a:pt x="1035260" y="915490"/>
                  <a:pt x="1037898" y="912851"/>
                  <a:pt x="1035260" y="910212"/>
                </a:cubicBezTo>
                <a:close/>
                <a:moveTo>
                  <a:pt x="1940314" y="902297"/>
                </a:moveTo>
                <a:cubicBezTo>
                  <a:pt x="1927121" y="918129"/>
                  <a:pt x="1911289" y="931322"/>
                  <a:pt x="1895457" y="944515"/>
                </a:cubicBezTo>
                <a:cubicBezTo>
                  <a:pt x="1845323" y="965624"/>
                  <a:pt x="1908650" y="910213"/>
                  <a:pt x="1940314" y="902297"/>
                </a:cubicBezTo>
                <a:close/>
                <a:moveTo>
                  <a:pt x="1544518" y="894382"/>
                </a:moveTo>
                <a:cubicBezTo>
                  <a:pt x="1541879" y="957710"/>
                  <a:pt x="1523409" y="918130"/>
                  <a:pt x="1544518" y="894382"/>
                </a:cubicBezTo>
                <a:close/>
                <a:moveTo>
                  <a:pt x="478509" y="873271"/>
                </a:moveTo>
                <a:cubicBezTo>
                  <a:pt x="486425" y="889103"/>
                  <a:pt x="573501" y="1081724"/>
                  <a:pt x="623635" y="1002565"/>
                </a:cubicBezTo>
                <a:cubicBezTo>
                  <a:pt x="573501" y="952431"/>
                  <a:pt x="533922" y="912851"/>
                  <a:pt x="478509" y="873271"/>
                </a:cubicBezTo>
                <a:close/>
                <a:moveTo>
                  <a:pt x="391442" y="867996"/>
                </a:moveTo>
                <a:cubicBezTo>
                  <a:pt x="399358" y="862718"/>
                  <a:pt x="404635" y="875911"/>
                  <a:pt x="399358" y="881189"/>
                </a:cubicBezTo>
                <a:cubicBezTo>
                  <a:pt x="391442" y="886466"/>
                  <a:pt x="386165" y="873273"/>
                  <a:pt x="391442" y="867996"/>
                </a:cubicBezTo>
                <a:close/>
                <a:moveTo>
                  <a:pt x="1222104" y="841583"/>
                </a:moveTo>
                <a:cubicBezTo>
                  <a:pt x="1222604" y="842268"/>
                  <a:pt x="1223594" y="843917"/>
                  <a:pt x="1225243" y="846886"/>
                </a:cubicBezTo>
                <a:cubicBezTo>
                  <a:pt x="1239095" y="879210"/>
                  <a:pt x="1218604" y="836785"/>
                  <a:pt x="1222104" y="841583"/>
                </a:cubicBezTo>
                <a:close/>
                <a:moveTo>
                  <a:pt x="571533" y="836991"/>
                </a:moveTo>
                <a:cubicBezTo>
                  <a:pt x="574172" y="836332"/>
                  <a:pt x="577470" y="837651"/>
                  <a:pt x="578789" y="841608"/>
                </a:cubicBezTo>
                <a:cubicBezTo>
                  <a:pt x="581428" y="846886"/>
                  <a:pt x="568235" y="852163"/>
                  <a:pt x="568235" y="844247"/>
                </a:cubicBezTo>
                <a:cubicBezTo>
                  <a:pt x="566915" y="840289"/>
                  <a:pt x="568895" y="837651"/>
                  <a:pt x="571533" y="836991"/>
                </a:cubicBezTo>
                <a:close/>
                <a:moveTo>
                  <a:pt x="1939984" y="836001"/>
                </a:moveTo>
                <a:cubicBezTo>
                  <a:pt x="1940974" y="835012"/>
                  <a:pt x="1942953" y="835012"/>
                  <a:pt x="1945591" y="836331"/>
                </a:cubicBezTo>
                <a:cubicBezTo>
                  <a:pt x="1948230" y="841608"/>
                  <a:pt x="1945591" y="844247"/>
                  <a:pt x="1940314" y="841608"/>
                </a:cubicBezTo>
                <a:cubicBezTo>
                  <a:pt x="1938995" y="838970"/>
                  <a:pt x="1938995" y="836991"/>
                  <a:pt x="1939984" y="836001"/>
                </a:cubicBezTo>
                <a:close/>
                <a:moveTo>
                  <a:pt x="840542" y="832456"/>
                </a:moveTo>
                <a:cubicBezTo>
                  <a:pt x="847592" y="832209"/>
                  <a:pt x="856498" y="841609"/>
                  <a:pt x="850561" y="849525"/>
                </a:cubicBezTo>
                <a:cubicBezTo>
                  <a:pt x="842645" y="860080"/>
                  <a:pt x="824174" y="849525"/>
                  <a:pt x="834729" y="836332"/>
                </a:cubicBezTo>
                <a:cubicBezTo>
                  <a:pt x="836048" y="833693"/>
                  <a:pt x="838192" y="832539"/>
                  <a:pt x="840542" y="832456"/>
                </a:cubicBezTo>
                <a:close/>
                <a:moveTo>
                  <a:pt x="1338786" y="815510"/>
                </a:moveTo>
                <a:cubicBezTo>
                  <a:pt x="1339693" y="814232"/>
                  <a:pt x="1341342" y="818521"/>
                  <a:pt x="1343981" y="833693"/>
                </a:cubicBezTo>
                <a:cubicBezTo>
                  <a:pt x="1343486" y="838640"/>
                  <a:pt x="1342991" y="842127"/>
                  <a:pt x="1342510" y="844433"/>
                </a:cubicBezTo>
                <a:lnTo>
                  <a:pt x="1341526" y="847016"/>
                </a:lnTo>
                <a:lnTo>
                  <a:pt x="1340859" y="847260"/>
                </a:lnTo>
                <a:lnTo>
                  <a:pt x="1338879" y="840882"/>
                </a:lnTo>
                <a:cubicBezTo>
                  <a:pt x="1337734" y="831869"/>
                  <a:pt x="1337425" y="817428"/>
                  <a:pt x="1338786" y="815510"/>
                </a:cubicBezTo>
                <a:close/>
                <a:moveTo>
                  <a:pt x="2169876" y="807306"/>
                </a:moveTo>
                <a:lnTo>
                  <a:pt x="2114617" y="858244"/>
                </a:lnTo>
                <a:lnTo>
                  <a:pt x="2096942" y="863955"/>
                </a:lnTo>
                <a:cubicBezTo>
                  <a:pt x="2090634" y="867336"/>
                  <a:pt x="2084615" y="871624"/>
                  <a:pt x="2078513" y="875911"/>
                </a:cubicBezTo>
                <a:lnTo>
                  <a:pt x="2076897" y="876932"/>
                </a:lnTo>
                <a:lnTo>
                  <a:pt x="2037944" y="894382"/>
                </a:lnTo>
                <a:cubicBezTo>
                  <a:pt x="2045860" y="893722"/>
                  <a:pt x="2052951" y="891248"/>
                  <a:pt x="2059589" y="887868"/>
                </a:cubicBezTo>
                <a:lnTo>
                  <a:pt x="2076897" y="876932"/>
                </a:lnTo>
                <a:lnTo>
                  <a:pt x="2110837" y="861729"/>
                </a:lnTo>
                <a:lnTo>
                  <a:pt x="2114617" y="858244"/>
                </a:lnTo>
                <a:lnTo>
                  <a:pt x="2117103" y="857441"/>
                </a:lnTo>
                <a:cubicBezTo>
                  <a:pt x="2109187" y="891743"/>
                  <a:pt x="2027389" y="955071"/>
                  <a:pt x="1990448" y="944516"/>
                </a:cubicBezTo>
                <a:cubicBezTo>
                  <a:pt x="1969339" y="923407"/>
                  <a:pt x="2006280" y="902298"/>
                  <a:pt x="2024751" y="897021"/>
                </a:cubicBezTo>
                <a:cubicBezTo>
                  <a:pt x="2048499" y="894382"/>
                  <a:pt x="2127658" y="817860"/>
                  <a:pt x="2169876" y="807306"/>
                </a:cubicBezTo>
                <a:close/>
                <a:moveTo>
                  <a:pt x="462683" y="778280"/>
                </a:moveTo>
                <a:cubicBezTo>
                  <a:pt x="475876" y="775642"/>
                  <a:pt x="478515" y="778280"/>
                  <a:pt x="475876" y="791474"/>
                </a:cubicBezTo>
                <a:cubicBezTo>
                  <a:pt x="465322" y="796751"/>
                  <a:pt x="460045" y="791474"/>
                  <a:pt x="462683" y="778280"/>
                </a:cubicBezTo>
                <a:close/>
                <a:moveTo>
                  <a:pt x="713360" y="767726"/>
                </a:moveTo>
                <a:cubicBezTo>
                  <a:pt x="726553" y="775642"/>
                  <a:pt x="723914" y="796751"/>
                  <a:pt x="723914" y="809944"/>
                </a:cubicBezTo>
                <a:cubicBezTo>
                  <a:pt x="700166" y="812583"/>
                  <a:pt x="702805" y="780919"/>
                  <a:pt x="713360" y="767726"/>
                </a:cubicBezTo>
                <a:close/>
                <a:moveTo>
                  <a:pt x="607482" y="765418"/>
                </a:moveTo>
                <a:cubicBezTo>
                  <a:pt x="610450" y="765748"/>
                  <a:pt x="613089" y="769046"/>
                  <a:pt x="615727" y="775642"/>
                </a:cubicBezTo>
                <a:cubicBezTo>
                  <a:pt x="607811" y="786198"/>
                  <a:pt x="602534" y="786198"/>
                  <a:pt x="597257" y="773003"/>
                </a:cubicBezTo>
                <a:cubicBezTo>
                  <a:pt x="601214" y="767726"/>
                  <a:pt x="604513" y="765088"/>
                  <a:pt x="607482" y="765418"/>
                </a:cubicBezTo>
                <a:close/>
                <a:moveTo>
                  <a:pt x="2225288" y="765088"/>
                </a:moveTo>
                <a:cubicBezTo>
                  <a:pt x="2230565" y="770365"/>
                  <a:pt x="2220010" y="778281"/>
                  <a:pt x="2217372" y="773004"/>
                </a:cubicBezTo>
                <a:cubicBezTo>
                  <a:pt x="2214733" y="767726"/>
                  <a:pt x="2222649" y="762449"/>
                  <a:pt x="2225288" y="765088"/>
                </a:cubicBezTo>
                <a:close/>
                <a:moveTo>
                  <a:pt x="1148722" y="762449"/>
                </a:moveTo>
                <a:cubicBezTo>
                  <a:pt x="1151360" y="783558"/>
                  <a:pt x="1127612" y="788835"/>
                  <a:pt x="1132890" y="812583"/>
                </a:cubicBezTo>
                <a:cubicBezTo>
                  <a:pt x="1106503" y="812583"/>
                  <a:pt x="1101226" y="788835"/>
                  <a:pt x="1088033" y="770365"/>
                </a:cubicBezTo>
                <a:cubicBezTo>
                  <a:pt x="1103865" y="778281"/>
                  <a:pt x="1117058" y="788835"/>
                  <a:pt x="1127612" y="802028"/>
                </a:cubicBezTo>
                <a:cubicBezTo>
                  <a:pt x="1135528" y="788835"/>
                  <a:pt x="1140806" y="775642"/>
                  <a:pt x="1148722" y="762449"/>
                </a:cubicBezTo>
                <a:close/>
                <a:moveTo>
                  <a:pt x="1037899" y="754533"/>
                </a:moveTo>
                <a:cubicBezTo>
                  <a:pt x="1061647" y="765087"/>
                  <a:pt x="1037899" y="820499"/>
                  <a:pt x="1016789" y="799390"/>
                </a:cubicBezTo>
                <a:cubicBezTo>
                  <a:pt x="1008873" y="780919"/>
                  <a:pt x="1019429" y="754533"/>
                  <a:pt x="1037899" y="754533"/>
                </a:cubicBezTo>
                <a:close/>
                <a:moveTo>
                  <a:pt x="1381417" y="753955"/>
                </a:moveTo>
                <a:cubicBezTo>
                  <a:pt x="1383890" y="751729"/>
                  <a:pt x="1390817" y="759150"/>
                  <a:pt x="1388838" y="765087"/>
                </a:cubicBezTo>
                <a:cubicBezTo>
                  <a:pt x="1386199" y="773003"/>
                  <a:pt x="1378283" y="765087"/>
                  <a:pt x="1380922" y="759810"/>
                </a:cubicBezTo>
                <a:cubicBezTo>
                  <a:pt x="1380262" y="756512"/>
                  <a:pt x="1380592" y="754697"/>
                  <a:pt x="1381417" y="753955"/>
                </a:cubicBezTo>
                <a:close/>
                <a:moveTo>
                  <a:pt x="792505" y="746617"/>
                </a:moveTo>
                <a:cubicBezTo>
                  <a:pt x="803059" y="762449"/>
                  <a:pt x="805698" y="778281"/>
                  <a:pt x="803059" y="796751"/>
                </a:cubicBezTo>
                <a:cubicBezTo>
                  <a:pt x="800421" y="780919"/>
                  <a:pt x="797782" y="762449"/>
                  <a:pt x="792505" y="746617"/>
                </a:cubicBezTo>
                <a:close/>
                <a:moveTo>
                  <a:pt x="1628955" y="741340"/>
                </a:moveTo>
                <a:cubicBezTo>
                  <a:pt x="1626317" y="751894"/>
                  <a:pt x="1623678" y="765089"/>
                  <a:pt x="1610484" y="765089"/>
                </a:cubicBezTo>
                <a:cubicBezTo>
                  <a:pt x="1610484" y="754533"/>
                  <a:pt x="1621039" y="749256"/>
                  <a:pt x="1628955" y="741340"/>
                </a:cubicBezTo>
                <a:close/>
                <a:moveTo>
                  <a:pt x="1317265" y="717921"/>
                </a:moveTo>
                <a:cubicBezTo>
                  <a:pt x="1318914" y="716932"/>
                  <a:pt x="1321553" y="717591"/>
                  <a:pt x="1325510" y="720230"/>
                </a:cubicBezTo>
                <a:cubicBezTo>
                  <a:pt x="1325510" y="728146"/>
                  <a:pt x="1322872" y="730785"/>
                  <a:pt x="1314956" y="725508"/>
                </a:cubicBezTo>
                <a:cubicBezTo>
                  <a:pt x="1314956" y="721550"/>
                  <a:pt x="1315616" y="718911"/>
                  <a:pt x="1317265" y="717921"/>
                </a:cubicBezTo>
                <a:close/>
                <a:moveTo>
                  <a:pt x="1681727" y="707037"/>
                </a:moveTo>
                <a:cubicBezTo>
                  <a:pt x="1668534" y="733423"/>
                  <a:pt x="1652702" y="757171"/>
                  <a:pt x="1634232" y="778281"/>
                </a:cubicBezTo>
                <a:cubicBezTo>
                  <a:pt x="1642148" y="749255"/>
                  <a:pt x="1657979" y="725507"/>
                  <a:pt x="1681727" y="707037"/>
                </a:cubicBezTo>
                <a:close/>
                <a:moveTo>
                  <a:pt x="1486468" y="680651"/>
                </a:moveTo>
                <a:cubicBezTo>
                  <a:pt x="1449527" y="728146"/>
                  <a:pt x="1467998" y="746617"/>
                  <a:pt x="1409948" y="770365"/>
                </a:cubicBezTo>
                <a:cubicBezTo>
                  <a:pt x="1394115" y="791475"/>
                  <a:pt x="1373006" y="807307"/>
                  <a:pt x="1349258" y="817861"/>
                </a:cubicBezTo>
                <a:cubicBezTo>
                  <a:pt x="1357174" y="804668"/>
                  <a:pt x="1452166" y="680651"/>
                  <a:pt x="1486468" y="680651"/>
                </a:cubicBezTo>
                <a:close/>
                <a:moveTo>
                  <a:pt x="1644787" y="667458"/>
                </a:moveTo>
                <a:cubicBezTo>
                  <a:pt x="1631594" y="720231"/>
                  <a:pt x="1544518" y="722869"/>
                  <a:pt x="1592013" y="693844"/>
                </a:cubicBezTo>
                <a:cubicBezTo>
                  <a:pt x="1610485" y="685928"/>
                  <a:pt x="1628955" y="678012"/>
                  <a:pt x="1644787" y="667458"/>
                </a:cubicBezTo>
                <a:close/>
                <a:moveTo>
                  <a:pt x="1188302" y="662181"/>
                </a:moveTo>
                <a:cubicBezTo>
                  <a:pt x="1185663" y="675374"/>
                  <a:pt x="1180386" y="691206"/>
                  <a:pt x="1177747" y="704399"/>
                </a:cubicBezTo>
                <a:cubicBezTo>
                  <a:pt x="1151360" y="712315"/>
                  <a:pt x="1153998" y="699122"/>
                  <a:pt x="1188302" y="662181"/>
                </a:cubicBezTo>
                <a:close/>
                <a:moveTo>
                  <a:pt x="2111826" y="651626"/>
                </a:moveTo>
                <a:cubicBezTo>
                  <a:pt x="2111826" y="688568"/>
                  <a:pt x="2088079" y="646349"/>
                  <a:pt x="2111826" y="651626"/>
                </a:cubicBezTo>
                <a:close/>
                <a:moveTo>
                  <a:pt x="2074887" y="651626"/>
                </a:moveTo>
                <a:cubicBezTo>
                  <a:pt x="2077525" y="675374"/>
                  <a:pt x="2030029" y="648987"/>
                  <a:pt x="2074887" y="651626"/>
                </a:cubicBezTo>
                <a:close/>
                <a:moveTo>
                  <a:pt x="890140" y="648987"/>
                </a:moveTo>
                <a:cubicBezTo>
                  <a:pt x="929719" y="659541"/>
                  <a:pt x="1011512" y="831054"/>
                  <a:pt x="1022067" y="870634"/>
                </a:cubicBezTo>
                <a:cubicBezTo>
                  <a:pt x="969294" y="812584"/>
                  <a:pt x="921804" y="717592"/>
                  <a:pt x="890140" y="648987"/>
                </a:cubicBezTo>
                <a:close/>
                <a:moveTo>
                  <a:pt x="1526049" y="635794"/>
                </a:moveTo>
                <a:cubicBezTo>
                  <a:pt x="1515494" y="646348"/>
                  <a:pt x="1502301" y="659543"/>
                  <a:pt x="1491746" y="670097"/>
                </a:cubicBezTo>
                <a:cubicBezTo>
                  <a:pt x="1489107" y="678013"/>
                  <a:pt x="1470636" y="638432"/>
                  <a:pt x="1526049" y="635794"/>
                </a:cubicBezTo>
                <a:close/>
                <a:moveTo>
                  <a:pt x="781951" y="633156"/>
                </a:moveTo>
                <a:cubicBezTo>
                  <a:pt x="795144" y="656904"/>
                  <a:pt x="800421" y="667458"/>
                  <a:pt x="789867" y="691206"/>
                </a:cubicBezTo>
                <a:cubicBezTo>
                  <a:pt x="787228" y="672735"/>
                  <a:pt x="784589" y="654265"/>
                  <a:pt x="781951" y="633156"/>
                </a:cubicBezTo>
                <a:close/>
                <a:moveTo>
                  <a:pt x="1285931" y="617323"/>
                </a:moveTo>
                <a:cubicBezTo>
                  <a:pt x="1301763" y="670096"/>
                  <a:pt x="1077478" y="889103"/>
                  <a:pt x="1151360" y="926044"/>
                </a:cubicBezTo>
                <a:cubicBezTo>
                  <a:pt x="1212049" y="936599"/>
                  <a:pt x="1267461" y="878549"/>
                  <a:pt x="1304402" y="846885"/>
                </a:cubicBezTo>
                <a:cubicBezTo>
                  <a:pt x="1322872" y="852162"/>
                  <a:pt x="1304402" y="873271"/>
                  <a:pt x="1299124" y="878549"/>
                </a:cubicBezTo>
                <a:cubicBezTo>
                  <a:pt x="1317595" y="873271"/>
                  <a:pt x="1312317" y="878549"/>
                  <a:pt x="1312317" y="852162"/>
                </a:cubicBezTo>
                <a:cubicBezTo>
                  <a:pt x="1316275" y="853811"/>
                  <a:pt x="1322336" y="853275"/>
                  <a:pt x="1329778" y="851312"/>
                </a:cubicBezTo>
                <a:lnTo>
                  <a:pt x="1340859" y="847260"/>
                </a:lnTo>
                <a:lnTo>
                  <a:pt x="1341117" y="848089"/>
                </a:lnTo>
                <a:lnTo>
                  <a:pt x="1341526" y="847016"/>
                </a:lnTo>
                <a:lnTo>
                  <a:pt x="1355525" y="841896"/>
                </a:lnTo>
                <a:cubicBezTo>
                  <a:pt x="1412421" y="817530"/>
                  <a:pt x="1493065" y="769045"/>
                  <a:pt x="1441611" y="860078"/>
                </a:cubicBezTo>
                <a:cubicBezTo>
                  <a:pt x="1299124" y="773003"/>
                  <a:pt x="1301763" y="997288"/>
                  <a:pt x="1351897" y="1044783"/>
                </a:cubicBezTo>
                <a:cubicBezTo>
                  <a:pt x="1407309" y="1021035"/>
                  <a:pt x="1433695" y="915490"/>
                  <a:pt x="1431056" y="867994"/>
                </a:cubicBezTo>
                <a:cubicBezTo>
                  <a:pt x="1460081" y="867994"/>
                  <a:pt x="1467997" y="889103"/>
                  <a:pt x="1462720" y="933960"/>
                </a:cubicBezTo>
                <a:cubicBezTo>
                  <a:pt x="1507577" y="870633"/>
                  <a:pt x="1518132" y="696482"/>
                  <a:pt x="1512854" y="696482"/>
                </a:cubicBezTo>
                <a:cubicBezTo>
                  <a:pt x="1636871" y="725507"/>
                  <a:pt x="1518132" y="802028"/>
                  <a:pt x="1515493" y="865355"/>
                </a:cubicBezTo>
                <a:cubicBezTo>
                  <a:pt x="1536602" y="854801"/>
                  <a:pt x="1547157" y="836330"/>
                  <a:pt x="1547157" y="809944"/>
                </a:cubicBezTo>
                <a:cubicBezTo>
                  <a:pt x="1562989" y="809944"/>
                  <a:pt x="1605207" y="870633"/>
                  <a:pt x="1560350" y="897019"/>
                </a:cubicBezTo>
                <a:cubicBezTo>
                  <a:pt x="1541880" y="897019"/>
                  <a:pt x="1536602" y="881187"/>
                  <a:pt x="1544518" y="854801"/>
                </a:cubicBezTo>
                <a:cubicBezTo>
                  <a:pt x="1504938" y="928683"/>
                  <a:pt x="1533964" y="931322"/>
                  <a:pt x="1507577" y="997288"/>
                </a:cubicBezTo>
                <a:cubicBezTo>
                  <a:pt x="1586736" y="984094"/>
                  <a:pt x="1705475" y="788835"/>
                  <a:pt x="1774080" y="780919"/>
                </a:cubicBezTo>
                <a:cubicBezTo>
                  <a:pt x="1774080" y="812583"/>
                  <a:pt x="1702837" y="936599"/>
                  <a:pt x="1774080" y="894381"/>
                </a:cubicBezTo>
                <a:cubicBezTo>
                  <a:pt x="1755610" y="949792"/>
                  <a:pt x="1533964" y="1076447"/>
                  <a:pt x="1626316" y="1044783"/>
                </a:cubicBezTo>
                <a:cubicBezTo>
                  <a:pt x="1618400" y="1063254"/>
                  <a:pt x="1581459" y="1084363"/>
                  <a:pt x="1565627" y="1097556"/>
                </a:cubicBezTo>
                <a:cubicBezTo>
                  <a:pt x="1605207" y="1084363"/>
                  <a:pt x="1578820" y="1137136"/>
                  <a:pt x="1581459" y="1142413"/>
                </a:cubicBezTo>
                <a:cubicBezTo>
                  <a:pt x="1597291" y="1123943"/>
                  <a:pt x="1618400" y="1110749"/>
                  <a:pt x="1639509" y="1100195"/>
                </a:cubicBezTo>
                <a:cubicBezTo>
                  <a:pt x="1618400" y="1110749"/>
                  <a:pt x="1634232" y="1100195"/>
                  <a:pt x="1689644" y="1068531"/>
                </a:cubicBezTo>
                <a:cubicBezTo>
                  <a:pt x="1676450" y="1076447"/>
                  <a:pt x="1665896" y="1087002"/>
                  <a:pt x="1652702" y="1094917"/>
                </a:cubicBezTo>
                <a:cubicBezTo>
                  <a:pt x="1581459" y="1121304"/>
                  <a:pt x="1671173" y="1189909"/>
                  <a:pt x="1660618" y="1290178"/>
                </a:cubicBezTo>
                <a:cubicBezTo>
                  <a:pt x="1668534" y="1276985"/>
                  <a:pt x="1687005" y="1279623"/>
                  <a:pt x="1755610" y="1282262"/>
                </a:cubicBezTo>
                <a:cubicBezTo>
                  <a:pt x="1721307" y="1319203"/>
                  <a:pt x="1710753" y="1321842"/>
                  <a:pt x="1697559" y="1371976"/>
                </a:cubicBezTo>
                <a:cubicBezTo>
                  <a:pt x="1729223" y="1335035"/>
                  <a:pt x="1766164" y="1300733"/>
                  <a:pt x="1811021" y="1276985"/>
                </a:cubicBezTo>
                <a:cubicBezTo>
                  <a:pt x="1805744" y="1345590"/>
                  <a:pt x="1710753" y="1393085"/>
                  <a:pt x="1689644" y="1427387"/>
                </a:cubicBezTo>
                <a:cubicBezTo>
                  <a:pt x="1716030" y="1430026"/>
                  <a:pt x="1745055" y="1466967"/>
                  <a:pt x="1755610" y="1466967"/>
                </a:cubicBezTo>
                <a:cubicBezTo>
                  <a:pt x="1752971" y="1509185"/>
                  <a:pt x="1758248" y="1509185"/>
                  <a:pt x="1768803" y="1554042"/>
                </a:cubicBezTo>
                <a:cubicBezTo>
                  <a:pt x="1739778" y="1527656"/>
                  <a:pt x="1729223" y="1535572"/>
                  <a:pt x="1737139" y="1575152"/>
                </a:cubicBezTo>
                <a:cubicBezTo>
                  <a:pt x="1719988" y="1575152"/>
                  <a:pt x="1772761" y="1596921"/>
                  <a:pt x="1815969" y="1611763"/>
                </a:cubicBezTo>
                <a:lnTo>
                  <a:pt x="1833700" y="1617428"/>
                </a:lnTo>
                <a:lnTo>
                  <a:pt x="1827843" y="1634191"/>
                </a:lnTo>
                <a:cubicBezTo>
                  <a:pt x="1821576" y="1641777"/>
                  <a:pt x="1812340" y="1647714"/>
                  <a:pt x="1800466" y="1651672"/>
                </a:cubicBezTo>
                <a:cubicBezTo>
                  <a:pt x="1829492" y="1662227"/>
                  <a:pt x="1858517" y="1627924"/>
                  <a:pt x="1858517" y="1627924"/>
                </a:cubicBezTo>
                <a:cubicBezTo>
                  <a:pt x="1908651" y="1691252"/>
                  <a:pt x="1869071" y="1678059"/>
                  <a:pt x="1903374" y="1738747"/>
                </a:cubicBezTo>
                <a:cubicBezTo>
                  <a:pt x="1906012" y="1770411"/>
                  <a:pt x="1927122" y="1788882"/>
                  <a:pt x="1958785" y="1775689"/>
                </a:cubicBezTo>
                <a:cubicBezTo>
                  <a:pt x="1911290" y="1817907"/>
                  <a:pt x="1834769" y="1759856"/>
                  <a:pt x="1784635" y="1746663"/>
                </a:cubicBezTo>
                <a:cubicBezTo>
                  <a:pt x="1811021" y="1759856"/>
                  <a:pt x="1694921" y="1722916"/>
                  <a:pt x="1694921" y="1783604"/>
                </a:cubicBezTo>
                <a:cubicBezTo>
                  <a:pt x="1694921" y="1751941"/>
                  <a:pt x="1681728" y="1744025"/>
                  <a:pt x="1657980" y="1759856"/>
                </a:cubicBezTo>
                <a:cubicBezTo>
                  <a:pt x="1657980" y="1780966"/>
                  <a:pt x="1713391" y="1865402"/>
                  <a:pt x="1716030" y="1873318"/>
                </a:cubicBezTo>
                <a:cubicBezTo>
                  <a:pt x="1697559" y="1846932"/>
                  <a:pt x="1673812" y="1833739"/>
                  <a:pt x="1642148" y="1831100"/>
                </a:cubicBezTo>
                <a:cubicBezTo>
                  <a:pt x="1589375" y="1902343"/>
                  <a:pt x="1697559" y="1941923"/>
                  <a:pt x="1705475" y="1992057"/>
                </a:cubicBezTo>
                <a:cubicBezTo>
                  <a:pt x="1684366" y="1997334"/>
                  <a:pt x="1708114" y="1981503"/>
                  <a:pt x="1718669" y="2034275"/>
                </a:cubicBezTo>
                <a:cubicBezTo>
                  <a:pt x="1657980" y="2076494"/>
                  <a:pt x="1650064" y="1886511"/>
                  <a:pt x="1592014" y="1878595"/>
                </a:cubicBezTo>
                <a:cubicBezTo>
                  <a:pt x="1552434" y="1968309"/>
                  <a:pt x="1491745" y="1907621"/>
                  <a:pt x="1454804" y="1949839"/>
                </a:cubicBezTo>
                <a:cubicBezTo>
                  <a:pt x="1409947" y="2005250"/>
                  <a:pt x="1449527" y="2028998"/>
                  <a:pt x="1433695" y="2079132"/>
                </a:cubicBezTo>
                <a:cubicBezTo>
                  <a:pt x="1415225" y="2079132"/>
                  <a:pt x="1407309" y="2076494"/>
                  <a:pt x="1388838" y="2076494"/>
                </a:cubicBezTo>
                <a:cubicBezTo>
                  <a:pt x="1362452" y="2105519"/>
                  <a:pt x="1367729" y="2123989"/>
                  <a:pt x="1407309" y="2126628"/>
                </a:cubicBezTo>
                <a:cubicBezTo>
                  <a:pt x="1300444" y="2128607"/>
                  <a:pt x="1246269" y="2216300"/>
                  <a:pt x="1220434" y="2336137"/>
                </a:cubicBezTo>
                <a:lnTo>
                  <a:pt x="1214432" y="2380765"/>
                </a:lnTo>
                <a:lnTo>
                  <a:pt x="1214688" y="2295501"/>
                </a:lnTo>
                <a:cubicBezTo>
                  <a:pt x="1193578" y="2332442"/>
                  <a:pt x="1188301" y="2319249"/>
                  <a:pt x="1212049" y="2345635"/>
                </a:cubicBezTo>
                <a:cubicBezTo>
                  <a:pt x="1180385" y="2358829"/>
                  <a:pt x="1151360" y="2564643"/>
                  <a:pt x="1114419" y="2430072"/>
                </a:cubicBezTo>
                <a:cubicBezTo>
                  <a:pt x="1177747" y="2414240"/>
                  <a:pt x="1177747" y="2332442"/>
                  <a:pt x="1183024" y="2274392"/>
                </a:cubicBezTo>
                <a:cubicBezTo>
                  <a:pt x="1136518" y="2243718"/>
                  <a:pt x="1112647" y="2356273"/>
                  <a:pt x="1100278" y="2508948"/>
                </a:cubicBezTo>
                <a:lnTo>
                  <a:pt x="1093207" y="2637168"/>
                </a:lnTo>
                <a:lnTo>
                  <a:pt x="1087531" y="2637168"/>
                </a:lnTo>
                <a:lnTo>
                  <a:pt x="1080117" y="2575197"/>
                </a:lnTo>
                <a:cubicBezTo>
                  <a:pt x="1069562" y="2522424"/>
                  <a:pt x="987764" y="2559365"/>
                  <a:pt x="1008873" y="2488122"/>
                </a:cubicBezTo>
                <a:cubicBezTo>
                  <a:pt x="1011512" y="2472290"/>
                  <a:pt x="1035260" y="2501315"/>
                  <a:pt x="1045814" y="2493399"/>
                </a:cubicBezTo>
                <a:cubicBezTo>
                  <a:pt x="1040537" y="2472290"/>
                  <a:pt x="1032621" y="2451181"/>
                  <a:pt x="1024705" y="2430072"/>
                </a:cubicBezTo>
                <a:cubicBezTo>
                  <a:pt x="1015470" y="2441616"/>
                  <a:pt x="1028457" y="2483463"/>
                  <a:pt x="1012404" y="2467229"/>
                </a:cubicBezTo>
                <a:lnTo>
                  <a:pt x="1009525" y="2463709"/>
                </a:lnTo>
                <a:lnTo>
                  <a:pt x="1010409" y="2463499"/>
                </a:lnTo>
                <a:cubicBezTo>
                  <a:pt x="1013656" y="2457572"/>
                  <a:pt x="1016130" y="2429743"/>
                  <a:pt x="1006235" y="2437988"/>
                </a:cubicBezTo>
                <a:cubicBezTo>
                  <a:pt x="1006235" y="2446234"/>
                  <a:pt x="1006482" y="2452212"/>
                  <a:pt x="1006884" y="2456387"/>
                </a:cubicBezTo>
                <a:lnTo>
                  <a:pt x="1008027" y="2461878"/>
                </a:lnTo>
                <a:lnTo>
                  <a:pt x="1003596" y="2456458"/>
                </a:lnTo>
                <a:cubicBezTo>
                  <a:pt x="1003596" y="2478227"/>
                  <a:pt x="1007307" y="2551203"/>
                  <a:pt x="1010136" y="2633918"/>
                </a:cubicBezTo>
                <a:lnTo>
                  <a:pt x="1010227" y="2637168"/>
                </a:lnTo>
                <a:lnTo>
                  <a:pt x="986520" y="2637168"/>
                </a:lnTo>
                <a:lnTo>
                  <a:pt x="987177" y="2591658"/>
                </a:lnTo>
                <a:cubicBezTo>
                  <a:pt x="988259" y="2497193"/>
                  <a:pt x="987764" y="2413581"/>
                  <a:pt x="979848" y="2387854"/>
                </a:cubicBezTo>
                <a:cubicBezTo>
                  <a:pt x="977870" y="2391812"/>
                  <a:pt x="972922" y="2438813"/>
                  <a:pt x="970572" y="2462066"/>
                </a:cubicBezTo>
                <a:lnTo>
                  <a:pt x="970057" y="2467253"/>
                </a:lnTo>
                <a:lnTo>
                  <a:pt x="970052" y="2467255"/>
                </a:lnTo>
                <a:cubicBezTo>
                  <a:pt x="969583" y="2468539"/>
                  <a:pt x="969294" y="2470971"/>
                  <a:pt x="969294" y="2474929"/>
                </a:cubicBezTo>
                <a:lnTo>
                  <a:pt x="970057" y="2467253"/>
                </a:lnTo>
                <a:lnTo>
                  <a:pt x="971891" y="2466477"/>
                </a:lnTo>
                <a:cubicBezTo>
                  <a:pt x="976220" y="2470311"/>
                  <a:pt x="983147" y="2501975"/>
                  <a:pt x="969294" y="2480206"/>
                </a:cubicBezTo>
                <a:cubicBezTo>
                  <a:pt x="967975" y="2477568"/>
                  <a:pt x="958081" y="2540236"/>
                  <a:pt x="949505" y="2602573"/>
                </a:cubicBezTo>
                <a:lnTo>
                  <a:pt x="944938" y="2637168"/>
                </a:lnTo>
                <a:lnTo>
                  <a:pt x="895202" y="2637168"/>
                </a:lnTo>
                <a:lnTo>
                  <a:pt x="888392" y="2625997"/>
                </a:lnTo>
                <a:cubicBezTo>
                  <a:pt x="881312" y="2616813"/>
                  <a:pt x="874334" y="2613422"/>
                  <a:pt x="867830" y="2620977"/>
                </a:cubicBezTo>
                <a:lnTo>
                  <a:pt x="860327" y="2637168"/>
                </a:lnTo>
                <a:lnTo>
                  <a:pt x="857668" y="2637168"/>
                </a:lnTo>
                <a:lnTo>
                  <a:pt x="852853" y="2613370"/>
                </a:lnTo>
                <a:cubicBezTo>
                  <a:pt x="848704" y="2532237"/>
                  <a:pt x="900364" y="2353882"/>
                  <a:pt x="861114" y="2430072"/>
                </a:cubicBezTo>
                <a:cubicBezTo>
                  <a:pt x="853199" y="2411601"/>
                  <a:pt x="869030" y="2372022"/>
                  <a:pt x="869030" y="2350913"/>
                </a:cubicBezTo>
                <a:cubicBezTo>
                  <a:pt x="850560" y="2390492"/>
                  <a:pt x="832089" y="2332442"/>
                  <a:pt x="826812" y="2329804"/>
                </a:cubicBezTo>
                <a:cubicBezTo>
                  <a:pt x="816257" y="2350913"/>
                  <a:pt x="824173" y="2490761"/>
                  <a:pt x="792510" y="2488122"/>
                </a:cubicBezTo>
                <a:cubicBezTo>
                  <a:pt x="755569" y="2485483"/>
                  <a:pt x="789871" y="2253283"/>
                  <a:pt x="789871" y="2234812"/>
                </a:cubicBezTo>
                <a:cubicBezTo>
                  <a:pt x="779316" y="2240090"/>
                  <a:pt x="774039" y="2237451"/>
                  <a:pt x="774039" y="2221619"/>
                </a:cubicBezTo>
                <a:cubicBezTo>
                  <a:pt x="774039" y="2230854"/>
                  <a:pt x="770905" y="2240749"/>
                  <a:pt x="766123" y="2251221"/>
                </a:cubicBezTo>
                <a:lnTo>
                  <a:pt x="750366" y="2280474"/>
                </a:lnTo>
                <a:lnTo>
                  <a:pt x="755685" y="2284947"/>
                </a:lnTo>
                <a:cubicBezTo>
                  <a:pt x="758452" y="2287730"/>
                  <a:pt x="759991" y="2289956"/>
                  <a:pt x="758735" y="2290374"/>
                </a:cubicBezTo>
                <a:lnTo>
                  <a:pt x="747463" y="2285914"/>
                </a:lnTo>
                <a:lnTo>
                  <a:pt x="735128" y="2309557"/>
                </a:lnTo>
                <a:lnTo>
                  <a:pt x="739741" y="2306385"/>
                </a:lnTo>
                <a:cubicBezTo>
                  <a:pt x="745018" y="2307375"/>
                  <a:pt x="750295" y="2315291"/>
                  <a:pt x="739741" y="2327165"/>
                </a:cubicBezTo>
                <a:lnTo>
                  <a:pt x="734148" y="2311435"/>
                </a:lnTo>
                <a:lnTo>
                  <a:pt x="729512" y="2320321"/>
                </a:lnTo>
                <a:cubicBezTo>
                  <a:pt x="724070" y="2332772"/>
                  <a:pt x="719947" y="2345636"/>
                  <a:pt x="718628" y="2358829"/>
                </a:cubicBezTo>
                <a:cubicBezTo>
                  <a:pt x="705434" y="2390492"/>
                  <a:pt x="668492" y="2350913"/>
                  <a:pt x="673770" y="2342997"/>
                </a:cubicBezTo>
                <a:cubicBezTo>
                  <a:pt x="663215" y="2356190"/>
                  <a:pt x="652661" y="2366744"/>
                  <a:pt x="642106" y="2377299"/>
                </a:cubicBezTo>
                <a:cubicBezTo>
                  <a:pt x="655299" y="2342997"/>
                  <a:pt x="723904" y="2234812"/>
                  <a:pt x="768762" y="2216342"/>
                </a:cubicBezTo>
                <a:cubicBezTo>
                  <a:pt x="752930" y="2192594"/>
                  <a:pt x="663215" y="2253283"/>
                  <a:pt x="673770" y="2303417"/>
                </a:cubicBezTo>
                <a:cubicBezTo>
                  <a:pt x="644745" y="2263837"/>
                  <a:pt x="620997" y="2279669"/>
                  <a:pt x="602526" y="2350913"/>
                </a:cubicBezTo>
                <a:cubicBezTo>
                  <a:pt x="602526" y="2308694"/>
                  <a:pt x="555031" y="2203149"/>
                  <a:pt x="613081" y="2187317"/>
                </a:cubicBezTo>
                <a:cubicBezTo>
                  <a:pt x="613081" y="2187317"/>
                  <a:pt x="473232" y="2218980"/>
                  <a:pt x="473232" y="2218980"/>
                </a:cubicBezTo>
                <a:cubicBezTo>
                  <a:pt x="446845" y="2187317"/>
                  <a:pt x="441569" y="2189955"/>
                  <a:pt x="401989" y="2166208"/>
                </a:cubicBezTo>
                <a:cubicBezTo>
                  <a:pt x="438929" y="2163569"/>
                  <a:pt x="444207" y="2153014"/>
                  <a:pt x="409905" y="2129267"/>
                </a:cubicBezTo>
                <a:cubicBezTo>
                  <a:pt x="391435" y="2147737"/>
                  <a:pt x="365048" y="2126628"/>
                  <a:pt x="336023" y="2155653"/>
                </a:cubicBezTo>
                <a:cubicBezTo>
                  <a:pt x="349217" y="2134544"/>
                  <a:pt x="346578" y="2123989"/>
                  <a:pt x="328107" y="2123989"/>
                </a:cubicBezTo>
                <a:cubicBezTo>
                  <a:pt x="343939" y="2145098"/>
                  <a:pt x="339981" y="2140481"/>
                  <a:pt x="333714" y="2132565"/>
                </a:cubicBezTo>
                <a:lnTo>
                  <a:pt x="325413" y="2121854"/>
                </a:lnTo>
                <a:lnTo>
                  <a:pt x="325469" y="2121351"/>
                </a:lnTo>
                <a:cubicBezTo>
                  <a:pt x="322170" y="2117393"/>
                  <a:pt x="322665" y="2118217"/>
                  <a:pt x="324768" y="2121021"/>
                </a:cubicBezTo>
                <a:lnTo>
                  <a:pt x="325413" y="2121854"/>
                </a:lnTo>
                <a:lnTo>
                  <a:pt x="324082" y="2133894"/>
                </a:lnTo>
                <a:cubicBezTo>
                  <a:pt x="309183" y="2164269"/>
                  <a:pt x="218273" y="2199191"/>
                  <a:pt x="169789" y="2171485"/>
                </a:cubicBezTo>
                <a:lnTo>
                  <a:pt x="186642" y="2144189"/>
                </a:lnTo>
                <a:lnTo>
                  <a:pt x="178371" y="2146748"/>
                </a:lnTo>
                <a:cubicBezTo>
                  <a:pt x="169135" y="2147078"/>
                  <a:pt x="160560" y="2142460"/>
                  <a:pt x="161879" y="2131906"/>
                </a:cubicBezTo>
                <a:cubicBezTo>
                  <a:pt x="164518" y="2122670"/>
                  <a:pt x="174413" y="2117393"/>
                  <a:pt x="183318" y="2117063"/>
                </a:cubicBezTo>
                <a:cubicBezTo>
                  <a:pt x="192224" y="2116733"/>
                  <a:pt x="200140" y="2121351"/>
                  <a:pt x="198821" y="2131906"/>
                </a:cubicBezTo>
                <a:lnTo>
                  <a:pt x="197211" y="2134293"/>
                </a:lnTo>
                <a:lnTo>
                  <a:pt x="206565" y="2126421"/>
                </a:lnTo>
                <a:cubicBezTo>
                  <a:pt x="244165" y="2106013"/>
                  <a:pt x="283250" y="2143119"/>
                  <a:pt x="314914" y="2089687"/>
                </a:cubicBezTo>
                <a:cubicBezTo>
                  <a:pt x="306998" y="2065939"/>
                  <a:pt x="288528" y="2063300"/>
                  <a:pt x="262141" y="2081771"/>
                </a:cubicBezTo>
                <a:cubicBezTo>
                  <a:pt x="280612" y="2068578"/>
                  <a:pt x="275334" y="2065939"/>
                  <a:pt x="288528" y="2028998"/>
                </a:cubicBezTo>
                <a:cubicBezTo>
                  <a:pt x="272696" y="2042191"/>
                  <a:pt x="258843" y="2042191"/>
                  <a:pt x="255544" y="2038563"/>
                </a:cubicBezTo>
                <a:lnTo>
                  <a:pt x="257927" y="2034454"/>
                </a:lnTo>
                <a:lnTo>
                  <a:pt x="285889" y="2026360"/>
                </a:lnTo>
                <a:cubicBezTo>
                  <a:pt x="272695" y="2027019"/>
                  <a:pt x="264285" y="2029163"/>
                  <a:pt x="259585" y="2031596"/>
                </a:cubicBezTo>
                <a:lnTo>
                  <a:pt x="257927" y="2034454"/>
                </a:lnTo>
                <a:lnTo>
                  <a:pt x="248288" y="2037244"/>
                </a:lnTo>
                <a:cubicBezTo>
                  <a:pt x="236415" y="2037573"/>
                  <a:pt x="225200" y="2034275"/>
                  <a:pt x="214646" y="2026360"/>
                </a:cubicBezTo>
                <a:cubicBezTo>
                  <a:pt x="251587" y="2034275"/>
                  <a:pt x="272696" y="2026360"/>
                  <a:pt x="280612" y="1997334"/>
                </a:cubicBezTo>
                <a:cubicBezTo>
                  <a:pt x="222562" y="2007889"/>
                  <a:pt x="93268" y="2023721"/>
                  <a:pt x="80075" y="2068578"/>
                </a:cubicBezTo>
                <a:cubicBezTo>
                  <a:pt x="85352" y="2042191"/>
                  <a:pt x="77436" y="2031637"/>
                  <a:pt x="56327" y="2039553"/>
                </a:cubicBezTo>
                <a:cubicBezTo>
                  <a:pt x="72159" y="2007889"/>
                  <a:pt x="77436" y="2036914"/>
                  <a:pt x="74798" y="2005250"/>
                </a:cubicBezTo>
                <a:cubicBezTo>
                  <a:pt x="118335" y="2056704"/>
                  <a:pt x="215305" y="2001292"/>
                  <a:pt x="269974" y="1961465"/>
                </a:cubicBezTo>
                <a:lnTo>
                  <a:pt x="279131" y="1954392"/>
                </a:lnTo>
                <a:lnTo>
                  <a:pt x="277976" y="1954787"/>
                </a:lnTo>
                <a:cubicBezTo>
                  <a:pt x="271380" y="1951819"/>
                  <a:pt x="258187" y="1940604"/>
                  <a:pt x="238397" y="1920814"/>
                </a:cubicBezTo>
                <a:cubicBezTo>
                  <a:pt x="254229" y="1915537"/>
                  <a:pt x="267422" y="1923453"/>
                  <a:pt x="277976" y="1939284"/>
                </a:cubicBezTo>
                <a:lnTo>
                  <a:pt x="282465" y="1951817"/>
                </a:lnTo>
                <a:lnTo>
                  <a:pt x="293341" y="1943417"/>
                </a:lnTo>
                <a:cubicBezTo>
                  <a:pt x="299659" y="1938212"/>
                  <a:pt x="304359" y="1934007"/>
                  <a:pt x="306998" y="1931368"/>
                </a:cubicBezTo>
                <a:cubicBezTo>
                  <a:pt x="283250" y="1899705"/>
                  <a:pt x="248948" y="1883873"/>
                  <a:pt x="206730" y="1889150"/>
                </a:cubicBezTo>
                <a:cubicBezTo>
                  <a:pt x="235755" y="1894427"/>
                  <a:pt x="264780" y="1889150"/>
                  <a:pt x="288528" y="1868041"/>
                </a:cubicBezTo>
                <a:cubicBezTo>
                  <a:pt x="283250" y="1828461"/>
                  <a:pt x="225200" y="1862764"/>
                  <a:pt x="198814" y="1860125"/>
                </a:cubicBezTo>
                <a:cubicBezTo>
                  <a:pt x="186940" y="1838356"/>
                  <a:pt x="246309" y="1835882"/>
                  <a:pt x="267831" y="1837119"/>
                </a:cubicBezTo>
                <a:lnTo>
                  <a:pt x="270068" y="1837389"/>
                </a:lnTo>
                <a:lnTo>
                  <a:pt x="272696" y="1839016"/>
                </a:lnTo>
                <a:cubicBezTo>
                  <a:pt x="275334" y="1838686"/>
                  <a:pt x="275912" y="1838315"/>
                  <a:pt x="274932" y="1837975"/>
                </a:cubicBezTo>
                <a:lnTo>
                  <a:pt x="270068" y="1837389"/>
                </a:lnTo>
                <a:lnTo>
                  <a:pt x="232745" y="1814278"/>
                </a:lnTo>
                <a:cubicBezTo>
                  <a:pt x="187599" y="1798446"/>
                  <a:pt x="130209" y="1803394"/>
                  <a:pt x="90629" y="1775689"/>
                </a:cubicBezTo>
                <a:cubicBezTo>
                  <a:pt x="89640" y="1778657"/>
                  <a:pt x="125385" y="1780512"/>
                  <a:pt x="172123" y="1780976"/>
                </a:cubicBezTo>
                <a:lnTo>
                  <a:pt x="213526" y="1780967"/>
                </a:lnTo>
                <a:lnTo>
                  <a:pt x="198818" y="1767773"/>
                </a:lnTo>
                <a:cubicBezTo>
                  <a:pt x="209373" y="1767773"/>
                  <a:pt x="219927" y="1769092"/>
                  <a:pt x="229162" y="1773050"/>
                </a:cubicBezTo>
                <a:lnTo>
                  <a:pt x="237246" y="1780658"/>
                </a:lnTo>
                <a:lnTo>
                  <a:pt x="272629" y="1779965"/>
                </a:lnTo>
                <a:cubicBezTo>
                  <a:pt x="322583" y="1778450"/>
                  <a:pt x="366368" y="1775358"/>
                  <a:pt x="378242" y="1770411"/>
                </a:cubicBezTo>
                <a:cubicBezTo>
                  <a:pt x="304360" y="1659588"/>
                  <a:pt x="341301" y="1548765"/>
                  <a:pt x="180343" y="1649034"/>
                </a:cubicBezTo>
                <a:cubicBezTo>
                  <a:pt x="198814" y="1596261"/>
                  <a:pt x="296444" y="1546126"/>
                  <a:pt x="293805" y="1519740"/>
                </a:cubicBezTo>
                <a:cubicBezTo>
                  <a:pt x="291166" y="1451135"/>
                  <a:pt x="214646" y="1490715"/>
                  <a:pt x="206730" y="1443219"/>
                </a:cubicBezTo>
                <a:cubicBezTo>
                  <a:pt x="182982" y="1290178"/>
                  <a:pt x="407267" y="1229488"/>
                  <a:pt x="127570" y="1203102"/>
                </a:cubicBezTo>
                <a:cubicBezTo>
                  <a:pt x="153957" y="1179354"/>
                  <a:pt x="185621" y="1171438"/>
                  <a:pt x="222562" y="1184631"/>
                </a:cubicBezTo>
                <a:lnTo>
                  <a:pt x="148564" y="1107536"/>
                </a:lnTo>
                <a:lnTo>
                  <a:pt x="170984" y="1127200"/>
                </a:lnTo>
                <a:cubicBezTo>
                  <a:pt x="230477" y="1174077"/>
                  <a:pt x="268078" y="1170119"/>
                  <a:pt x="365048" y="1189909"/>
                </a:cubicBezTo>
                <a:cubicBezTo>
                  <a:pt x="349217" y="1166161"/>
                  <a:pt x="204091" y="1004544"/>
                  <a:pt x="62924" y="848864"/>
                </a:cubicBezTo>
                <a:lnTo>
                  <a:pt x="719" y="780413"/>
                </a:lnTo>
                <a:lnTo>
                  <a:pt x="719" y="754513"/>
                </a:lnTo>
                <a:lnTo>
                  <a:pt x="32538" y="788959"/>
                </a:lnTo>
                <a:cubicBezTo>
                  <a:pt x="96978" y="859089"/>
                  <a:pt x="153627" y="921427"/>
                  <a:pt x="172427" y="939237"/>
                </a:cubicBezTo>
                <a:cubicBezTo>
                  <a:pt x="180343" y="949792"/>
                  <a:pt x="230478" y="939237"/>
                  <a:pt x="248948" y="957708"/>
                </a:cubicBezTo>
                <a:cubicBezTo>
                  <a:pt x="264780" y="976179"/>
                  <a:pt x="241032" y="994649"/>
                  <a:pt x="262141" y="1015758"/>
                </a:cubicBezTo>
                <a:cubicBezTo>
                  <a:pt x="328107" y="1084363"/>
                  <a:pt x="359771" y="1208379"/>
                  <a:pt x="391435" y="1121304"/>
                </a:cubicBezTo>
                <a:cubicBezTo>
                  <a:pt x="494341" y="1266430"/>
                  <a:pt x="404628" y="1071170"/>
                  <a:pt x="370326" y="1036867"/>
                </a:cubicBezTo>
                <a:cubicBezTo>
                  <a:pt x="378242" y="1060615"/>
                  <a:pt x="391435" y="1087002"/>
                  <a:pt x="386158" y="1110749"/>
                </a:cubicBezTo>
                <a:cubicBezTo>
                  <a:pt x="364719" y="1085023"/>
                  <a:pt x="113347" y="778847"/>
                  <a:pt x="18421" y="666351"/>
                </a:cubicBezTo>
                <a:lnTo>
                  <a:pt x="719" y="645518"/>
                </a:lnTo>
                <a:lnTo>
                  <a:pt x="719" y="634973"/>
                </a:lnTo>
                <a:lnTo>
                  <a:pt x="3044" y="636665"/>
                </a:lnTo>
                <a:cubicBezTo>
                  <a:pt x="80281" y="700482"/>
                  <a:pt x="342620" y="1000916"/>
                  <a:pt x="388796" y="1044783"/>
                </a:cubicBezTo>
                <a:cubicBezTo>
                  <a:pt x="380880" y="1028951"/>
                  <a:pt x="330746" y="949792"/>
                  <a:pt x="341301" y="939237"/>
                </a:cubicBezTo>
                <a:cubicBezTo>
                  <a:pt x="370326" y="902297"/>
                  <a:pt x="446845" y="1026313"/>
                  <a:pt x="486425" y="960347"/>
                </a:cubicBezTo>
                <a:cubicBezTo>
                  <a:pt x="496980" y="944515"/>
                  <a:pt x="446845" y="754533"/>
                  <a:pt x="383519" y="854801"/>
                </a:cubicBezTo>
                <a:cubicBezTo>
                  <a:pt x="383519" y="825776"/>
                  <a:pt x="378242" y="757171"/>
                  <a:pt x="378242" y="736062"/>
                </a:cubicBezTo>
                <a:cubicBezTo>
                  <a:pt x="449484" y="738701"/>
                  <a:pt x="578779" y="939237"/>
                  <a:pt x="623635" y="986733"/>
                </a:cubicBezTo>
                <a:cubicBezTo>
                  <a:pt x="657938" y="920767"/>
                  <a:pt x="613081" y="857440"/>
                  <a:pt x="631551" y="783558"/>
                </a:cubicBezTo>
                <a:cubicBezTo>
                  <a:pt x="639468" y="833692"/>
                  <a:pt x="650022" y="886465"/>
                  <a:pt x="657938" y="936599"/>
                </a:cubicBezTo>
                <a:cubicBezTo>
                  <a:pt x="792510" y="860078"/>
                  <a:pt x="784594" y="976179"/>
                  <a:pt x="950823" y="962985"/>
                </a:cubicBezTo>
                <a:cubicBezTo>
                  <a:pt x="961378" y="910212"/>
                  <a:pt x="927081" y="918128"/>
                  <a:pt x="958739" y="857440"/>
                </a:cubicBezTo>
                <a:cubicBezTo>
                  <a:pt x="990403" y="886465"/>
                  <a:pt x="956101" y="881187"/>
                  <a:pt x="995680" y="920767"/>
                </a:cubicBezTo>
                <a:cubicBezTo>
                  <a:pt x="1022067" y="915490"/>
                  <a:pt x="1024705" y="894381"/>
                  <a:pt x="1019428" y="873271"/>
                </a:cubicBezTo>
                <a:cubicBezTo>
                  <a:pt x="1053730" y="904935"/>
                  <a:pt x="1040537" y="815221"/>
                  <a:pt x="1090671" y="849524"/>
                </a:cubicBezTo>
                <a:cubicBezTo>
                  <a:pt x="1019428" y="960347"/>
                  <a:pt x="1085394" y="891742"/>
                  <a:pt x="1122335" y="846885"/>
                </a:cubicBezTo>
                <a:cubicBezTo>
                  <a:pt x="1159276" y="802028"/>
                  <a:pt x="1225242" y="685928"/>
                  <a:pt x="1285931" y="617323"/>
                </a:cubicBezTo>
                <a:close/>
                <a:moveTo>
                  <a:pt x="1415554" y="606109"/>
                </a:moveTo>
                <a:cubicBezTo>
                  <a:pt x="1417863" y="606109"/>
                  <a:pt x="1420502" y="608088"/>
                  <a:pt x="1423141" y="612046"/>
                </a:cubicBezTo>
                <a:cubicBezTo>
                  <a:pt x="1420502" y="619962"/>
                  <a:pt x="1417864" y="619962"/>
                  <a:pt x="1409947" y="612046"/>
                </a:cubicBezTo>
                <a:cubicBezTo>
                  <a:pt x="1411266" y="608088"/>
                  <a:pt x="1413245" y="606109"/>
                  <a:pt x="1415554" y="606109"/>
                </a:cubicBezTo>
                <a:close/>
                <a:moveTo>
                  <a:pt x="1182365" y="602812"/>
                </a:moveTo>
                <a:cubicBezTo>
                  <a:pt x="1185663" y="600173"/>
                  <a:pt x="1190941" y="601492"/>
                  <a:pt x="1198857" y="606769"/>
                </a:cubicBezTo>
                <a:cubicBezTo>
                  <a:pt x="1198857" y="625241"/>
                  <a:pt x="1190941" y="630518"/>
                  <a:pt x="1177747" y="622602"/>
                </a:cubicBezTo>
                <a:cubicBezTo>
                  <a:pt x="1177747" y="612047"/>
                  <a:pt x="1179067" y="605450"/>
                  <a:pt x="1182365" y="602812"/>
                </a:cubicBezTo>
                <a:close/>
                <a:moveTo>
                  <a:pt x="613080" y="598853"/>
                </a:moveTo>
                <a:cubicBezTo>
                  <a:pt x="639467" y="648987"/>
                  <a:pt x="639467" y="733424"/>
                  <a:pt x="634190" y="788835"/>
                </a:cubicBezTo>
                <a:cubicBezTo>
                  <a:pt x="628912" y="767726"/>
                  <a:pt x="626273" y="743978"/>
                  <a:pt x="620996" y="722869"/>
                </a:cubicBezTo>
                <a:cubicBezTo>
                  <a:pt x="602525" y="680651"/>
                  <a:pt x="599886" y="638432"/>
                  <a:pt x="613080" y="598853"/>
                </a:cubicBezTo>
                <a:close/>
                <a:moveTo>
                  <a:pt x="1436663" y="556305"/>
                </a:moveTo>
                <a:cubicBezTo>
                  <a:pt x="1438972" y="555975"/>
                  <a:pt x="1441611" y="557954"/>
                  <a:pt x="1444250" y="561912"/>
                </a:cubicBezTo>
                <a:lnTo>
                  <a:pt x="1442773" y="564083"/>
                </a:lnTo>
                <a:lnTo>
                  <a:pt x="1457443" y="564551"/>
                </a:lnTo>
                <a:cubicBezTo>
                  <a:pt x="1465359" y="580383"/>
                  <a:pt x="1454805" y="590938"/>
                  <a:pt x="1428418" y="596216"/>
                </a:cubicBezTo>
                <a:cubicBezTo>
                  <a:pt x="1424460" y="587310"/>
                  <a:pt x="1423099" y="579889"/>
                  <a:pt x="1424615" y="574369"/>
                </a:cubicBezTo>
                <a:lnTo>
                  <a:pt x="1434238" y="566903"/>
                </a:lnTo>
                <a:lnTo>
                  <a:pt x="1431056" y="564551"/>
                </a:lnTo>
                <a:cubicBezTo>
                  <a:pt x="1432375" y="559274"/>
                  <a:pt x="1434354" y="556635"/>
                  <a:pt x="1436663" y="556305"/>
                </a:cubicBezTo>
                <a:close/>
                <a:moveTo>
                  <a:pt x="290833" y="535526"/>
                </a:moveTo>
                <a:cubicBezTo>
                  <a:pt x="293802" y="535526"/>
                  <a:pt x="296440" y="538165"/>
                  <a:pt x="299079" y="543442"/>
                </a:cubicBezTo>
                <a:cubicBezTo>
                  <a:pt x="293802" y="553996"/>
                  <a:pt x="285886" y="553996"/>
                  <a:pt x="280608" y="543442"/>
                </a:cubicBezTo>
                <a:cubicBezTo>
                  <a:pt x="284566" y="538165"/>
                  <a:pt x="287865" y="535526"/>
                  <a:pt x="290833" y="535526"/>
                </a:cubicBezTo>
                <a:close/>
                <a:moveTo>
                  <a:pt x="1119698" y="514417"/>
                </a:moveTo>
                <a:cubicBezTo>
                  <a:pt x="1169832" y="522333"/>
                  <a:pt x="1180387" y="633156"/>
                  <a:pt x="1151361" y="664819"/>
                </a:cubicBezTo>
                <a:cubicBezTo>
                  <a:pt x="1156639" y="659542"/>
                  <a:pt x="1085395" y="707039"/>
                  <a:pt x="1069563" y="714955"/>
                </a:cubicBezTo>
                <a:cubicBezTo>
                  <a:pt x="1074840" y="699123"/>
                  <a:pt x="1080117" y="680652"/>
                  <a:pt x="1085395" y="662181"/>
                </a:cubicBezTo>
                <a:cubicBezTo>
                  <a:pt x="995680" y="648988"/>
                  <a:pt x="1029983" y="498585"/>
                  <a:pt x="1119698" y="514417"/>
                </a:cubicBezTo>
                <a:close/>
                <a:moveTo>
                  <a:pt x="1781996" y="509139"/>
                </a:moveTo>
                <a:cubicBezTo>
                  <a:pt x="1779357" y="532887"/>
                  <a:pt x="1710753" y="601492"/>
                  <a:pt x="1729223" y="567189"/>
                </a:cubicBezTo>
                <a:cubicBezTo>
                  <a:pt x="1684366" y="614686"/>
                  <a:pt x="1776719" y="514416"/>
                  <a:pt x="1781996" y="509139"/>
                </a:cubicBezTo>
                <a:close/>
                <a:moveTo>
                  <a:pt x="1476573" y="503862"/>
                </a:moveTo>
                <a:cubicBezTo>
                  <a:pt x="1478552" y="503202"/>
                  <a:pt x="1477233" y="509139"/>
                  <a:pt x="1473275" y="522333"/>
                </a:cubicBezTo>
                <a:cubicBezTo>
                  <a:pt x="1457442" y="556635"/>
                  <a:pt x="1454804" y="556635"/>
                  <a:pt x="1460081" y="524971"/>
                </a:cubicBezTo>
                <a:cubicBezTo>
                  <a:pt x="1469317" y="511778"/>
                  <a:pt x="1474594" y="504522"/>
                  <a:pt x="1476573" y="503862"/>
                </a:cubicBezTo>
                <a:close/>
                <a:moveTo>
                  <a:pt x="2307545" y="497770"/>
                </a:moveTo>
                <a:cubicBezTo>
                  <a:pt x="2310673" y="498997"/>
                  <a:pt x="2311704" y="502543"/>
                  <a:pt x="2309725" y="509139"/>
                </a:cubicBezTo>
                <a:cubicBezTo>
                  <a:pt x="2288615" y="527609"/>
                  <a:pt x="2267506" y="543441"/>
                  <a:pt x="2246397" y="561913"/>
                </a:cubicBezTo>
                <a:cubicBezTo>
                  <a:pt x="2160971" y="594236"/>
                  <a:pt x="2285647" y="489184"/>
                  <a:pt x="2307545" y="497770"/>
                </a:cubicBezTo>
                <a:close/>
                <a:moveTo>
                  <a:pt x="1483500" y="488690"/>
                </a:moveTo>
                <a:cubicBezTo>
                  <a:pt x="1485149" y="487370"/>
                  <a:pt x="1487787" y="488030"/>
                  <a:pt x="1491745" y="490668"/>
                </a:cubicBezTo>
                <a:cubicBezTo>
                  <a:pt x="1491745" y="501223"/>
                  <a:pt x="1489107" y="503862"/>
                  <a:pt x="1481191" y="498584"/>
                </a:cubicBezTo>
                <a:cubicBezTo>
                  <a:pt x="1481191" y="493307"/>
                  <a:pt x="1481851" y="490009"/>
                  <a:pt x="1483500" y="488690"/>
                </a:cubicBezTo>
                <a:close/>
                <a:moveTo>
                  <a:pt x="1856786" y="488360"/>
                </a:moveTo>
                <a:cubicBezTo>
                  <a:pt x="1865939" y="487865"/>
                  <a:pt x="1874349" y="499244"/>
                  <a:pt x="1866434" y="509140"/>
                </a:cubicBezTo>
                <a:cubicBezTo>
                  <a:pt x="1858518" y="522333"/>
                  <a:pt x="1837407" y="506500"/>
                  <a:pt x="1847962" y="493307"/>
                </a:cubicBezTo>
                <a:cubicBezTo>
                  <a:pt x="1850601" y="490009"/>
                  <a:pt x="1853735" y="488525"/>
                  <a:pt x="1856786" y="488360"/>
                </a:cubicBezTo>
                <a:close/>
                <a:moveTo>
                  <a:pt x="1663257" y="474837"/>
                </a:moveTo>
                <a:cubicBezTo>
                  <a:pt x="1671173" y="522332"/>
                  <a:pt x="1560349" y="612046"/>
                  <a:pt x="1526047" y="635794"/>
                </a:cubicBezTo>
                <a:cubicBezTo>
                  <a:pt x="1539240" y="614685"/>
                  <a:pt x="1555072" y="593576"/>
                  <a:pt x="1570904" y="572467"/>
                </a:cubicBezTo>
                <a:cubicBezTo>
                  <a:pt x="1599930" y="538164"/>
                  <a:pt x="1628955" y="503862"/>
                  <a:pt x="1663257" y="474837"/>
                </a:cubicBezTo>
                <a:close/>
                <a:moveTo>
                  <a:pt x="720874" y="470564"/>
                </a:moveTo>
                <a:cubicBezTo>
                  <a:pt x="725440" y="469806"/>
                  <a:pt x="730840" y="470219"/>
                  <a:pt x="737107" y="472198"/>
                </a:cubicBezTo>
                <a:cubicBezTo>
                  <a:pt x="755577" y="488030"/>
                  <a:pt x="755577" y="506500"/>
                  <a:pt x="737107" y="522332"/>
                </a:cubicBezTo>
                <a:cubicBezTo>
                  <a:pt x="697857" y="538494"/>
                  <a:pt x="688911" y="475867"/>
                  <a:pt x="720874" y="470564"/>
                </a:cubicBezTo>
                <a:close/>
                <a:moveTo>
                  <a:pt x="811063" y="458964"/>
                </a:moveTo>
                <a:cubicBezTo>
                  <a:pt x="818732" y="460819"/>
                  <a:pt x="824174" y="474177"/>
                  <a:pt x="816258" y="480115"/>
                </a:cubicBezTo>
                <a:cubicBezTo>
                  <a:pt x="805704" y="490669"/>
                  <a:pt x="792510" y="469559"/>
                  <a:pt x="803065" y="461643"/>
                </a:cubicBezTo>
                <a:cubicBezTo>
                  <a:pt x="805703" y="459005"/>
                  <a:pt x="808507" y="458345"/>
                  <a:pt x="811063" y="458964"/>
                </a:cubicBezTo>
                <a:close/>
                <a:moveTo>
                  <a:pt x="1528687" y="429980"/>
                </a:moveTo>
                <a:cubicBezTo>
                  <a:pt x="1531325" y="437896"/>
                  <a:pt x="1528687" y="443173"/>
                  <a:pt x="1523409" y="448451"/>
                </a:cubicBezTo>
                <a:cubicBezTo>
                  <a:pt x="1507576" y="453729"/>
                  <a:pt x="1515492" y="424703"/>
                  <a:pt x="1528687" y="429980"/>
                </a:cubicBezTo>
                <a:close/>
                <a:moveTo>
                  <a:pt x="1433696" y="422064"/>
                </a:moveTo>
                <a:cubicBezTo>
                  <a:pt x="1449528" y="469559"/>
                  <a:pt x="1328149" y="590938"/>
                  <a:pt x="1296486" y="630518"/>
                </a:cubicBezTo>
                <a:cubicBezTo>
                  <a:pt x="1304402" y="612047"/>
                  <a:pt x="1314956" y="593577"/>
                  <a:pt x="1322872" y="575105"/>
                </a:cubicBezTo>
                <a:cubicBezTo>
                  <a:pt x="1362453" y="519694"/>
                  <a:pt x="1370369" y="461643"/>
                  <a:pt x="1433696" y="422064"/>
                </a:cubicBezTo>
                <a:close/>
                <a:moveTo>
                  <a:pt x="948185" y="422064"/>
                </a:moveTo>
                <a:cubicBezTo>
                  <a:pt x="961379" y="429980"/>
                  <a:pt x="966656" y="440534"/>
                  <a:pt x="964017" y="456367"/>
                </a:cubicBezTo>
                <a:cubicBezTo>
                  <a:pt x="934991" y="464283"/>
                  <a:pt x="929719" y="451090"/>
                  <a:pt x="948185" y="422064"/>
                </a:cubicBezTo>
                <a:close/>
                <a:moveTo>
                  <a:pt x="549760" y="406232"/>
                </a:moveTo>
                <a:cubicBezTo>
                  <a:pt x="560315" y="411509"/>
                  <a:pt x="560315" y="419425"/>
                  <a:pt x="549760" y="424702"/>
                </a:cubicBezTo>
                <a:cubicBezTo>
                  <a:pt x="539205" y="419425"/>
                  <a:pt x="539205" y="411509"/>
                  <a:pt x="549760" y="406232"/>
                </a:cubicBezTo>
                <a:close/>
                <a:moveTo>
                  <a:pt x="1296486" y="390400"/>
                </a:moveTo>
                <a:cubicBezTo>
                  <a:pt x="1307041" y="398316"/>
                  <a:pt x="1296486" y="416787"/>
                  <a:pt x="1285932" y="411510"/>
                </a:cubicBezTo>
                <a:cubicBezTo>
                  <a:pt x="1275376" y="406232"/>
                  <a:pt x="1283292" y="385122"/>
                  <a:pt x="1296486" y="390400"/>
                </a:cubicBezTo>
                <a:close/>
                <a:moveTo>
                  <a:pt x="1234477" y="374239"/>
                </a:moveTo>
                <a:cubicBezTo>
                  <a:pt x="1234477" y="373909"/>
                  <a:pt x="1235796" y="379846"/>
                  <a:pt x="1238435" y="393039"/>
                </a:cubicBezTo>
                <a:cubicBezTo>
                  <a:pt x="1235796" y="381165"/>
                  <a:pt x="1234477" y="374569"/>
                  <a:pt x="1234477" y="374239"/>
                </a:cubicBezTo>
                <a:close/>
                <a:moveTo>
                  <a:pt x="1584098" y="348182"/>
                </a:moveTo>
                <a:cubicBezTo>
                  <a:pt x="1573543" y="377207"/>
                  <a:pt x="1557712" y="403593"/>
                  <a:pt x="1533964" y="424703"/>
                </a:cubicBezTo>
                <a:cubicBezTo>
                  <a:pt x="1528687" y="411510"/>
                  <a:pt x="1560350" y="345543"/>
                  <a:pt x="1584098" y="348182"/>
                </a:cubicBezTo>
                <a:close/>
                <a:moveTo>
                  <a:pt x="750287" y="345543"/>
                </a:moveTo>
                <a:cubicBezTo>
                  <a:pt x="797783" y="387761"/>
                  <a:pt x="776673" y="538164"/>
                  <a:pt x="779312" y="588298"/>
                </a:cubicBezTo>
                <a:cubicBezTo>
                  <a:pt x="752926" y="527609"/>
                  <a:pt x="742371" y="403593"/>
                  <a:pt x="750287" y="345543"/>
                </a:cubicBezTo>
                <a:close/>
                <a:moveTo>
                  <a:pt x="1583768" y="327732"/>
                </a:moveTo>
                <a:cubicBezTo>
                  <a:pt x="1585417" y="326413"/>
                  <a:pt x="1588055" y="327072"/>
                  <a:pt x="1592013" y="329711"/>
                </a:cubicBezTo>
                <a:cubicBezTo>
                  <a:pt x="1592013" y="340266"/>
                  <a:pt x="1589375" y="340266"/>
                  <a:pt x="1581459" y="337627"/>
                </a:cubicBezTo>
                <a:cubicBezTo>
                  <a:pt x="1581459" y="332350"/>
                  <a:pt x="1582119" y="329052"/>
                  <a:pt x="1583768" y="327732"/>
                </a:cubicBezTo>
                <a:close/>
                <a:moveTo>
                  <a:pt x="739732" y="279577"/>
                </a:moveTo>
                <a:cubicBezTo>
                  <a:pt x="745010" y="298047"/>
                  <a:pt x="747648" y="316518"/>
                  <a:pt x="752926" y="334988"/>
                </a:cubicBezTo>
                <a:cubicBezTo>
                  <a:pt x="755564" y="337627"/>
                  <a:pt x="726538" y="303325"/>
                  <a:pt x="739732" y="279577"/>
                </a:cubicBezTo>
                <a:close/>
                <a:moveTo>
                  <a:pt x="1305721" y="276609"/>
                </a:moveTo>
                <a:cubicBezTo>
                  <a:pt x="1305721" y="276279"/>
                  <a:pt x="1307041" y="282216"/>
                  <a:pt x="1309679" y="295409"/>
                </a:cubicBezTo>
                <a:cubicBezTo>
                  <a:pt x="1307041" y="283535"/>
                  <a:pt x="1305721" y="276939"/>
                  <a:pt x="1305721" y="276609"/>
                </a:cubicBezTo>
                <a:close/>
                <a:moveTo>
                  <a:pt x="388801" y="271661"/>
                </a:moveTo>
                <a:cubicBezTo>
                  <a:pt x="425743" y="274299"/>
                  <a:pt x="431020" y="329711"/>
                  <a:pt x="404633" y="348182"/>
                </a:cubicBezTo>
                <a:cubicBezTo>
                  <a:pt x="388801" y="327072"/>
                  <a:pt x="388801" y="298047"/>
                  <a:pt x="388801" y="271661"/>
                </a:cubicBezTo>
                <a:close/>
                <a:moveTo>
                  <a:pt x="1626646" y="259581"/>
                </a:moveTo>
                <a:cubicBezTo>
                  <a:pt x="1630604" y="260612"/>
                  <a:pt x="1634892" y="263746"/>
                  <a:pt x="1639509" y="269023"/>
                </a:cubicBezTo>
                <a:cubicBezTo>
                  <a:pt x="1626316" y="279577"/>
                  <a:pt x="1613123" y="292771"/>
                  <a:pt x="1599930" y="305964"/>
                </a:cubicBezTo>
                <a:cubicBezTo>
                  <a:pt x="1605867" y="272321"/>
                  <a:pt x="1614772" y="256489"/>
                  <a:pt x="1626646" y="259581"/>
                </a:cubicBezTo>
                <a:close/>
                <a:moveTo>
                  <a:pt x="1486468" y="226804"/>
                </a:moveTo>
                <a:cubicBezTo>
                  <a:pt x="1533964" y="216249"/>
                  <a:pt x="1555073" y="279577"/>
                  <a:pt x="1510216" y="300687"/>
                </a:cubicBezTo>
                <a:cubicBezTo>
                  <a:pt x="1465359" y="292771"/>
                  <a:pt x="1457443" y="269022"/>
                  <a:pt x="1486468" y="226804"/>
                </a:cubicBezTo>
                <a:close/>
                <a:moveTo>
                  <a:pt x="1821575" y="224166"/>
                </a:moveTo>
                <a:cubicBezTo>
                  <a:pt x="1826853" y="266384"/>
                  <a:pt x="1739777" y="385124"/>
                  <a:pt x="1718668" y="416788"/>
                </a:cubicBezTo>
                <a:cubicBezTo>
                  <a:pt x="1705475" y="427342"/>
                  <a:pt x="1692282" y="435258"/>
                  <a:pt x="1679089" y="445813"/>
                </a:cubicBezTo>
                <a:cubicBezTo>
                  <a:pt x="1639509" y="379846"/>
                  <a:pt x="1750332" y="253191"/>
                  <a:pt x="1821575" y="224166"/>
                </a:cubicBezTo>
                <a:close/>
                <a:moveTo>
                  <a:pt x="1328150" y="210973"/>
                </a:moveTo>
                <a:cubicBezTo>
                  <a:pt x="1336066" y="229443"/>
                  <a:pt x="1330788" y="237360"/>
                  <a:pt x="1312317" y="234721"/>
                </a:cubicBezTo>
                <a:cubicBezTo>
                  <a:pt x="1307040" y="216250"/>
                  <a:pt x="1309678" y="208334"/>
                  <a:pt x="1328150" y="210973"/>
                </a:cubicBezTo>
                <a:close/>
                <a:moveTo>
                  <a:pt x="1800863" y="76556"/>
                </a:moveTo>
                <a:cubicBezTo>
                  <a:pt x="1802734" y="78009"/>
                  <a:pt x="1798157" y="91244"/>
                  <a:pt x="1787273" y="115981"/>
                </a:cubicBezTo>
                <a:cubicBezTo>
                  <a:pt x="1776718" y="168754"/>
                  <a:pt x="1758248" y="187225"/>
                  <a:pt x="1737139" y="168754"/>
                </a:cubicBezTo>
                <a:cubicBezTo>
                  <a:pt x="1776718" y="104437"/>
                  <a:pt x="1797745" y="74134"/>
                  <a:pt x="1800863" y="76556"/>
                </a:cubicBezTo>
                <a:close/>
                <a:moveTo>
                  <a:pt x="2242358" y="8045"/>
                </a:moveTo>
                <a:cubicBezTo>
                  <a:pt x="2249037" y="8787"/>
                  <a:pt x="2254974" y="17692"/>
                  <a:pt x="2249037" y="23629"/>
                </a:cubicBezTo>
                <a:cubicBezTo>
                  <a:pt x="2241121" y="34184"/>
                  <a:pt x="2227927" y="20990"/>
                  <a:pt x="2235844" y="10436"/>
                </a:cubicBezTo>
                <a:cubicBezTo>
                  <a:pt x="2237823" y="8457"/>
                  <a:pt x="2240131" y="7798"/>
                  <a:pt x="2242358" y="8045"/>
                </a:cubicBezTo>
                <a:close/>
                <a:moveTo>
                  <a:pt x="1860372" y="87"/>
                </a:moveTo>
                <a:cubicBezTo>
                  <a:pt x="1861155" y="1036"/>
                  <a:pt x="1856538" y="9776"/>
                  <a:pt x="1842685" y="31545"/>
                </a:cubicBezTo>
                <a:cubicBezTo>
                  <a:pt x="1837407" y="47377"/>
                  <a:pt x="1824214" y="55293"/>
                  <a:pt x="1811021" y="60570"/>
                </a:cubicBezTo>
                <a:cubicBezTo>
                  <a:pt x="1807063" y="64528"/>
                  <a:pt x="1858022" y="-2757"/>
                  <a:pt x="1860372" y="8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92" name="Google Shape;92;p57"/>
          <p:cNvGrpSpPr/>
          <p:nvPr/>
        </p:nvGrpSpPr>
        <p:grpSpPr>
          <a:xfrm>
            <a:off x="448683" y="5314328"/>
            <a:ext cx="1035835" cy="1298362"/>
            <a:chOff x="6846896" y="2302630"/>
            <a:chExt cx="2407391" cy="3017534"/>
          </a:xfrm>
        </p:grpSpPr>
        <p:sp>
          <p:nvSpPr>
            <p:cNvPr id="93" name="Google Shape;93;p57"/>
            <p:cNvSpPr/>
            <p:nvPr/>
          </p:nvSpPr>
          <p:spPr>
            <a:xfrm>
              <a:off x="6858578" y="2310064"/>
              <a:ext cx="2376797" cy="2352598"/>
            </a:xfrm>
            <a:prstGeom prst="ellipse">
              <a:avLst/>
            </a:prstGeom>
            <a:solidFill>
              <a:schemeClr val="lt1"/>
            </a:solidFill>
            <a:ln cap="flat" cmpd="sng" w="9525">
              <a:solidFill>
                <a:srgbClr val="A5A5A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 name="Google Shape;94;p57"/>
            <p:cNvSpPr/>
            <p:nvPr/>
          </p:nvSpPr>
          <p:spPr>
            <a:xfrm>
              <a:off x="7009298" y="5253489"/>
              <a:ext cx="76200" cy="66675"/>
            </a:xfrm>
            <a:custGeom>
              <a:rect b="b" l="l" r="r" t="t"/>
              <a:pathLst>
                <a:path extrusionOk="0" h="66675" w="76200">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5" name="Google Shape;95;p57"/>
            <p:cNvSpPr/>
            <p:nvPr/>
          </p:nvSpPr>
          <p:spPr>
            <a:xfrm>
              <a:off x="7163010" y="3086576"/>
              <a:ext cx="533400" cy="219075"/>
            </a:xfrm>
            <a:custGeom>
              <a:rect b="b" l="l" r="r" t="t"/>
              <a:pathLst>
                <a:path extrusionOk="0" h="219075" w="533400">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6" name="Google Shape;96;p57"/>
            <p:cNvSpPr/>
            <p:nvPr/>
          </p:nvSpPr>
          <p:spPr>
            <a:xfrm>
              <a:off x="8437254" y="3084671"/>
              <a:ext cx="533400" cy="219075"/>
            </a:xfrm>
            <a:custGeom>
              <a:rect b="b" l="l" r="r" t="t"/>
              <a:pathLst>
                <a:path extrusionOk="0" h="219075" w="53340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7" name="Google Shape;97;p57"/>
            <p:cNvSpPr/>
            <p:nvPr/>
          </p:nvSpPr>
          <p:spPr>
            <a:xfrm>
              <a:off x="6986914" y="3417981"/>
              <a:ext cx="295275" cy="638175"/>
            </a:xfrm>
            <a:custGeom>
              <a:rect b="b" l="l" r="r" t="t"/>
              <a:pathLst>
                <a:path extrusionOk="0" h="638175" w="2952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8" name="Google Shape;98;p57"/>
            <p:cNvSpPr/>
            <p:nvPr/>
          </p:nvSpPr>
          <p:spPr>
            <a:xfrm>
              <a:off x="8836669" y="3403739"/>
              <a:ext cx="295275" cy="638175"/>
            </a:xfrm>
            <a:custGeom>
              <a:rect b="b" l="l" r="r" t="t"/>
              <a:pathLst>
                <a:path extrusionOk="0" h="638175" w="2952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9" name="Google Shape;99;p57"/>
            <p:cNvSpPr/>
            <p:nvPr/>
          </p:nvSpPr>
          <p:spPr>
            <a:xfrm>
              <a:off x="7480347" y="3667601"/>
              <a:ext cx="390525" cy="552450"/>
            </a:xfrm>
            <a:custGeom>
              <a:rect b="b" l="l" r="r" t="t"/>
              <a:pathLst>
                <a:path extrusionOk="0" h="552450" w="390525">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0" name="Google Shape;100;p57"/>
            <p:cNvSpPr/>
            <p:nvPr/>
          </p:nvSpPr>
          <p:spPr>
            <a:xfrm>
              <a:off x="8236700" y="3652361"/>
              <a:ext cx="390525" cy="552450"/>
            </a:xfrm>
            <a:custGeom>
              <a:rect b="b" l="l" r="r" t="t"/>
              <a:pathLst>
                <a:path extrusionOk="0" h="552450" w="390525">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1" name="Google Shape;101;p57"/>
            <p:cNvSpPr/>
            <p:nvPr/>
          </p:nvSpPr>
          <p:spPr>
            <a:xfrm>
              <a:off x="7773679" y="4406741"/>
              <a:ext cx="600075" cy="95250"/>
            </a:xfrm>
            <a:custGeom>
              <a:rect b="b" l="l" r="r" t="t"/>
              <a:pathLst>
                <a:path extrusionOk="0" h="95250" w="600075">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 name="Google Shape;102;p57"/>
            <p:cNvSpPr/>
            <p:nvPr/>
          </p:nvSpPr>
          <p:spPr>
            <a:xfrm>
              <a:off x="7213609" y="2436971"/>
              <a:ext cx="523875" cy="381000"/>
            </a:xfrm>
            <a:custGeom>
              <a:rect b="b" l="l" r="r" t="t"/>
              <a:pathLst>
                <a:path extrusionOk="0" h="381000" w="523875">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3" name="Google Shape;103;p57"/>
            <p:cNvSpPr/>
            <p:nvPr/>
          </p:nvSpPr>
          <p:spPr>
            <a:xfrm>
              <a:off x="8363276" y="2424588"/>
              <a:ext cx="523875" cy="381000"/>
            </a:xfrm>
            <a:custGeom>
              <a:rect b="b" l="l" r="r" t="t"/>
              <a:pathLst>
                <a:path extrusionOk="0" h="381000" w="523875">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4" name="Google Shape;104;p57"/>
            <p:cNvSpPr/>
            <p:nvPr/>
          </p:nvSpPr>
          <p:spPr>
            <a:xfrm>
              <a:off x="7997180" y="2522696"/>
              <a:ext cx="104775" cy="495300"/>
            </a:xfrm>
            <a:custGeom>
              <a:rect b="b" l="l" r="r" t="t"/>
              <a:pathLst>
                <a:path extrusionOk="0" h="495300" w="104775">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5" name="Google Shape;105;p57"/>
            <p:cNvSpPr/>
            <p:nvPr/>
          </p:nvSpPr>
          <p:spPr>
            <a:xfrm>
              <a:off x="7554604" y="4539138"/>
              <a:ext cx="76200" cy="95250"/>
            </a:xfrm>
            <a:custGeom>
              <a:rect b="b" l="l" r="r" t="t"/>
              <a:pathLst>
                <a:path extrusionOk="0" h="95250" w="7620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6" name="Google Shape;106;p57"/>
            <p:cNvSpPr/>
            <p:nvPr/>
          </p:nvSpPr>
          <p:spPr>
            <a:xfrm>
              <a:off x="8489959" y="4535328"/>
              <a:ext cx="76200" cy="95250"/>
            </a:xfrm>
            <a:custGeom>
              <a:rect b="b" l="l" r="r" t="t"/>
              <a:pathLst>
                <a:path extrusionOk="0" h="95250" w="7620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7" name="Google Shape;107;p57"/>
            <p:cNvSpPr/>
            <p:nvPr/>
          </p:nvSpPr>
          <p:spPr>
            <a:xfrm>
              <a:off x="7075496" y="4203858"/>
              <a:ext cx="114300" cy="57150"/>
            </a:xfrm>
            <a:custGeom>
              <a:rect b="b" l="l" r="r" t="t"/>
              <a:pathLst>
                <a:path extrusionOk="0" h="57150" w="114300">
                  <a:moveTo>
                    <a:pt x="109061" y="48101"/>
                  </a:moveTo>
                  <a:cubicBezTo>
                    <a:pt x="109061" y="48101"/>
                    <a:pt x="47149" y="47149"/>
                    <a:pt x="7144" y="7144"/>
                  </a:cubicBezTo>
                  <a:cubicBezTo>
                    <a:pt x="7144" y="7144"/>
                    <a:pt x="38576" y="50006"/>
                    <a:pt x="112871" y="55721"/>
                  </a:cubicBezTo>
                  <a:lnTo>
                    <a:pt x="109061"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8" name="Google Shape;108;p57"/>
            <p:cNvSpPr/>
            <p:nvPr/>
          </p:nvSpPr>
          <p:spPr>
            <a:xfrm>
              <a:off x="8932871" y="4194333"/>
              <a:ext cx="104775" cy="57150"/>
            </a:xfrm>
            <a:custGeom>
              <a:rect b="b" l="l" r="r" t="t"/>
              <a:pathLst>
                <a:path extrusionOk="0" h="57150" w="104775">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9" name="Google Shape;109;p57"/>
            <p:cNvSpPr/>
            <p:nvPr/>
          </p:nvSpPr>
          <p:spPr>
            <a:xfrm>
              <a:off x="6846896" y="3349133"/>
              <a:ext cx="66675" cy="95250"/>
            </a:xfrm>
            <a:custGeom>
              <a:rect b="b" l="l" r="r" t="t"/>
              <a:pathLst>
                <a:path extrusionOk="0" h="95250" w="66675">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0" name="Google Shape;110;p57"/>
            <p:cNvSpPr/>
            <p:nvPr/>
          </p:nvSpPr>
          <p:spPr>
            <a:xfrm>
              <a:off x="7052818" y="2791301"/>
              <a:ext cx="28575" cy="85725"/>
            </a:xfrm>
            <a:custGeom>
              <a:rect b="b" l="l" r="r" t="t"/>
              <a:pathLst>
                <a:path extrusionOk="0" h="85725" w="28575">
                  <a:moveTo>
                    <a:pt x="9820" y="82391"/>
                  </a:moveTo>
                  <a:cubicBezTo>
                    <a:pt x="9820" y="82391"/>
                    <a:pt x="2200" y="51911"/>
                    <a:pt x="12677" y="30004"/>
                  </a:cubicBezTo>
                  <a:lnTo>
                    <a:pt x="28870" y="7144"/>
                  </a:lnTo>
                  <a:cubicBezTo>
                    <a:pt x="27917" y="7144"/>
                    <a:pt x="3152" y="51911"/>
                    <a:pt x="9820"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1" name="Google Shape;111;p57"/>
            <p:cNvSpPr/>
            <p:nvPr/>
          </p:nvSpPr>
          <p:spPr>
            <a:xfrm>
              <a:off x="9187612" y="3347228"/>
              <a:ext cx="66675" cy="95250"/>
            </a:xfrm>
            <a:custGeom>
              <a:rect b="b" l="l" r="r" t="t"/>
              <a:pathLst>
                <a:path extrusionOk="0" h="95250" w="66675">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2" name="Google Shape;112;p57"/>
            <p:cNvSpPr/>
            <p:nvPr/>
          </p:nvSpPr>
          <p:spPr>
            <a:xfrm>
              <a:off x="9019549" y="2790348"/>
              <a:ext cx="28575" cy="85725"/>
            </a:xfrm>
            <a:custGeom>
              <a:rect b="b" l="l" r="r" t="t"/>
              <a:pathLst>
                <a:path extrusionOk="0" h="85725" w="28575">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3" name="Google Shape;113;p57"/>
            <p:cNvSpPr/>
            <p:nvPr/>
          </p:nvSpPr>
          <p:spPr>
            <a:xfrm>
              <a:off x="7634614" y="2965608"/>
              <a:ext cx="838200" cy="771525"/>
            </a:xfrm>
            <a:custGeom>
              <a:rect b="b" l="l" r="r" t="t"/>
              <a:pathLst>
                <a:path extrusionOk="0" h="771525" w="83820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4" name="Google Shape;114;p57"/>
            <p:cNvSpPr/>
            <p:nvPr/>
          </p:nvSpPr>
          <p:spPr>
            <a:xfrm>
              <a:off x="6892616" y="2763611"/>
              <a:ext cx="371475" cy="742950"/>
            </a:xfrm>
            <a:custGeom>
              <a:rect b="b" l="l" r="r" t="t"/>
              <a:pathLst>
                <a:path extrusionOk="0" h="742950" w="371475">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5" name="Google Shape;115;p57"/>
            <p:cNvSpPr/>
            <p:nvPr/>
          </p:nvSpPr>
          <p:spPr>
            <a:xfrm>
              <a:off x="8837621" y="2763611"/>
              <a:ext cx="371475" cy="742950"/>
            </a:xfrm>
            <a:custGeom>
              <a:rect b="b" l="l" r="r" t="t"/>
              <a:pathLst>
                <a:path extrusionOk="0" h="742950" w="371475">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6" name="Google Shape;116;p57"/>
            <p:cNvSpPr/>
            <p:nvPr/>
          </p:nvSpPr>
          <p:spPr>
            <a:xfrm>
              <a:off x="7670809" y="2302630"/>
              <a:ext cx="781050" cy="266700"/>
            </a:xfrm>
            <a:custGeom>
              <a:rect b="b" l="l" r="r" t="t"/>
              <a:pathLst>
                <a:path extrusionOk="0" h="266700" w="78105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7" name="Google Shape;117;p57"/>
            <p:cNvSpPr/>
            <p:nvPr/>
          </p:nvSpPr>
          <p:spPr>
            <a:xfrm>
              <a:off x="7143099" y="3983831"/>
              <a:ext cx="676275" cy="581025"/>
            </a:xfrm>
            <a:custGeom>
              <a:rect b="b" l="l" r="r" t="t"/>
              <a:pathLst>
                <a:path extrusionOk="0" h="581025" w="67627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18" name="Google Shape;118;p57"/>
            <p:cNvSpPr/>
            <p:nvPr/>
          </p:nvSpPr>
          <p:spPr>
            <a:xfrm>
              <a:off x="8308984" y="3973353"/>
              <a:ext cx="676275" cy="581025"/>
            </a:xfrm>
            <a:custGeom>
              <a:rect b="b" l="l" r="r" t="t"/>
              <a:pathLst>
                <a:path extrusionOk="0" h="581025" w="67627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Images &amp; Contents">
  <p:cSld name="6_Images &amp; Contents">
    <p:spTree>
      <p:nvGrpSpPr>
        <p:cNvPr id="119" name="Shape 119"/>
        <p:cNvGrpSpPr/>
        <p:nvPr/>
      </p:nvGrpSpPr>
      <p:grpSpPr>
        <a:xfrm>
          <a:off x="0" y="0"/>
          <a:ext cx="0" cy="0"/>
          <a:chOff x="0" y="0"/>
          <a:chExt cx="0" cy="0"/>
        </a:xfrm>
      </p:grpSpPr>
      <p:sp>
        <p:nvSpPr>
          <p:cNvPr id="120" name="Google Shape;120;p58"/>
          <p:cNvSpPr/>
          <p:nvPr>
            <p:ph idx="2" type="pic"/>
          </p:nvPr>
        </p:nvSpPr>
        <p:spPr>
          <a:xfrm>
            <a:off x="799070" y="1223317"/>
            <a:ext cx="5441094" cy="4721980"/>
          </a:xfrm>
          <a:prstGeom prst="rect">
            <a:avLst/>
          </a:prstGeom>
          <a:solidFill>
            <a:srgbClr val="F2F2F2"/>
          </a:solidFill>
          <a:ln>
            <a:noFill/>
          </a:ln>
        </p:spPr>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8.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23.png"/><Relationship Id="rId5"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1"/>
          <p:cNvSpPr/>
          <p:nvPr/>
        </p:nvSpPr>
        <p:spPr>
          <a:xfrm rot="-2700000">
            <a:off x="4404015" y="1122775"/>
            <a:ext cx="3406600" cy="3406600"/>
          </a:xfrm>
          <a:custGeom>
            <a:rect b="b" l="l" r="r" t="t"/>
            <a:pathLst>
              <a:path extrusionOk="0" h="3406600" w="3406600">
                <a:moveTo>
                  <a:pt x="3406600" y="0"/>
                </a:moveTo>
                <a:lnTo>
                  <a:pt x="3406600" y="3406600"/>
                </a:lnTo>
                <a:lnTo>
                  <a:pt x="2847806" y="3406600"/>
                </a:lnTo>
                <a:lnTo>
                  <a:pt x="2579775" y="3138569"/>
                </a:lnTo>
                <a:lnTo>
                  <a:pt x="3138569" y="3138569"/>
                </a:lnTo>
                <a:lnTo>
                  <a:pt x="3138569" y="268031"/>
                </a:lnTo>
                <a:lnTo>
                  <a:pt x="268031" y="268031"/>
                </a:lnTo>
                <a:lnTo>
                  <a:pt x="268031" y="826825"/>
                </a:lnTo>
                <a:lnTo>
                  <a:pt x="0" y="558794"/>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Arial"/>
              <a:ea typeface="Arial"/>
              <a:cs typeface="Arial"/>
              <a:sym typeface="Arial"/>
            </a:endParaRPr>
          </a:p>
        </p:txBody>
      </p:sp>
      <p:pic>
        <p:nvPicPr>
          <p:cNvPr id="221" name="Google Shape;221;p1"/>
          <p:cNvPicPr preferRelativeResize="0"/>
          <p:nvPr/>
        </p:nvPicPr>
        <p:blipFill rotWithShape="1">
          <a:blip r:embed="rId3">
            <a:alphaModFix/>
          </a:blip>
          <a:srcRect b="0" l="0" r="0" t="0"/>
          <a:stretch/>
        </p:blipFill>
        <p:spPr>
          <a:xfrm>
            <a:off x="4446007" y="1318630"/>
            <a:ext cx="4068618" cy="3271672"/>
          </a:xfrm>
          <a:prstGeom prst="rect">
            <a:avLst/>
          </a:prstGeom>
          <a:noFill/>
          <a:ln>
            <a:noFill/>
          </a:ln>
        </p:spPr>
      </p:pic>
      <p:sp>
        <p:nvSpPr>
          <p:cNvPr id="222" name="Google Shape;222;p1"/>
          <p:cNvSpPr/>
          <p:nvPr/>
        </p:nvSpPr>
        <p:spPr>
          <a:xfrm rot="-2700000">
            <a:off x="4527513" y="1414440"/>
            <a:ext cx="3160893" cy="3160893"/>
          </a:xfrm>
          <a:custGeom>
            <a:rect b="b" l="l" r="r" t="t"/>
            <a:pathLst>
              <a:path extrusionOk="0" h="3160893" w="3160893">
                <a:moveTo>
                  <a:pt x="0" y="0"/>
                </a:moveTo>
                <a:lnTo>
                  <a:pt x="268031" y="268031"/>
                </a:lnTo>
                <a:lnTo>
                  <a:pt x="268031" y="2892862"/>
                </a:lnTo>
                <a:lnTo>
                  <a:pt x="2892862" y="2892862"/>
                </a:lnTo>
                <a:lnTo>
                  <a:pt x="3160893" y="3160893"/>
                </a:lnTo>
                <a:lnTo>
                  <a:pt x="0" y="316089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Arial"/>
              <a:ea typeface="Arial"/>
              <a:cs typeface="Arial"/>
              <a:sym typeface="Arial"/>
            </a:endParaRPr>
          </a:p>
        </p:txBody>
      </p:sp>
      <p:pic>
        <p:nvPicPr>
          <p:cNvPr id="223" name="Google Shape;223;p1"/>
          <p:cNvPicPr preferRelativeResize="0"/>
          <p:nvPr/>
        </p:nvPicPr>
        <p:blipFill rotWithShape="1">
          <a:blip r:embed="rId4">
            <a:alphaModFix/>
          </a:blip>
          <a:srcRect b="0" l="0" r="0" t="0"/>
          <a:stretch/>
        </p:blipFill>
        <p:spPr>
          <a:xfrm>
            <a:off x="5980948" y="4462463"/>
            <a:ext cx="768633" cy="768633"/>
          </a:xfrm>
          <a:prstGeom prst="rect">
            <a:avLst/>
          </a:prstGeom>
          <a:noFill/>
          <a:ln>
            <a:noFill/>
          </a:ln>
        </p:spPr>
      </p:pic>
      <p:sp>
        <p:nvSpPr>
          <p:cNvPr id="224" name="Google Shape;224;p1"/>
          <p:cNvSpPr txBox="1"/>
          <p:nvPr/>
        </p:nvSpPr>
        <p:spPr>
          <a:xfrm>
            <a:off x="711325" y="547175"/>
            <a:ext cx="42498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6000">
                <a:latin typeface="Georgia"/>
                <a:ea typeface="Georgia"/>
                <a:cs typeface="Georgia"/>
                <a:sym typeface="Georgia"/>
              </a:rPr>
              <a:t>FIFA 21</a:t>
            </a:r>
            <a:endParaRPr sz="6000">
              <a:latin typeface="Georgia"/>
              <a:ea typeface="Georgia"/>
              <a:cs typeface="Georgia"/>
              <a:sym typeface="Georgia"/>
            </a:endParaRPr>
          </a:p>
        </p:txBody>
      </p:sp>
      <p:sp>
        <p:nvSpPr>
          <p:cNvPr id="225" name="Google Shape;225;p1"/>
          <p:cNvSpPr txBox="1"/>
          <p:nvPr/>
        </p:nvSpPr>
        <p:spPr>
          <a:xfrm>
            <a:off x="780200" y="1318625"/>
            <a:ext cx="77649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800">
                <a:latin typeface="Georgia"/>
                <a:ea typeface="Georgia"/>
                <a:cs typeface="Georgia"/>
                <a:sym typeface="Georgia"/>
              </a:rPr>
              <a:t>Presentation</a:t>
            </a:r>
            <a:endParaRPr sz="4800">
              <a:latin typeface="Georgia"/>
              <a:ea typeface="Georgia"/>
              <a:cs typeface="Georgia"/>
              <a:sym typeface="Georgia"/>
            </a:endParaRPr>
          </a:p>
        </p:txBody>
      </p:sp>
      <p:sp>
        <p:nvSpPr>
          <p:cNvPr id="226" name="Google Shape;226;p1"/>
          <p:cNvSpPr txBox="1"/>
          <p:nvPr/>
        </p:nvSpPr>
        <p:spPr>
          <a:xfrm>
            <a:off x="820775" y="5308288"/>
            <a:ext cx="59247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FROM EXPATIATE TO A SIMPLIFIED ANALYSIS</a:t>
            </a:r>
            <a:endParaRPr b="1" sz="1800">
              <a:latin typeface="Georgia"/>
              <a:ea typeface="Georgia"/>
              <a:cs typeface="Georgia"/>
              <a:sym typeface="Georgia"/>
            </a:endParaRPr>
          </a:p>
        </p:txBody>
      </p:sp>
      <p:sp>
        <p:nvSpPr>
          <p:cNvPr id="227" name="Google Shape;227;p1"/>
          <p:cNvSpPr txBox="1"/>
          <p:nvPr/>
        </p:nvSpPr>
        <p:spPr>
          <a:xfrm>
            <a:off x="820775" y="6047200"/>
            <a:ext cx="4997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BY NICOLE &amp; SWAPNALI</a:t>
            </a:r>
            <a:endParaRPr b="1" sz="1800">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g21945cc6645_0_148"/>
          <p:cNvSpPr/>
          <p:nvPr/>
        </p:nvSpPr>
        <p:spPr>
          <a:xfrm>
            <a:off x="6630036" y="1010241"/>
            <a:ext cx="79200" cy="317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chemeClr val="lt1"/>
              </a:solidFill>
              <a:latin typeface="Arial"/>
              <a:ea typeface="Arial"/>
              <a:cs typeface="Arial"/>
              <a:sym typeface="Arial"/>
            </a:endParaRPr>
          </a:p>
        </p:txBody>
      </p:sp>
      <p:sp>
        <p:nvSpPr>
          <p:cNvPr id="507" name="Google Shape;507;g21945cc6645_0_148"/>
          <p:cNvSpPr txBox="1"/>
          <p:nvPr/>
        </p:nvSpPr>
        <p:spPr>
          <a:xfrm>
            <a:off x="6734108" y="999787"/>
            <a:ext cx="2021100" cy="3693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Georgia"/>
                <a:ea typeface="Georgia"/>
                <a:cs typeface="Georgia"/>
                <a:sym typeface="Georgia"/>
              </a:rPr>
              <a:t>Short Pass</a:t>
            </a:r>
            <a:endParaRPr b="1" sz="1800">
              <a:solidFill>
                <a:schemeClr val="lt1"/>
              </a:solidFill>
              <a:latin typeface="Georgia"/>
              <a:ea typeface="Georgia"/>
              <a:cs typeface="Georgia"/>
              <a:sym typeface="Georgia"/>
            </a:endParaRPr>
          </a:p>
        </p:txBody>
      </p:sp>
      <p:sp>
        <p:nvSpPr>
          <p:cNvPr id="508" name="Google Shape;508;g21945cc6645_0_148"/>
          <p:cNvSpPr txBox="1"/>
          <p:nvPr/>
        </p:nvSpPr>
        <p:spPr>
          <a:xfrm>
            <a:off x="6567080" y="1426018"/>
            <a:ext cx="4823100" cy="877200"/>
          </a:xfrm>
          <a:prstGeom prst="rect">
            <a:avLst/>
          </a:prstGeom>
          <a:noFill/>
          <a:ln>
            <a:noFill/>
          </a:ln>
        </p:spPr>
        <p:txBody>
          <a:bodyPr anchorCtr="0" anchor="t" bIns="45700" lIns="91425" spcFirstLastPara="1" rIns="91425" wrap="square" tIns="45700">
            <a:spAutoFit/>
          </a:bodyPr>
          <a:lstStyle/>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K. De Bruyne</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Xavi</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T.Kroos</a:t>
            </a:r>
            <a:endParaRPr sz="1700">
              <a:solidFill>
                <a:schemeClr val="lt1"/>
              </a:solidFill>
              <a:latin typeface="Georgia"/>
              <a:ea typeface="Georgia"/>
              <a:cs typeface="Georgia"/>
              <a:sym typeface="Georgia"/>
            </a:endParaRPr>
          </a:p>
        </p:txBody>
      </p:sp>
      <p:sp>
        <p:nvSpPr>
          <p:cNvPr id="509" name="Google Shape;509;g21945cc6645_0_148"/>
          <p:cNvSpPr/>
          <p:nvPr/>
        </p:nvSpPr>
        <p:spPr>
          <a:xfrm>
            <a:off x="6629963" y="2447575"/>
            <a:ext cx="79200" cy="317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chemeClr val="lt1"/>
              </a:solidFill>
              <a:latin typeface="Arial"/>
              <a:ea typeface="Arial"/>
              <a:cs typeface="Arial"/>
              <a:sym typeface="Arial"/>
            </a:endParaRPr>
          </a:p>
        </p:txBody>
      </p:sp>
      <p:sp>
        <p:nvSpPr>
          <p:cNvPr id="510" name="Google Shape;510;g21945cc6645_0_148"/>
          <p:cNvSpPr txBox="1"/>
          <p:nvPr/>
        </p:nvSpPr>
        <p:spPr>
          <a:xfrm>
            <a:off x="6734108" y="2437065"/>
            <a:ext cx="2021100" cy="3693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Georgia"/>
                <a:ea typeface="Georgia"/>
                <a:cs typeface="Georgia"/>
                <a:sym typeface="Georgia"/>
              </a:rPr>
              <a:t>Long Pass</a:t>
            </a:r>
            <a:endParaRPr b="1" sz="1800">
              <a:solidFill>
                <a:schemeClr val="lt1"/>
              </a:solidFill>
              <a:latin typeface="Georgia"/>
              <a:ea typeface="Georgia"/>
              <a:cs typeface="Georgia"/>
              <a:sym typeface="Georgia"/>
            </a:endParaRPr>
          </a:p>
        </p:txBody>
      </p:sp>
      <p:sp>
        <p:nvSpPr>
          <p:cNvPr id="511" name="Google Shape;511;g21945cc6645_0_148"/>
          <p:cNvSpPr txBox="1"/>
          <p:nvPr/>
        </p:nvSpPr>
        <p:spPr>
          <a:xfrm>
            <a:off x="6629967" y="2911446"/>
            <a:ext cx="4823100" cy="877200"/>
          </a:xfrm>
          <a:prstGeom prst="rect">
            <a:avLst/>
          </a:prstGeom>
          <a:noFill/>
          <a:ln>
            <a:noFill/>
          </a:ln>
        </p:spPr>
        <p:txBody>
          <a:bodyPr anchorCtr="0" anchor="t" bIns="45700" lIns="91425" spcFirstLastPara="1" rIns="91425" wrap="square" tIns="45700">
            <a:spAutoFit/>
          </a:bodyPr>
          <a:lstStyle/>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T.Kroos</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K. De Bruyne</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Xabi Alonso</a:t>
            </a:r>
            <a:endParaRPr sz="1700">
              <a:solidFill>
                <a:schemeClr val="lt1"/>
              </a:solidFill>
              <a:latin typeface="Georgia"/>
              <a:ea typeface="Georgia"/>
              <a:cs typeface="Georgia"/>
              <a:sym typeface="Georgia"/>
            </a:endParaRPr>
          </a:p>
        </p:txBody>
      </p:sp>
      <p:sp>
        <p:nvSpPr>
          <p:cNvPr id="512" name="Google Shape;512;g21945cc6645_0_148"/>
          <p:cNvSpPr txBox="1"/>
          <p:nvPr/>
        </p:nvSpPr>
        <p:spPr>
          <a:xfrm>
            <a:off x="454966" y="316817"/>
            <a:ext cx="3690600" cy="1569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4800"/>
              <a:buFont typeface="Arial"/>
              <a:buNone/>
            </a:pPr>
            <a:r>
              <a:rPr lang="en-US" sz="4500">
                <a:solidFill>
                  <a:schemeClr val="lt1"/>
                </a:solidFill>
                <a:latin typeface="Georgia"/>
                <a:ea typeface="Georgia"/>
                <a:cs typeface="Georgia"/>
                <a:sym typeface="Georgia"/>
              </a:rPr>
              <a:t>Best Passers</a:t>
            </a:r>
            <a:endParaRPr sz="4500">
              <a:solidFill>
                <a:schemeClr val="lt1"/>
              </a:solidFill>
              <a:latin typeface="Georgia"/>
              <a:ea typeface="Georgia"/>
              <a:cs typeface="Georgia"/>
              <a:sym typeface="Georgia"/>
            </a:endParaRPr>
          </a:p>
        </p:txBody>
      </p:sp>
      <p:sp>
        <p:nvSpPr>
          <p:cNvPr id="513" name="Google Shape;513;g21945cc6645_0_148"/>
          <p:cNvSpPr txBox="1"/>
          <p:nvPr/>
        </p:nvSpPr>
        <p:spPr>
          <a:xfrm>
            <a:off x="6734100" y="4091200"/>
            <a:ext cx="2778600" cy="3693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Georgia"/>
                <a:ea typeface="Georgia"/>
                <a:cs typeface="Georgia"/>
                <a:sym typeface="Georgia"/>
              </a:rPr>
              <a:t>Best Overall Passers</a:t>
            </a:r>
            <a:endParaRPr b="1" sz="1800">
              <a:solidFill>
                <a:schemeClr val="lt1"/>
              </a:solidFill>
              <a:latin typeface="Georgia"/>
              <a:ea typeface="Georgia"/>
              <a:cs typeface="Georgia"/>
              <a:sym typeface="Georgia"/>
            </a:endParaRPr>
          </a:p>
        </p:txBody>
      </p:sp>
      <p:sp>
        <p:nvSpPr>
          <p:cNvPr id="514" name="Google Shape;514;g21945cc6645_0_148"/>
          <p:cNvSpPr/>
          <p:nvPr/>
        </p:nvSpPr>
        <p:spPr>
          <a:xfrm>
            <a:off x="6629976" y="4117000"/>
            <a:ext cx="79200" cy="3177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chemeClr val="lt1"/>
              </a:solidFill>
              <a:latin typeface="Arial"/>
              <a:ea typeface="Arial"/>
              <a:cs typeface="Arial"/>
              <a:sym typeface="Arial"/>
            </a:endParaRPr>
          </a:p>
        </p:txBody>
      </p:sp>
      <p:sp>
        <p:nvSpPr>
          <p:cNvPr id="515" name="Google Shape;515;g21945cc6645_0_148"/>
          <p:cNvSpPr txBox="1"/>
          <p:nvPr/>
        </p:nvSpPr>
        <p:spPr>
          <a:xfrm>
            <a:off x="6709167" y="4460496"/>
            <a:ext cx="4823100" cy="877200"/>
          </a:xfrm>
          <a:prstGeom prst="rect">
            <a:avLst/>
          </a:prstGeom>
          <a:noFill/>
          <a:ln>
            <a:noFill/>
          </a:ln>
        </p:spPr>
        <p:txBody>
          <a:bodyPr anchorCtr="0" anchor="t" bIns="45700" lIns="91425" spcFirstLastPara="1" rIns="91425" wrap="square" tIns="45700">
            <a:spAutoFit/>
          </a:bodyPr>
          <a:lstStyle/>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K. De Bruyne</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T. Kroos</a:t>
            </a:r>
            <a:endParaRPr sz="1700">
              <a:solidFill>
                <a:schemeClr val="lt1"/>
              </a:solidFill>
              <a:latin typeface="Georgia"/>
              <a:ea typeface="Georgia"/>
              <a:cs typeface="Georgia"/>
              <a:sym typeface="Georgia"/>
            </a:endParaRPr>
          </a:p>
          <a:p>
            <a:pPr indent="-336550" lvl="0" marL="457200" marR="0" rtl="0" algn="l">
              <a:spcBef>
                <a:spcPts val="0"/>
              </a:spcBef>
              <a:spcAft>
                <a:spcPts val="0"/>
              </a:spcAft>
              <a:buClr>
                <a:schemeClr val="lt1"/>
              </a:buClr>
              <a:buSzPts val="1700"/>
              <a:buFont typeface="Georgia"/>
              <a:buChar char="●"/>
            </a:pPr>
            <a:r>
              <a:rPr lang="en-US" sz="1700">
                <a:solidFill>
                  <a:schemeClr val="lt1"/>
                </a:solidFill>
                <a:latin typeface="Georgia"/>
                <a:ea typeface="Georgia"/>
                <a:cs typeface="Georgia"/>
                <a:sym typeface="Georgia"/>
              </a:rPr>
              <a:t>Lionel Messi</a:t>
            </a:r>
            <a:endParaRPr sz="1700">
              <a:solidFill>
                <a:schemeClr val="lt1"/>
              </a:solidFill>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g21945cc6645_0_228"/>
          <p:cNvSpPr txBox="1"/>
          <p:nvPr>
            <p:ph idx="1" type="body"/>
          </p:nvPr>
        </p:nvSpPr>
        <p:spPr>
          <a:xfrm>
            <a:off x="0" y="287230"/>
            <a:ext cx="12192000" cy="724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a:latin typeface="Georgia"/>
                <a:ea typeface="Georgia"/>
                <a:cs typeface="Georgia"/>
                <a:sym typeface="Georgia"/>
              </a:rPr>
              <a:t>Top Defenders</a:t>
            </a:r>
            <a:endParaRPr>
              <a:latin typeface="Georgia"/>
              <a:ea typeface="Georgia"/>
              <a:cs typeface="Georgia"/>
              <a:sym typeface="Georgia"/>
            </a:endParaRPr>
          </a:p>
        </p:txBody>
      </p:sp>
      <p:sp>
        <p:nvSpPr>
          <p:cNvPr id="521" name="Google Shape;521;g21945cc6645_0_228"/>
          <p:cNvSpPr txBox="1"/>
          <p:nvPr/>
        </p:nvSpPr>
        <p:spPr>
          <a:xfrm>
            <a:off x="7200250" y="2163349"/>
            <a:ext cx="4115700" cy="461700"/>
          </a:xfrm>
          <a:prstGeom prst="rect">
            <a:avLst/>
          </a:prstGeom>
          <a:noFill/>
          <a:ln>
            <a:noFill/>
          </a:ln>
        </p:spPr>
        <p:txBody>
          <a:bodyPr anchorCtr="0" anchor="t" bIns="0" lIns="72000" spcFirstLastPara="1" rIns="36000" wrap="square" tIns="0">
            <a:spAutoFit/>
          </a:bodyPr>
          <a:lstStyle/>
          <a:p>
            <a:pPr indent="0" lvl="0" marL="0" marR="0" rtl="0" algn="l">
              <a:lnSpc>
                <a:spcPct val="109375"/>
              </a:lnSpc>
              <a:spcBef>
                <a:spcPts val="0"/>
              </a:spcBef>
              <a:spcAft>
                <a:spcPts val="0"/>
              </a:spcAft>
              <a:buNone/>
            </a:pPr>
            <a:r>
              <a:rPr b="1" lang="en-US" sz="3000">
                <a:solidFill>
                  <a:schemeClr val="accent1"/>
                </a:solidFill>
                <a:latin typeface="Georgia"/>
                <a:ea typeface="Georgia"/>
                <a:cs typeface="Georgia"/>
                <a:sym typeface="Georgia"/>
              </a:rPr>
              <a:t>Details of Defenders</a:t>
            </a:r>
            <a:endParaRPr b="1" sz="3000">
              <a:solidFill>
                <a:schemeClr val="accent1"/>
              </a:solidFill>
              <a:latin typeface="Georgia"/>
              <a:ea typeface="Georgia"/>
              <a:cs typeface="Georgia"/>
              <a:sym typeface="Georgia"/>
            </a:endParaRPr>
          </a:p>
        </p:txBody>
      </p:sp>
      <p:sp>
        <p:nvSpPr>
          <p:cNvPr id="522" name="Google Shape;522;g21945cc6645_0_228"/>
          <p:cNvSpPr/>
          <p:nvPr/>
        </p:nvSpPr>
        <p:spPr>
          <a:xfrm>
            <a:off x="3408324" y="2044520"/>
            <a:ext cx="1432500" cy="14325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23" name="Google Shape;523;g21945cc6645_0_228"/>
          <p:cNvSpPr/>
          <p:nvPr/>
        </p:nvSpPr>
        <p:spPr>
          <a:xfrm>
            <a:off x="2836505" y="3754453"/>
            <a:ext cx="1432500" cy="1432500"/>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24" name="Google Shape;524;g21945cc6645_0_228"/>
          <p:cNvSpPr/>
          <p:nvPr/>
        </p:nvSpPr>
        <p:spPr>
          <a:xfrm>
            <a:off x="1109909" y="4262077"/>
            <a:ext cx="1432500" cy="14325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25" name="Google Shape;525;g21945cc6645_0_228"/>
          <p:cNvSpPr/>
          <p:nvPr/>
        </p:nvSpPr>
        <p:spPr>
          <a:xfrm rot="-788041">
            <a:off x="-480716" y="2039951"/>
            <a:ext cx="6392342" cy="3661726"/>
          </a:xfrm>
          <a:custGeom>
            <a:rect b="b" l="l" r="r" t="t"/>
            <a:pathLst>
              <a:path extrusionOk="0" h="3657374" w="6384745">
                <a:moveTo>
                  <a:pt x="6317827" y="0"/>
                </a:moveTo>
                <a:lnTo>
                  <a:pt x="6384745" y="50557"/>
                </a:lnTo>
                <a:cubicBezTo>
                  <a:pt x="6099318" y="428355"/>
                  <a:pt x="5579572" y="532755"/>
                  <a:pt x="5172745" y="300515"/>
                </a:cubicBezTo>
                <a:cubicBezTo>
                  <a:pt x="4762196" y="110361"/>
                  <a:pt x="4272083" y="274413"/>
                  <a:pt x="4059342" y="677474"/>
                </a:cubicBezTo>
                <a:cubicBezTo>
                  <a:pt x="3842129" y="1089008"/>
                  <a:pt x="3993777" y="1598687"/>
                  <a:pt x="4400636" y="1824535"/>
                </a:cubicBezTo>
                <a:lnTo>
                  <a:pt x="4396495" y="1831995"/>
                </a:lnTo>
                <a:cubicBezTo>
                  <a:pt x="4744176" y="2071112"/>
                  <a:pt x="4888120" y="2517468"/>
                  <a:pt x="4742295" y="2918976"/>
                </a:cubicBezTo>
                <a:cubicBezTo>
                  <a:pt x="4589213" y="3340468"/>
                  <a:pt x="4159511" y="3594939"/>
                  <a:pt x="3716324" y="3526559"/>
                </a:cubicBezTo>
                <a:cubicBezTo>
                  <a:pt x="3280119" y="3459256"/>
                  <a:pt x="2950636" y="3097673"/>
                  <a:pt x="2923941" y="2659002"/>
                </a:cubicBezTo>
                <a:lnTo>
                  <a:pt x="2916014" y="2659337"/>
                </a:lnTo>
                <a:cubicBezTo>
                  <a:pt x="2896379" y="2194411"/>
                  <a:pt x="2508655" y="1830489"/>
                  <a:pt x="2043420" y="1840309"/>
                </a:cubicBezTo>
                <a:cubicBezTo>
                  <a:pt x="1636338" y="1848901"/>
                  <a:pt x="1300622" y="2140881"/>
                  <a:pt x="1223054" y="2525483"/>
                </a:cubicBezTo>
                <a:lnTo>
                  <a:pt x="1207635" y="2680585"/>
                </a:lnTo>
                <a:lnTo>
                  <a:pt x="1209576" y="2680522"/>
                </a:lnTo>
                <a:cubicBezTo>
                  <a:pt x="1226560" y="3202758"/>
                  <a:pt x="816972" y="3639882"/>
                  <a:pt x="294736" y="3656865"/>
                </a:cubicBezTo>
                <a:cubicBezTo>
                  <a:pt x="196817" y="3660050"/>
                  <a:pt x="101890" y="3648237"/>
                  <a:pt x="12163" y="3623498"/>
                </a:cubicBezTo>
                <a:lnTo>
                  <a:pt x="0" y="3619489"/>
                </a:lnTo>
                <a:lnTo>
                  <a:pt x="20206" y="3532917"/>
                </a:lnTo>
                <a:lnTo>
                  <a:pt x="35754" y="3538041"/>
                </a:lnTo>
                <a:cubicBezTo>
                  <a:pt x="117075" y="3560463"/>
                  <a:pt x="203109" y="3571168"/>
                  <a:pt x="291855" y="3568282"/>
                </a:cubicBezTo>
                <a:cubicBezTo>
                  <a:pt x="706004" y="3554814"/>
                  <a:pt x="1041986" y="3249809"/>
                  <a:pt x="1109199" y="2856686"/>
                </a:cubicBezTo>
                <a:lnTo>
                  <a:pt x="1120779" y="2686554"/>
                </a:lnTo>
                <a:lnTo>
                  <a:pt x="1117395" y="2685764"/>
                </a:lnTo>
                <a:lnTo>
                  <a:pt x="1117170" y="2677170"/>
                </a:lnTo>
                <a:lnTo>
                  <a:pt x="1123225" y="2676706"/>
                </a:lnTo>
                <a:cubicBezTo>
                  <a:pt x="1132317" y="2174296"/>
                  <a:pt x="1537053" y="1767111"/>
                  <a:pt x="2041651" y="1756459"/>
                </a:cubicBezTo>
                <a:cubicBezTo>
                  <a:pt x="2545448" y="1745826"/>
                  <a:pt x="2966468" y="2134321"/>
                  <a:pt x="2997869" y="2634756"/>
                </a:cubicBezTo>
                <a:lnTo>
                  <a:pt x="3004992" y="2634455"/>
                </a:lnTo>
                <a:cubicBezTo>
                  <a:pt x="3022224" y="3042476"/>
                  <a:pt x="3325505" y="3381396"/>
                  <a:pt x="3729114" y="3443670"/>
                </a:cubicBezTo>
                <a:cubicBezTo>
                  <a:pt x="4132722" y="3505944"/>
                  <a:pt x="4524054" y="3274197"/>
                  <a:pt x="4663465" y="2890345"/>
                </a:cubicBezTo>
                <a:cubicBezTo>
                  <a:pt x="4802877" y="2506492"/>
                  <a:pt x="4651475" y="2077630"/>
                  <a:pt x="4301973" y="1866380"/>
                </a:cubicBezTo>
                <a:lnTo>
                  <a:pt x="4303980" y="1863056"/>
                </a:lnTo>
                <a:cubicBezTo>
                  <a:pt x="3899505" y="1601560"/>
                  <a:pt x="3756996" y="1070628"/>
                  <a:pt x="3985172" y="638326"/>
                </a:cubicBezTo>
                <a:cubicBezTo>
                  <a:pt x="4193869" y="242924"/>
                  <a:pt x="4645658" y="56995"/>
                  <a:pt x="5061376" y="170051"/>
                </a:cubicBezTo>
                <a:cubicBezTo>
                  <a:pt x="5098993" y="180281"/>
                  <a:pt x="5136314" y="192959"/>
                  <a:pt x="5172781" y="209004"/>
                </a:cubicBezTo>
                <a:lnTo>
                  <a:pt x="5175129" y="205328"/>
                </a:lnTo>
                <a:cubicBezTo>
                  <a:pt x="5551266" y="445470"/>
                  <a:pt x="6048820" y="356066"/>
                  <a:pt x="6317827" y="0"/>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sp>
        <p:nvSpPr>
          <p:cNvPr id="526" name="Google Shape;526;g21945cc6645_0_228"/>
          <p:cNvSpPr txBox="1"/>
          <p:nvPr/>
        </p:nvSpPr>
        <p:spPr>
          <a:xfrm>
            <a:off x="3489170" y="2391238"/>
            <a:ext cx="1270800" cy="738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Clr>
                <a:schemeClr val="dk1"/>
              </a:buClr>
              <a:buFont typeface="Arial"/>
              <a:buNone/>
            </a:pPr>
            <a:r>
              <a:rPr b="1" lang="en-US" sz="2400">
                <a:solidFill>
                  <a:srgbClr val="3F3F3F"/>
                </a:solidFill>
              </a:rPr>
              <a:t>G. Chiellini</a:t>
            </a:r>
            <a:endParaRPr sz="2400">
              <a:solidFill>
                <a:schemeClr val="lt1"/>
              </a:solidFill>
              <a:latin typeface="Arial"/>
              <a:ea typeface="Arial"/>
              <a:cs typeface="Arial"/>
              <a:sym typeface="Arial"/>
            </a:endParaRPr>
          </a:p>
        </p:txBody>
      </p:sp>
      <p:sp>
        <p:nvSpPr>
          <p:cNvPr id="527" name="Google Shape;527;g21945cc6645_0_228"/>
          <p:cNvSpPr txBox="1"/>
          <p:nvPr/>
        </p:nvSpPr>
        <p:spPr>
          <a:xfrm>
            <a:off x="2859204" y="4101249"/>
            <a:ext cx="1270800" cy="738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2400">
                <a:solidFill>
                  <a:schemeClr val="lt1"/>
                </a:solidFill>
              </a:rPr>
              <a:t>V. van Dijk</a:t>
            </a:r>
            <a:endParaRPr sz="2400">
              <a:solidFill>
                <a:schemeClr val="lt1"/>
              </a:solidFill>
            </a:endParaRPr>
          </a:p>
        </p:txBody>
      </p:sp>
      <p:sp>
        <p:nvSpPr>
          <p:cNvPr id="528" name="Google Shape;528;g21945cc6645_0_228"/>
          <p:cNvSpPr txBox="1"/>
          <p:nvPr/>
        </p:nvSpPr>
        <p:spPr>
          <a:xfrm>
            <a:off x="1190689" y="4793600"/>
            <a:ext cx="1270800" cy="3693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US" sz="2400">
                <a:solidFill>
                  <a:schemeClr val="lt1"/>
                </a:solidFill>
              </a:rPr>
              <a:t>P. Lahm</a:t>
            </a:r>
            <a:endParaRPr sz="2400">
              <a:solidFill>
                <a:schemeClr val="lt1"/>
              </a:solidFill>
            </a:endParaRPr>
          </a:p>
        </p:txBody>
      </p:sp>
      <p:pic>
        <p:nvPicPr>
          <p:cNvPr id="529" name="Google Shape;529;g21945cc6645_0_228"/>
          <p:cNvPicPr preferRelativeResize="0"/>
          <p:nvPr/>
        </p:nvPicPr>
        <p:blipFill>
          <a:blip r:embed="rId3">
            <a:alphaModFix/>
          </a:blip>
          <a:stretch>
            <a:fillRect/>
          </a:stretch>
        </p:blipFill>
        <p:spPr>
          <a:xfrm>
            <a:off x="5476200" y="3212038"/>
            <a:ext cx="6394600" cy="2517325"/>
          </a:xfrm>
          <a:prstGeom prst="rect">
            <a:avLst/>
          </a:prstGeom>
          <a:noFill/>
          <a:ln>
            <a:noFill/>
          </a:ln>
        </p:spPr>
      </p:pic>
      <p:sp>
        <p:nvSpPr>
          <p:cNvPr id="530" name="Google Shape;530;g21945cc6645_0_228"/>
          <p:cNvSpPr txBox="1"/>
          <p:nvPr/>
        </p:nvSpPr>
        <p:spPr>
          <a:xfrm>
            <a:off x="6146763" y="2828700"/>
            <a:ext cx="1270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Georgia"/>
                <a:ea typeface="Georgia"/>
                <a:cs typeface="Georgia"/>
                <a:sym typeface="Georgia"/>
              </a:rPr>
              <a:t>Name</a:t>
            </a:r>
            <a:endParaRPr sz="1800">
              <a:latin typeface="Georgia"/>
              <a:ea typeface="Georgia"/>
              <a:cs typeface="Georgia"/>
              <a:sym typeface="Georgia"/>
            </a:endParaRPr>
          </a:p>
        </p:txBody>
      </p:sp>
      <p:sp>
        <p:nvSpPr>
          <p:cNvPr id="531" name="Google Shape;531;g21945cc6645_0_228"/>
          <p:cNvSpPr txBox="1"/>
          <p:nvPr/>
        </p:nvSpPr>
        <p:spPr>
          <a:xfrm>
            <a:off x="7475538" y="2690100"/>
            <a:ext cx="1270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Georgia"/>
                <a:ea typeface="Georgia"/>
                <a:cs typeface="Georgia"/>
                <a:sym typeface="Georgia"/>
              </a:rPr>
              <a:t>Defending Score</a:t>
            </a:r>
            <a:endParaRPr sz="1800">
              <a:latin typeface="Georgia"/>
              <a:ea typeface="Georgia"/>
              <a:cs typeface="Georgia"/>
              <a:sym typeface="Georgia"/>
            </a:endParaRPr>
          </a:p>
        </p:txBody>
      </p:sp>
      <p:sp>
        <p:nvSpPr>
          <p:cNvPr id="532" name="Google Shape;532;g21945cc6645_0_228"/>
          <p:cNvSpPr txBox="1"/>
          <p:nvPr/>
        </p:nvSpPr>
        <p:spPr>
          <a:xfrm>
            <a:off x="8804350" y="2690100"/>
            <a:ext cx="1270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Georgia"/>
                <a:ea typeface="Georgia"/>
                <a:cs typeface="Georgia"/>
                <a:sym typeface="Georgia"/>
              </a:rPr>
              <a:t>Best Position</a:t>
            </a:r>
            <a:endParaRPr sz="1800">
              <a:latin typeface="Georgia"/>
              <a:ea typeface="Georgia"/>
              <a:cs typeface="Georgia"/>
              <a:sym typeface="Georgia"/>
            </a:endParaRPr>
          </a:p>
        </p:txBody>
      </p:sp>
      <p:sp>
        <p:nvSpPr>
          <p:cNvPr id="533" name="Google Shape;533;g21945cc6645_0_228"/>
          <p:cNvSpPr txBox="1"/>
          <p:nvPr/>
        </p:nvSpPr>
        <p:spPr>
          <a:xfrm>
            <a:off x="9829425" y="2750350"/>
            <a:ext cx="1270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Georgia"/>
                <a:ea typeface="Georgia"/>
                <a:cs typeface="Georgia"/>
                <a:sym typeface="Georgia"/>
              </a:rPr>
              <a:t>Age</a:t>
            </a:r>
            <a:endParaRPr sz="1800">
              <a:latin typeface="Georgia"/>
              <a:ea typeface="Georgia"/>
              <a:cs typeface="Georgia"/>
              <a:sym typeface="Georgia"/>
            </a:endParaRPr>
          </a:p>
        </p:txBody>
      </p:sp>
      <p:sp>
        <p:nvSpPr>
          <p:cNvPr id="534" name="Google Shape;534;g21945cc6645_0_228"/>
          <p:cNvSpPr txBox="1"/>
          <p:nvPr/>
        </p:nvSpPr>
        <p:spPr>
          <a:xfrm>
            <a:off x="10542200" y="2828700"/>
            <a:ext cx="1372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Georgia"/>
                <a:ea typeface="Georgia"/>
                <a:cs typeface="Georgia"/>
                <a:sym typeface="Georgia"/>
              </a:rPr>
              <a:t>Nationality</a:t>
            </a:r>
            <a:endParaRPr sz="1800">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g21945cc6645_0_251"/>
          <p:cNvSpPr txBox="1"/>
          <p:nvPr/>
        </p:nvSpPr>
        <p:spPr>
          <a:xfrm>
            <a:off x="3969293" y="220984"/>
            <a:ext cx="6730200" cy="9234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5400">
                <a:solidFill>
                  <a:srgbClr val="262626"/>
                </a:solidFill>
                <a:latin typeface="Georgia"/>
                <a:ea typeface="Georgia"/>
                <a:cs typeface="Georgia"/>
                <a:sym typeface="Georgia"/>
              </a:rPr>
              <a:t>Strongest Players</a:t>
            </a:r>
            <a:endParaRPr b="1" sz="5400">
              <a:solidFill>
                <a:srgbClr val="262626"/>
              </a:solidFill>
              <a:latin typeface="Georgia"/>
              <a:ea typeface="Georgia"/>
              <a:cs typeface="Georgia"/>
              <a:sym typeface="Georgia"/>
            </a:endParaRPr>
          </a:p>
        </p:txBody>
      </p:sp>
      <p:sp>
        <p:nvSpPr>
          <p:cNvPr id="540" name="Google Shape;540;g21945cc6645_0_251"/>
          <p:cNvSpPr txBox="1"/>
          <p:nvPr/>
        </p:nvSpPr>
        <p:spPr>
          <a:xfrm>
            <a:off x="4461522" y="3884237"/>
            <a:ext cx="6730200" cy="20679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2567">
                <a:solidFill>
                  <a:srgbClr val="262626"/>
                </a:solidFill>
                <a:latin typeface="Georgia"/>
                <a:ea typeface="Georgia"/>
                <a:cs typeface="Georgia"/>
                <a:sym typeface="Georgia"/>
              </a:rPr>
              <a:t>(Combination of acceleration and sprint_speed)</a:t>
            </a:r>
            <a:endParaRPr sz="2567">
              <a:solidFill>
                <a:srgbClr val="262626"/>
              </a:solidFill>
              <a:latin typeface="Georgia"/>
              <a:ea typeface="Georgia"/>
              <a:cs typeface="Georgia"/>
              <a:sym typeface="Georgia"/>
            </a:endParaRPr>
          </a:p>
          <a:p>
            <a:pPr indent="-391604" lvl="0" marL="457200" marR="0" rtl="0" algn="l">
              <a:spcBef>
                <a:spcPts val="0"/>
              </a:spcBef>
              <a:spcAft>
                <a:spcPts val="0"/>
              </a:spcAft>
              <a:buClr>
                <a:srgbClr val="262626"/>
              </a:buClr>
              <a:buSzPts val="2567"/>
              <a:buFont typeface="Georgia"/>
              <a:buChar char="●"/>
            </a:pPr>
            <a:r>
              <a:rPr lang="en-US" sz="2567">
                <a:solidFill>
                  <a:srgbClr val="262626"/>
                </a:solidFill>
                <a:latin typeface="Georgia"/>
                <a:ea typeface="Georgia"/>
                <a:cs typeface="Georgia"/>
                <a:sym typeface="Georgia"/>
              </a:rPr>
              <a:t>Adama Traore</a:t>
            </a:r>
            <a:endParaRPr sz="2567">
              <a:solidFill>
                <a:srgbClr val="262626"/>
              </a:solidFill>
              <a:latin typeface="Georgia"/>
              <a:ea typeface="Georgia"/>
              <a:cs typeface="Georgia"/>
              <a:sym typeface="Georgia"/>
            </a:endParaRPr>
          </a:p>
          <a:p>
            <a:pPr indent="-391604" lvl="0" marL="457200" marR="0" rtl="0" algn="l">
              <a:spcBef>
                <a:spcPts val="0"/>
              </a:spcBef>
              <a:spcAft>
                <a:spcPts val="0"/>
              </a:spcAft>
              <a:buClr>
                <a:srgbClr val="262626"/>
              </a:buClr>
              <a:buSzPts val="2567"/>
              <a:buFont typeface="Georgia"/>
              <a:buChar char="●"/>
            </a:pPr>
            <a:r>
              <a:rPr lang="en-US" sz="2567">
                <a:solidFill>
                  <a:srgbClr val="262626"/>
                </a:solidFill>
                <a:latin typeface="Georgia"/>
                <a:ea typeface="Georgia"/>
                <a:cs typeface="Georgia"/>
                <a:sym typeface="Georgia"/>
              </a:rPr>
              <a:t>B. Ronhaar</a:t>
            </a:r>
            <a:endParaRPr sz="2567">
              <a:solidFill>
                <a:srgbClr val="262626"/>
              </a:solidFill>
              <a:latin typeface="Georgia"/>
              <a:ea typeface="Georgia"/>
              <a:cs typeface="Georgia"/>
              <a:sym typeface="Georgia"/>
            </a:endParaRPr>
          </a:p>
          <a:p>
            <a:pPr indent="-391604" lvl="0" marL="457200" marR="0" rtl="0" algn="l">
              <a:spcBef>
                <a:spcPts val="0"/>
              </a:spcBef>
              <a:spcAft>
                <a:spcPts val="0"/>
              </a:spcAft>
              <a:buClr>
                <a:srgbClr val="262626"/>
              </a:buClr>
              <a:buSzPts val="2567"/>
              <a:buFont typeface="Georgia"/>
              <a:buChar char="●"/>
            </a:pPr>
            <a:r>
              <a:rPr lang="en-US" sz="2567">
                <a:solidFill>
                  <a:srgbClr val="262626"/>
                </a:solidFill>
                <a:latin typeface="Georgia"/>
                <a:ea typeface="Georgia"/>
                <a:cs typeface="Georgia"/>
                <a:sym typeface="Georgia"/>
              </a:rPr>
              <a:t>R. Sterling</a:t>
            </a:r>
            <a:endParaRPr sz="2567">
              <a:solidFill>
                <a:srgbClr val="262626"/>
              </a:solidFill>
              <a:latin typeface="Georgia"/>
              <a:ea typeface="Georgia"/>
              <a:cs typeface="Georgia"/>
              <a:sym typeface="Georgia"/>
            </a:endParaRPr>
          </a:p>
        </p:txBody>
      </p:sp>
      <p:sp>
        <p:nvSpPr>
          <p:cNvPr id="541" name="Google Shape;541;g21945cc6645_0_251"/>
          <p:cNvSpPr txBox="1"/>
          <p:nvPr/>
        </p:nvSpPr>
        <p:spPr>
          <a:xfrm>
            <a:off x="4065616" y="1057933"/>
            <a:ext cx="6730200" cy="1246800"/>
          </a:xfrm>
          <a:prstGeom prst="rect">
            <a:avLst/>
          </a:prstGeom>
          <a:noFill/>
          <a:ln>
            <a:noFill/>
          </a:ln>
        </p:spPr>
        <p:txBody>
          <a:bodyPr anchorCtr="0" anchor="ctr" bIns="45700" lIns="91425" spcFirstLastPara="1" rIns="91425" wrap="square" tIns="45700">
            <a:spAutoFit/>
          </a:bodyPr>
          <a:lstStyle/>
          <a:p>
            <a:pPr indent="-387350" lvl="0" marL="457200" marR="0" rtl="0" algn="l">
              <a:spcBef>
                <a:spcPts val="0"/>
              </a:spcBef>
              <a:spcAft>
                <a:spcPts val="0"/>
              </a:spcAft>
              <a:buClr>
                <a:srgbClr val="262626"/>
              </a:buClr>
              <a:buSzPts val="2500"/>
              <a:buFont typeface="Georgia"/>
              <a:buChar char="●"/>
            </a:pPr>
            <a:r>
              <a:rPr lang="en-US" sz="2500">
                <a:solidFill>
                  <a:srgbClr val="262626"/>
                </a:solidFill>
                <a:latin typeface="Georgia"/>
                <a:ea typeface="Georgia"/>
                <a:cs typeface="Georgia"/>
                <a:sym typeface="Georgia"/>
              </a:rPr>
              <a:t>A. Akinfenwa</a:t>
            </a:r>
            <a:endParaRPr sz="2500">
              <a:solidFill>
                <a:srgbClr val="262626"/>
              </a:solidFill>
              <a:latin typeface="Georgia"/>
              <a:ea typeface="Georgia"/>
              <a:cs typeface="Georgia"/>
              <a:sym typeface="Georgia"/>
            </a:endParaRPr>
          </a:p>
          <a:p>
            <a:pPr indent="-387350" lvl="0" marL="457200" marR="0" rtl="0" algn="l">
              <a:spcBef>
                <a:spcPts val="0"/>
              </a:spcBef>
              <a:spcAft>
                <a:spcPts val="0"/>
              </a:spcAft>
              <a:buClr>
                <a:srgbClr val="262626"/>
              </a:buClr>
              <a:buSzPts val="2500"/>
              <a:buFont typeface="Georgia"/>
              <a:buChar char="●"/>
            </a:pPr>
            <a:r>
              <a:rPr lang="en-US" sz="2500">
                <a:solidFill>
                  <a:srgbClr val="262626"/>
                </a:solidFill>
                <a:latin typeface="Georgia"/>
                <a:ea typeface="Georgia"/>
                <a:cs typeface="Georgia"/>
                <a:sym typeface="Georgia"/>
              </a:rPr>
              <a:t>O.Onyewu</a:t>
            </a:r>
            <a:endParaRPr sz="2500">
              <a:solidFill>
                <a:srgbClr val="262626"/>
              </a:solidFill>
              <a:latin typeface="Georgia"/>
              <a:ea typeface="Georgia"/>
              <a:cs typeface="Georgia"/>
              <a:sym typeface="Georgia"/>
            </a:endParaRPr>
          </a:p>
          <a:p>
            <a:pPr indent="-387350" lvl="0" marL="457200" marR="0" rtl="0" algn="l">
              <a:spcBef>
                <a:spcPts val="0"/>
              </a:spcBef>
              <a:spcAft>
                <a:spcPts val="0"/>
              </a:spcAft>
              <a:buClr>
                <a:srgbClr val="262626"/>
              </a:buClr>
              <a:buSzPts val="2500"/>
              <a:buFont typeface="Georgia"/>
              <a:buChar char="●"/>
            </a:pPr>
            <a:r>
              <a:rPr lang="en-US" sz="2500">
                <a:solidFill>
                  <a:srgbClr val="262626"/>
                </a:solidFill>
                <a:latin typeface="Georgia"/>
                <a:ea typeface="Georgia"/>
                <a:cs typeface="Georgia"/>
                <a:sym typeface="Georgia"/>
              </a:rPr>
              <a:t>D.Dike</a:t>
            </a:r>
            <a:endParaRPr sz="2500">
              <a:solidFill>
                <a:srgbClr val="262626"/>
              </a:solidFill>
              <a:latin typeface="Georgia"/>
              <a:ea typeface="Georgia"/>
              <a:cs typeface="Georgia"/>
              <a:sym typeface="Georgia"/>
            </a:endParaRPr>
          </a:p>
        </p:txBody>
      </p:sp>
      <p:sp>
        <p:nvSpPr>
          <p:cNvPr id="542" name="Google Shape;542;g21945cc6645_0_251"/>
          <p:cNvSpPr txBox="1"/>
          <p:nvPr/>
        </p:nvSpPr>
        <p:spPr>
          <a:xfrm>
            <a:off x="4354593" y="3041459"/>
            <a:ext cx="6730200" cy="9234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5400">
                <a:solidFill>
                  <a:srgbClr val="262626"/>
                </a:solidFill>
                <a:latin typeface="Georgia"/>
                <a:ea typeface="Georgia"/>
                <a:cs typeface="Georgia"/>
                <a:sym typeface="Georgia"/>
              </a:rPr>
              <a:t>Fastest Players</a:t>
            </a:r>
            <a:endParaRPr b="1" sz="5400">
              <a:solidFill>
                <a:srgbClr val="262626"/>
              </a:solidFill>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g21945cc6645_0_258"/>
          <p:cNvSpPr txBox="1"/>
          <p:nvPr>
            <p:ph idx="1" type="body"/>
          </p:nvPr>
        </p:nvSpPr>
        <p:spPr>
          <a:xfrm>
            <a:off x="0" y="287255"/>
            <a:ext cx="12192000" cy="724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sz="4800">
                <a:latin typeface="Georgia"/>
                <a:ea typeface="Georgia"/>
                <a:cs typeface="Georgia"/>
                <a:sym typeface="Georgia"/>
              </a:rPr>
              <a:t>Model Building</a:t>
            </a:r>
            <a:endParaRPr sz="4800">
              <a:latin typeface="Georgia"/>
              <a:ea typeface="Georgia"/>
              <a:cs typeface="Georgia"/>
              <a:sym typeface="Georgia"/>
            </a:endParaRPr>
          </a:p>
        </p:txBody>
      </p:sp>
      <p:sp>
        <p:nvSpPr>
          <p:cNvPr id="548" name="Google Shape;548;g21945cc6645_0_258"/>
          <p:cNvSpPr txBox="1"/>
          <p:nvPr/>
        </p:nvSpPr>
        <p:spPr>
          <a:xfrm>
            <a:off x="984925" y="1477400"/>
            <a:ext cx="9320400" cy="4063500"/>
          </a:xfrm>
          <a:prstGeom prst="rect">
            <a:avLst/>
          </a:prstGeom>
          <a:noFill/>
          <a:ln>
            <a:noFill/>
          </a:ln>
        </p:spPr>
        <p:txBody>
          <a:bodyPr anchorCtr="0" anchor="t" bIns="91425" lIns="91425" spcFirstLastPara="1" rIns="91425" wrap="square" tIns="91425">
            <a:spAutoFit/>
          </a:bodyPr>
          <a:lstStyle/>
          <a:p>
            <a:pPr indent="-457200" lvl="0" marL="457200" rtl="0" algn="l">
              <a:spcBef>
                <a:spcPts val="1000"/>
              </a:spcBef>
              <a:spcAft>
                <a:spcPts val="0"/>
              </a:spcAft>
              <a:buSzPts val="3600"/>
              <a:buFont typeface="Georgia"/>
              <a:buAutoNum type="arabicPeriod"/>
            </a:pPr>
            <a:r>
              <a:rPr lang="en-US" sz="3600">
                <a:solidFill>
                  <a:schemeClr val="dk1"/>
                </a:solidFill>
                <a:highlight>
                  <a:srgbClr val="FFFFFF"/>
                </a:highlight>
                <a:latin typeface="Georgia"/>
                <a:ea typeface="Georgia"/>
                <a:cs typeface="Georgia"/>
                <a:sym typeface="Georgia"/>
              </a:rPr>
              <a:t>Statistical Analysis </a:t>
            </a:r>
            <a:endParaRPr sz="3600">
              <a:solidFill>
                <a:schemeClr val="dk1"/>
              </a:solidFill>
              <a:highlight>
                <a:srgbClr val="FFFFFF"/>
              </a:highlight>
              <a:latin typeface="Georgia"/>
              <a:ea typeface="Georgia"/>
              <a:cs typeface="Georgia"/>
              <a:sym typeface="Georgia"/>
            </a:endParaRPr>
          </a:p>
          <a:p>
            <a:pPr indent="-457200" lvl="0" marL="457200" rtl="0" algn="l">
              <a:spcBef>
                <a:spcPts val="0"/>
              </a:spcBef>
              <a:spcAft>
                <a:spcPts val="0"/>
              </a:spcAft>
              <a:buSzPts val="3600"/>
              <a:buFont typeface="Georgia"/>
              <a:buAutoNum type="arabicPeriod"/>
            </a:pPr>
            <a:r>
              <a:rPr lang="en-US" sz="3600">
                <a:latin typeface="Georgia"/>
                <a:ea typeface="Georgia"/>
                <a:cs typeface="Georgia"/>
                <a:sym typeface="Georgia"/>
              </a:rPr>
              <a:t>X-y Splits</a:t>
            </a:r>
            <a:endParaRPr sz="3600">
              <a:latin typeface="Georgia"/>
              <a:ea typeface="Georgia"/>
              <a:cs typeface="Georgia"/>
              <a:sym typeface="Georgia"/>
            </a:endParaRPr>
          </a:p>
          <a:p>
            <a:pPr indent="-457200" lvl="0" marL="457200" rtl="0" algn="l">
              <a:spcBef>
                <a:spcPts val="0"/>
              </a:spcBef>
              <a:spcAft>
                <a:spcPts val="0"/>
              </a:spcAft>
              <a:buSzPts val="3600"/>
              <a:buFont typeface="Georgia"/>
              <a:buAutoNum type="arabicPeriod"/>
            </a:pPr>
            <a:r>
              <a:rPr lang="en-US" sz="3600">
                <a:latin typeface="Georgia"/>
                <a:ea typeface="Georgia"/>
                <a:cs typeface="Georgia"/>
                <a:sym typeface="Georgia"/>
              </a:rPr>
              <a:t>Trained the model</a:t>
            </a:r>
            <a:endParaRPr sz="3600">
              <a:latin typeface="Georgia"/>
              <a:ea typeface="Georgia"/>
              <a:cs typeface="Georgia"/>
              <a:sym typeface="Georgia"/>
            </a:endParaRPr>
          </a:p>
          <a:p>
            <a:pPr indent="-457200" lvl="0" marL="457200" rtl="0" algn="l">
              <a:spcBef>
                <a:spcPts val="0"/>
              </a:spcBef>
              <a:spcAft>
                <a:spcPts val="0"/>
              </a:spcAft>
              <a:buSzPts val="3600"/>
              <a:buFont typeface="Georgia"/>
              <a:buAutoNum type="arabicPeriod"/>
            </a:pPr>
            <a:r>
              <a:rPr lang="en-US" sz="3600">
                <a:latin typeface="Georgia"/>
                <a:ea typeface="Georgia"/>
                <a:cs typeface="Georgia"/>
                <a:sym typeface="Georgia"/>
              </a:rPr>
              <a:t>Build the Linear Model</a:t>
            </a:r>
            <a:endParaRPr sz="3600">
              <a:latin typeface="Georgia"/>
              <a:ea typeface="Georgia"/>
              <a:cs typeface="Georgia"/>
              <a:sym typeface="Georgia"/>
            </a:endParaRPr>
          </a:p>
          <a:p>
            <a:pPr indent="-457200" lvl="0" marL="457200" rtl="0" algn="l">
              <a:spcBef>
                <a:spcPts val="0"/>
              </a:spcBef>
              <a:spcAft>
                <a:spcPts val="0"/>
              </a:spcAft>
              <a:buSzPts val="3600"/>
              <a:buFont typeface="Georgia"/>
              <a:buAutoNum type="arabicPeriod"/>
            </a:pPr>
            <a:r>
              <a:rPr lang="en-US" sz="3600">
                <a:latin typeface="Georgia"/>
                <a:ea typeface="Georgia"/>
                <a:cs typeface="Georgia"/>
                <a:sym typeface="Georgia"/>
              </a:rPr>
              <a:t>Checked the accuracy scores</a:t>
            </a:r>
            <a:endParaRPr sz="3600">
              <a:latin typeface="Georgia"/>
              <a:ea typeface="Georgia"/>
              <a:cs typeface="Georgia"/>
              <a:sym typeface="Georgia"/>
            </a:endParaRPr>
          </a:p>
          <a:p>
            <a:pPr indent="-457200" lvl="0" marL="457200" rtl="0" algn="l">
              <a:spcBef>
                <a:spcPts val="0"/>
              </a:spcBef>
              <a:spcAft>
                <a:spcPts val="0"/>
              </a:spcAft>
              <a:buSzPts val="3600"/>
              <a:buFont typeface="Georgia"/>
              <a:buAutoNum type="arabicPeriod"/>
            </a:pPr>
            <a:r>
              <a:rPr lang="en-US" sz="3600">
                <a:solidFill>
                  <a:schemeClr val="dk1"/>
                </a:solidFill>
                <a:highlight>
                  <a:srgbClr val="FFFFFF"/>
                </a:highlight>
                <a:latin typeface="Georgia"/>
                <a:ea typeface="Georgia"/>
                <a:cs typeface="Georgia"/>
                <a:sym typeface="Georgia"/>
              </a:rPr>
              <a:t>Checked the differences between real and predicted values </a:t>
            </a:r>
            <a:endParaRPr sz="3600">
              <a:latin typeface="Georgia"/>
              <a:ea typeface="Georgia"/>
              <a:cs typeface="Georgia"/>
              <a:sym typeface="Georgi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g21945cc6645_1_234"/>
          <p:cNvSpPr txBox="1"/>
          <p:nvPr>
            <p:ph idx="1" type="body"/>
          </p:nvPr>
        </p:nvSpPr>
        <p:spPr>
          <a:xfrm>
            <a:off x="0" y="287255"/>
            <a:ext cx="12192000" cy="724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sz="4800">
                <a:latin typeface="Georgia"/>
                <a:ea typeface="Georgia"/>
                <a:cs typeface="Georgia"/>
                <a:sym typeface="Georgia"/>
              </a:rPr>
              <a:t>Regression Summary</a:t>
            </a:r>
            <a:endParaRPr sz="4800">
              <a:latin typeface="Georgia"/>
              <a:ea typeface="Georgia"/>
              <a:cs typeface="Georgia"/>
              <a:sym typeface="Georgia"/>
            </a:endParaRPr>
          </a:p>
        </p:txBody>
      </p:sp>
      <p:sp>
        <p:nvSpPr>
          <p:cNvPr id="554" name="Google Shape;554;g21945cc6645_1_234"/>
          <p:cNvSpPr txBox="1"/>
          <p:nvPr/>
        </p:nvSpPr>
        <p:spPr>
          <a:xfrm>
            <a:off x="643681" y="1803075"/>
            <a:ext cx="2548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R2 Score - 0.828</a:t>
            </a:r>
            <a:endParaRPr b="1" sz="1800">
              <a:latin typeface="Georgia"/>
              <a:ea typeface="Georgia"/>
              <a:cs typeface="Georgia"/>
              <a:sym typeface="Georgia"/>
            </a:endParaRPr>
          </a:p>
        </p:txBody>
      </p:sp>
      <p:sp>
        <p:nvSpPr>
          <p:cNvPr id="555" name="Google Shape;555;g21945cc6645_1_234"/>
          <p:cNvSpPr txBox="1"/>
          <p:nvPr/>
        </p:nvSpPr>
        <p:spPr>
          <a:xfrm>
            <a:off x="643663" y="4317500"/>
            <a:ext cx="1769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RMSE - 2.82</a:t>
            </a:r>
            <a:endParaRPr b="1" sz="1800">
              <a:latin typeface="Georgia"/>
              <a:ea typeface="Georgia"/>
              <a:cs typeface="Georgia"/>
              <a:sym typeface="Georgia"/>
            </a:endParaRPr>
          </a:p>
        </p:txBody>
      </p:sp>
      <p:sp>
        <p:nvSpPr>
          <p:cNvPr id="556" name="Google Shape;556;g21945cc6645_1_234"/>
          <p:cNvSpPr txBox="1"/>
          <p:nvPr/>
        </p:nvSpPr>
        <p:spPr>
          <a:xfrm>
            <a:off x="643679" y="2425850"/>
            <a:ext cx="2370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Adjusted R2 - 0.83</a:t>
            </a:r>
            <a:endParaRPr b="1" sz="1800">
              <a:latin typeface="Georgia"/>
              <a:ea typeface="Georgia"/>
              <a:cs typeface="Georgia"/>
              <a:sym typeface="Georgia"/>
            </a:endParaRPr>
          </a:p>
        </p:txBody>
      </p:sp>
      <p:sp>
        <p:nvSpPr>
          <p:cNvPr id="557" name="Google Shape;557;g21945cc6645_1_234"/>
          <p:cNvSpPr txBox="1"/>
          <p:nvPr/>
        </p:nvSpPr>
        <p:spPr>
          <a:xfrm>
            <a:off x="643663" y="3686950"/>
            <a:ext cx="1769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MAE - 2.15</a:t>
            </a:r>
            <a:endParaRPr b="1" sz="1800">
              <a:latin typeface="Georgia"/>
              <a:ea typeface="Georgia"/>
              <a:cs typeface="Georgia"/>
              <a:sym typeface="Georgia"/>
            </a:endParaRPr>
          </a:p>
        </p:txBody>
      </p:sp>
      <p:sp>
        <p:nvSpPr>
          <p:cNvPr id="558" name="Google Shape;558;g21945cc6645_1_234"/>
          <p:cNvSpPr txBox="1"/>
          <p:nvPr/>
        </p:nvSpPr>
        <p:spPr>
          <a:xfrm>
            <a:off x="643663" y="3056388"/>
            <a:ext cx="1769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latin typeface="Georgia"/>
                <a:ea typeface="Georgia"/>
                <a:cs typeface="Georgia"/>
                <a:sym typeface="Georgia"/>
              </a:rPr>
              <a:t>MSE - 7.97</a:t>
            </a:r>
            <a:endParaRPr b="1" sz="1800">
              <a:latin typeface="Georgia"/>
              <a:ea typeface="Georgia"/>
              <a:cs typeface="Georgia"/>
              <a:sym typeface="Georgia"/>
            </a:endParaRPr>
          </a:p>
        </p:txBody>
      </p:sp>
      <p:pic>
        <p:nvPicPr>
          <p:cNvPr id="559" name="Google Shape;559;g21945cc6645_1_234"/>
          <p:cNvPicPr preferRelativeResize="0"/>
          <p:nvPr/>
        </p:nvPicPr>
        <p:blipFill>
          <a:blip r:embed="rId3">
            <a:alphaModFix/>
          </a:blip>
          <a:stretch>
            <a:fillRect/>
          </a:stretch>
        </p:blipFill>
        <p:spPr>
          <a:xfrm>
            <a:off x="3445448" y="1112425"/>
            <a:ext cx="8536136" cy="4349625"/>
          </a:xfrm>
          <a:prstGeom prst="rect">
            <a:avLst/>
          </a:prstGeom>
          <a:noFill/>
          <a:ln>
            <a:noFill/>
          </a:ln>
        </p:spPr>
      </p:pic>
      <p:sp>
        <p:nvSpPr>
          <p:cNvPr id="560" name="Google Shape;560;g21945cc6645_1_234"/>
          <p:cNvSpPr txBox="1"/>
          <p:nvPr/>
        </p:nvSpPr>
        <p:spPr>
          <a:xfrm>
            <a:off x="639450" y="5578600"/>
            <a:ext cx="10913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Georgia"/>
                <a:ea typeface="Georgia"/>
                <a:cs typeface="Georgia"/>
                <a:sym typeface="Georgia"/>
              </a:rPr>
              <a:t>Performance based variables are effective in predicting OVA, with exception of players with extremely high OVA. Gap between true and predicted values for these extreme data points might be explained by non performance based variables.</a:t>
            </a:r>
            <a:endParaRPr>
              <a:latin typeface="Georgia"/>
              <a:ea typeface="Georgia"/>
              <a:cs typeface="Georgia"/>
              <a:sym typeface="Georgia"/>
            </a:endParaRPr>
          </a:p>
        </p:txBody>
      </p:sp>
      <p:sp>
        <p:nvSpPr>
          <p:cNvPr id="561" name="Google Shape;561;g21945cc6645_1_234"/>
          <p:cNvSpPr/>
          <p:nvPr/>
        </p:nvSpPr>
        <p:spPr>
          <a:xfrm>
            <a:off x="10864925" y="1059525"/>
            <a:ext cx="1203900" cy="13662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g21945cc6645_0_139"/>
          <p:cNvSpPr/>
          <p:nvPr/>
        </p:nvSpPr>
        <p:spPr>
          <a:xfrm>
            <a:off x="0" y="4627285"/>
            <a:ext cx="12192000" cy="2230800"/>
          </a:xfrm>
          <a:prstGeom prst="rect">
            <a:avLst/>
          </a:prstGeom>
          <a:solidFill>
            <a:schemeClr val="accent1">
              <a:alpha val="8588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67" name="Google Shape;567;g21945cc6645_0_139"/>
          <p:cNvSpPr txBox="1"/>
          <p:nvPr/>
        </p:nvSpPr>
        <p:spPr>
          <a:xfrm>
            <a:off x="164150" y="0"/>
            <a:ext cx="11655000" cy="18984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5867">
                <a:solidFill>
                  <a:srgbClr val="262626"/>
                </a:solidFill>
                <a:latin typeface="Georgia"/>
                <a:ea typeface="Georgia"/>
                <a:cs typeface="Georgia"/>
                <a:sym typeface="Georgia"/>
              </a:rPr>
              <a:t>Conclusion</a:t>
            </a:r>
            <a:endParaRPr sz="5867">
              <a:solidFill>
                <a:srgbClr val="262626"/>
              </a:solidFill>
              <a:latin typeface="Georgia"/>
              <a:ea typeface="Georgia"/>
              <a:cs typeface="Georgia"/>
              <a:sym typeface="Georgia"/>
            </a:endParaRPr>
          </a:p>
          <a:p>
            <a:pPr indent="0" lvl="0" marL="0" marR="0" rtl="0" algn="l">
              <a:spcBef>
                <a:spcPts val="0"/>
              </a:spcBef>
              <a:spcAft>
                <a:spcPts val="0"/>
              </a:spcAft>
              <a:buNone/>
            </a:pPr>
            <a:r>
              <a:t/>
            </a:r>
            <a:endParaRPr sz="5867">
              <a:solidFill>
                <a:srgbClr val="262626"/>
              </a:solidFill>
              <a:latin typeface="Georgia"/>
              <a:ea typeface="Georgia"/>
              <a:cs typeface="Georgia"/>
              <a:sym typeface="Georgia"/>
            </a:endParaRPr>
          </a:p>
        </p:txBody>
      </p:sp>
      <p:sp>
        <p:nvSpPr>
          <p:cNvPr id="568" name="Google Shape;568;g21945cc6645_0_139"/>
          <p:cNvSpPr txBox="1"/>
          <p:nvPr/>
        </p:nvSpPr>
        <p:spPr>
          <a:xfrm>
            <a:off x="0" y="4627294"/>
            <a:ext cx="12192000" cy="12006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3600">
                <a:solidFill>
                  <a:srgbClr val="262626"/>
                </a:solidFill>
                <a:latin typeface="Georgia"/>
                <a:ea typeface="Georgia"/>
                <a:cs typeface="Georgia"/>
                <a:sym typeface="Georgia"/>
              </a:rPr>
              <a:t>Our feature selection process was effective in </a:t>
            </a:r>
            <a:r>
              <a:rPr lang="en-US" sz="3600">
                <a:solidFill>
                  <a:srgbClr val="262626"/>
                </a:solidFill>
                <a:latin typeface="Georgia"/>
                <a:ea typeface="Georgia"/>
                <a:cs typeface="Georgia"/>
                <a:sym typeface="Georgia"/>
              </a:rPr>
              <a:t>predicting</a:t>
            </a:r>
            <a:r>
              <a:rPr lang="en-US" sz="3600">
                <a:solidFill>
                  <a:srgbClr val="262626"/>
                </a:solidFill>
                <a:latin typeface="Georgia"/>
                <a:ea typeface="Georgia"/>
                <a:cs typeface="Georgia"/>
                <a:sym typeface="Georgia"/>
              </a:rPr>
              <a:t> the overall value of players.</a:t>
            </a:r>
            <a:endParaRPr sz="3600">
              <a:solidFill>
                <a:srgbClr val="262626"/>
              </a:solidFill>
              <a:latin typeface="Georgia"/>
              <a:ea typeface="Georgia"/>
              <a:cs typeface="Georgia"/>
              <a:sym typeface="Georgia"/>
            </a:endParaRPr>
          </a:p>
        </p:txBody>
      </p:sp>
      <p:pic>
        <p:nvPicPr>
          <p:cNvPr id="569" name="Google Shape;569;g21945cc6645_0_139"/>
          <p:cNvPicPr preferRelativeResize="0"/>
          <p:nvPr/>
        </p:nvPicPr>
        <p:blipFill>
          <a:blip r:embed="rId3">
            <a:alphaModFix/>
          </a:blip>
          <a:stretch>
            <a:fillRect/>
          </a:stretch>
        </p:blipFill>
        <p:spPr>
          <a:xfrm>
            <a:off x="4183300" y="865225"/>
            <a:ext cx="3380636" cy="3762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g21945cc6645_1_224"/>
          <p:cNvSpPr/>
          <p:nvPr/>
        </p:nvSpPr>
        <p:spPr>
          <a:xfrm>
            <a:off x="0" y="4627285"/>
            <a:ext cx="12192000" cy="2230800"/>
          </a:xfrm>
          <a:prstGeom prst="rect">
            <a:avLst/>
          </a:prstGeom>
          <a:solidFill>
            <a:schemeClr val="accent1">
              <a:alpha val="8588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575" name="Google Shape;575;g21945cc6645_1_224"/>
          <p:cNvGrpSpPr/>
          <p:nvPr/>
        </p:nvGrpSpPr>
        <p:grpSpPr>
          <a:xfrm>
            <a:off x="4024810" y="610113"/>
            <a:ext cx="4874512" cy="4317675"/>
            <a:chOff x="4043060" y="627366"/>
            <a:chExt cx="4874512" cy="4317675"/>
          </a:xfrm>
        </p:grpSpPr>
        <p:pic>
          <p:nvPicPr>
            <p:cNvPr id="576" name="Google Shape;576;g21945cc6645_1_224"/>
            <p:cNvPicPr preferRelativeResize="0"/>
            <p:nvPr/>
          </p:nvPicPr>
          <p:blipFill rotWithShape="1">
            <a:blip r:embed="rId3">
              <a:alphaModFix/>
            </a:blip>
            <a:srcRect b="0" l="0" r="0" t="0"/>
            <a:stretch/>
          </p:blipFill>
          <p:spPr>
            <a:xfrm>
              <a:off x="4043060" y="627366"/>
              <a:ext cx="4874512" cy="3919709"/>
            </a:xfrm>
            <a:prstGeom prst="rect">
              <a:avLst/>
            </a:prstGeom>
            <a:noFill/>
            <a:ln>
              <a:noFill/>
            </a:ln>
          </p:spPr>
        </p:pic>
        <p:pic>
          <p:nvPicPr>
            <p:cNvPr id="577" name="Google Shape;577;g21945cc6645_1_224"/>
            <p:cNvPicPr preferRelativeResize="0"/>
            <p:nvPr/>
          </p:nvPicPr>
          <p:blipFill rotWithShape="1">
            <a:blip r:embed="rId4">
              <a:alphaModFix/>
            </a:blip>
            <a:srcRect b="0" l="0" r="0" t="0"/>
            <a:stretch/>
          </p:blipFill>
          <p:spPr>
            <a:xfrm>
              <a:off x="6014112" y="4176408"/>
              <a:ext cx="768633" cy="768633"/>
            </a:xfrm>
            <a:prstGeom prst="rect">
              <a:avLst/>
            </a:prstGeom>
            <a:noFill/>
            <a:ln>
              <a:noFill/>
            </a:ln>
          </p:spPr>
        </p:pic>
      </p:grpSp>
      <p:sp>
        <p:nvSpPr>
          <p:cNvPr id="578" name="Google Shape;578;g21945cc6645_1_224"/>
          <p:cNvSpPr txBox="1"/>
          <p:nvPr/>
        </p:nvSpPr>
        <p:spPr>
          <a:xfrm>
            <a:off x="0" y="4927801"/>
            <a:ext cx="12192000" cy="18984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5867">
                <a:solidFill>
                  <a:srgbClr val="262626"/>
                </a:solidFill>
                <a:latin typeface="Georgia"/>
                <a:ea typeface="Georgia"/>
                <a:cs typeface="Georgia"/>
                <a:sym typeface="Georgia"/>
              </a:rPr>
              <a:t>Thank You</a:t>
            </a:r>
            <a:endParaRPr sz="5867">
              <a:solidFill>
                <a:srgbClr val="262626"/>
              </a:solidFill>
              <a:latin typeface="Georgia"/>
              <a:ea typeface="Georgia"/>
              <a:cs typeface="Georgia"/>
              <a:sym typeface="Georgia"/>
            </a:endParaRPr>
          </a:p>
          <a:p>
            <a:pPr indent="0" lvl="0" marL="0" marR="0" rtl="0" algn="l">
              <a:spcBef>
                <a:spcPts val="0"/>
              </a:spcBef>
              <a:spcAft>
                <a:spcPts val="0"/>
              </a:spcAft>
              <a:buNone/>
            </a:pPr>
            <a:r>
              <a:t/>
            </a:r>
            <a:endParaRPr sz="5867">
              <a:solidFill>
                <a:srgbClr val="262626"/>
              </a:solidFill>
              <a:latin typeface="Georgia"/>
              <a:ea typeface="Georgia"/>
              <a:cs typeface="Georgia"/>
              <a:sym typeface="Georgia"/>
            </a:endParaRPr>
          </a:p>
        </p:txBody>
      </p:sp>
      <p:sp>
        <p:nvSpPr>
          <p:cNvPr id="579" name="Google Shape;579;g21945cc6645_1_224"/>
          <p:cNvSpPr txBox="1"/>
          <p:nvPr/>
        </p:nvSpPr>
        <p:spPr>
          <a:xfrm>
            <a:off x="0" y="5789819"/>
            <a:ext cx="12192000" cy="3798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t/>
            </a:r>
            <a:endParaRPr sz="1867">
              <a:solidFill>
                <a:srgbClr val="26262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
          <p:cNvSpPr/>
          <p:nvPr/>
        </p:nvSpPr>
        <p:spPr>
          <a:xfrm flipH="1" rot="-2712147">
            <a:off x="1939180" y="-3315590"/>
            <a:ext cx="8313622" cy="13489185"/>
          </a:xfrm>
          <a:custGeom>
            <a:rect b="b" l="l" r="r" t="t"/>
            <a:pathLst>
              <a:path extrusionOk="0" h="13481604" w="8308950">
                <a:moveTo>
                  <a:pt x="0" y="6029591"/>
                </a:moveTo>
                <a:lnTo>
                  <a:pt x="0" y="11232870"/>
                </a:lnTo>
                <a:lnTo>
                  <a:pt x="2262228" y="13481604"/>
                </a:lnTo>
                <a:lnTo>
                  <a:pt x="8308950" y="7398600"/>
                </a:lnTo>
                <a:lnTo>
                  <a:pt x="8308950" y="2301513"/>
                </a:lnTo>
                <a:lnTo>
                  <a:pt x="5993628"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i="0" sz="1800" u="none" cap="none" strike="noStrike">
              <a:solidFill>
                <a:schemeClr val="lt1"/>
              </a:solidFill>
              <a:latin typeface="Georgia"/>
              <a:ea typeface="Georgia"/>
              <a:cs typeface="Georgia"/>
              <a:sym typeface="Georgia"/>
            </a:endParaRPr>
          </a:p>
        </p:txBody>
      </p:sp>
      <p:grpSp>
        <p:nvGrpSpPr>
          <p:cNvPr id="233" name="Google Shape;233;p2"/>
          <p:cNvGrpSpPr/>
          <p:nvPr/>
        </p:nvGrpSpPr>
        <p:grpSpPr>
          <a:xfrm>
            <a:off x="3912136" y="1536252"/>
            <a:ext cx="5794113" cy="646500"/>
            <a:chOff x="4745820" y="1559041"/>
            <a:chExt cx="5794113" cy="646500"/>
          </a:xfrm>
        </p:grpSpPr>
        <p:grpSp>
          <p:nvGrpSpPr>
            <p:cNvPr id="234" name="Google Shape;234;p2"/>
            <p:cNvGrpSpPr/>
            <p:nvPr/>
          </p:nvGrpSpPr>
          <p:grpSpPr>
            <a:xfrm>
              <a:off x="6032133" y="1615219"/>
              <a:ext cx="4507800" cy="507900"/>
              <a:chOff x="6557479" y="1545049"/>
              <a:chExt cx="4507800" cy="507900"/>
            </a:xfrm>
          </p:grpSpPr>
          <p:sp>
            <p:nvSpPr>
              <p:cNvPr id="235" name="Google Shape;235;p2"/>
              <p:cNvSpPr txBox="1"/>
              <p:nvPr/>
            </p:nvSpPr>
            <p:spPr>
              <a:xfrm>
                <a:off x="6557479" y="1750469"/>
                <a:ext cx="35928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200">
                  <a:solidFill>
                    <a:schemeClr val="lt1"/>
                  </a:solidFill>
                  <a:latin typeface="Georgia"/>
                  <a:ea typeface="Georgia"/>
                  <a:cs typeface="Georgia"/>
                  <a:sym typeface="Georgia"/>
                </a:endParaRPr>
              </a:p>
            </p:txBody>
          </p:sp>
          <p:sp>
            <p:nvSpPr>
              <p:cNvPr id="236" name="Google Shape;236;p2"/>
              <p:cNvSpPr txBox="1"/>
              <p:nvPr/>
            </p:nvSpPr>
            <p:spPr>
              <a:xfrm>
                <a:off x="6557479" y="1545049"/>
                <a:ext cx="4507800" cy="507900"/>
              </a:xfrm>
              <a:prstGeom prst="rect">
                <a:avLst/>
              </a:prstGeom>
              <a:noFill/>
              <a:ln>
                <a:noFill/>
              </a:ln>
            </p:spPr>
            <p:txBody>
              <a:bodyPr anchorCtr="0" anchor="t" bIns="45700" lIns="108000" spcFirstLastPara="1" rIns="108000" wrap="square" tIns="45700">
                <a:spAutoFit/>
              </a:bodyPr>
              <a:lstStyle/>
              <a:p>
                <a:pPr indent="0" lvl="0" marL="0" marR="0" rtl="0" algn="l">
                  <a:spcBef>
                    <a:spcPts val="0"/>
                  </a:spcBef>
                  <a:spcAft>
                    <a:spcPts val="0"/>
                  </a:spcAft>
                  <a:buNone/>
                </a:pPr>
                <a:r>
                  <a:rPr b="1" lang="en-US" sz="2700">
                    <a:solidFill>
                      <a:schemeClr val="lt1"/>
                    </a:solidFill>
                    <a:latin typeface="Georgia"/>
                    <a:ea typeface="Georgia"/>
                    <a:cs typeface="Georgia"/>
                    <a:sym typeface="Georgia"/>
                  </a:rPr>
                  <a:t>About FIFA</a:t>
                </a:r>
                <a:endParaRPr b="1" sz="2700">
                  <a:solidFill>
                    <a:schemeClr val="lt1"/>
                  </a:solidFill>
                  <a:latin typeface="Georgia"/>
                  <a:ea typeface="Georgia"/>
                  <a:cs typeface="Georgia"/>
                  <a:sym typeface="Georgia"/>
                </a:endParaRPr>
              </a:p>
            </p:txBody>
          </p:sp>
        </p:grpSp>
        <p:sp>
          <p:nvSpPr>
            <p:cNvPr id="237" name="Google Shape;237;p2"/>
            <p:cNvSpPr txBox="1"/>
            <p:nvPr/>
          </p:nvSpPr>
          <p:spPr>
            <a:xfrm>
              <a:off x="4745820" y="1559041"/>
              <a:ext cx="958200" cy="6465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3600">
                  <a:solidFill>
                    <a:schemeClr val="lt1"/>
                  </a:solidFill>
                  <a:latin typeface="Georgia"/>
                  <a:ea typeface="Georgia"/>
                  <a:cs typeface="Georgia"/>
                  <a:sym typeface="Georgia"/>
                </a:rPr>
                <a:t>01</a:t>
              </a:r>
              <a:endParaRPr b="1" sz="3600">
                <a:solidFill>
                  <a:schemeClr val="lt1"/>
                </a:solidFill>
                <a:latin typeface="Georgia"/>
                <a:ea typeface="Georgia"/>
                <a:cs typeface="Georgia"/>
                <a:sym typeface="Georgia"/>
              </a:endParaRPr>
            </a:p>
          </p:txBody>
        </p:sp>
      </p:grpSp>
      <p:sp>
        <p:nvSpPr>
          <p:cNvPr id="238" name="Google Shape;238;p2"/>
          <p:cNvSpPr txBox="1"/>
          <p:nvPr/>
        </p:nvSpPr>
        <p:spPr>
          <a:xfrm>
            <a:off x="3165788" y="280449"/>
            <a:ext cx="9026100" cy="9234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5400">
                <a:solidFill>
                  <a:schemeClr val="lt1"/>
                </a:solidFill>
                <a:latin typeface="Georgia"/>
                <a:ea typeface="Georgia"/>
                <a:cs typeface="Georgia"/>
                <a:sym typeface="Georgia"/>
              </a:rPr>
              <a:t>Agenda</a:t>
            </a:r>
            <a:endParaRPr sz="5400">
              <a:solidFill>
                <a:schemeClr val="lt1"/>
              </a:solidFill>
              <a:latin typeface="Georgia"/>
              <a:ea typeface="Georgia"/>
              <a:cs typeface="Georgia"/>
              <a:sym typeface="Georgia"/>
            </a:endParaRPr>
          </a:p>
        </p:txBody>
      </p:sp>
      <p:grpSp>
        <p:nvGrpSpPr>
          <p:cNvPr id="239" name="Google Shape;239;p2"/>
          <p:cNvGrpSpPr/>
          <p:nvPr/>
        </p:nvGrpSpPr>
        <p:grpSpPr>
          <a:xfrm>
            <a:off x="3914408" y="2603057"/>
            <a:ext cx="5794113" cy="646500"/>
            <a:chOff x="4745820" y="1559041"/>
            <a:chExt cx="5794113" cy="646500"/>
          </a:xfrm>
        </p:grpSpPr>
        <p:grpSp>
          <p:nvGrpSpPr>
            <p:cNvPr id="240" name="Google Shape;240;p2"/>
            <p:cNvGrpSpPr/>
            <p:nvPr/>
          </p:nvGrpSpPr>
          <p:grpSpPr>
            <a:xfrm>
              <a:off x="6032129" y="1628194"/>
              <a:ext cx="4507804" cy="507900"/>
              <a:chOff x="6557475" y="1558024"/>
              <a:chExt cx="4507804" cy="507900"/>
            </a:xfrm>
          </p:grpSpPr>
          <p:sp>
            <p:nvSpPr>
              <p:cNvPr id="241" name="Google Shape;241;p2"/>
              <p:cNvSpPr txBox="1"/>
              <p:nvPr/>
            </p:nvSpPr>
            <p:spPr>
              <a:xfrm>
                <a:off x="6557475" y="1750480"/>
                <a:ext cx="45078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200">
                  <a:solidFill>
                    <a:schemeClr val="lt1"/>
                  </a:solidFill>
                  <a:latin typeface="Georgia"/>
                  <a:ea typeface="Georgia"/>
                  <a:cs typeface="Georgia"/>
                  <a:sym typeface="Georgia"/>
                </a:endParaRPr>
              </a:p>
            </p:txBody>
          </p:sp>
          <p:sp>
            <p:nvSpPr>
              <p:cNvPr id="242" name="Google Shape;242;p2"/>
              <p:cNvSpPr txBox="1"/>
              <p:nvPr/>
            </p:nvSpPr>
            <p:spPr>
              <a:xfrm>
                <a:off x="6557479" y="1558024"/>
                <a:ext cx="4507800" cy="507900"/>
              </a:xfrm>
              <a:prstGeom prst="rect">
                <a:avLst/>
              </a:prstGeom>
              <a:noFill/>
              <a:ln>
                <a:noFill/>
              </a:ln>
            </p:spPr>
            <p:txBody>
              <a:bodyPr anchorCtr="0" anchor="t" bIns="45700" lIns="108000" spcFirstLastPara="1" rIns="108000" wrap="square" tIns="45700">
                <a:spAutoFit/>
              </a:bodyPr>
              <a:lstStyle/>
              <a:p>
                <a:pPr indent="0" lvl="0" marL="0" marR="0" rtl="0" algn="l">
                  <a:spcBef>
                    <a:spcPts val="0"/>
                  </a:spcBef>
                  <a:spcAft>
                    <a:spcPts val="0"/>
                  </a:spcAft>
                  <a:buNone/>
                </a:pPr>
                <a:r>
                  <a:rPr b="1" lang="en-US" sz="2700">
                    <a:solidFill>
                      <a:schemeClr val="lt1"/>
                    </a:solidFill>
                    <a:latin typeface="Georgia"/>
                    <a:ea typeface="Georgia"/>
                    <a:cs typeface="Georgia"/>
                    <a:sym typeface="Georgia"/>
                  </a:rPr>
                  <a:t>Problem Statement</a:t>
                </a:r>
                <a:endParaRPr b="1" sz="2700">
                  <a:solidFill>
                    <a:schemeClr val="lt1"/>
                  </a:solidFill>
                  <a:latin typeface="Georgia"/>
                  <a:ea typeface="Georgia"/>
                  <a:cs typeface="Georgia"/>
                  <a:sym typeface="Georgia"/>
                </a:endParaRPr>
              </a:p>
            </p:txBody>
          </p:sp>
        </p:grpSp>
        <p:sp>
          <p:nvSpPr>
            <p:cNvPr id="243" name="Google Shape;243;p2"/>
            <p:cNvSpPr txBox="1"/>
            <p:nvPr/>
          </p:nvSpPr>
          <p:spPr>
            <a:xfrm>
              <a:off x="4745820" y="1559041"/>
              <a:ext cx="958200" cy="6465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3600">
                  <a:solidFill>
                    <a:schemeClr val="lt1"/>
                  </a:solidFill>
                  <a:latin typeface="Georgia"/>
                  <a:ea typeface="Georgia"/>
                  <a:cs typeface="Georgia"/>
                  <a:sym typeface="Georgia"/>
                </a:rPr>
                <a:t>02</a:t>
              </a:r>
              <a:endParaRPr b="1" sz="3600">
                <a:solidFill>
                  <a:schemeClr val="lt1"/>
                </a:solidFill>
                <a:latin typeface="Georgia"/>
                <a:ea typeface="Georgia"/>
                <a:cs typeface="Georgia"/>
                <a:sym typeface="Georgia"/>
              </a:endParaRPr>
            </a:p>
          </p:txBody>
        </p:sp>
      </p:grpSp>
      <p:grpSp>
        <p:nvGrpSpPr>
          <p:cNvPr id="244" name="Google Shape;244;p2"/>
          <p:cNvGrpSpPr/>
          <p:nvPr/>
        </p:nvGrpSpPr>
        <p:grpSpPr>
          <a:xfrm>
            <a:off x="3916680" y="3669862"/>
            <a:ext cx="5794113" cy="646500"/>
            <a:chOff x="4745820" y="1559041"/>
            <a:chExt cx="5794113" cy="646500"/>
          </a:xfrm>
        </p:grpSpPr>
        <p:grpSp>
          <p:nvGrpSpPr>
            <p:cNvPr id="245" name="Google Shape;245;p2"/>
            <p:cNvGrpSpPr/>
            <p:nvPr/>
          </p:nvGrpSpPr>
          <p:grpSpPr>
            <a:xfrm>
              <a:off x="6032129" y="1628181"/>
              <a:ext cx="4507804" cy="507900"/>
              <a:chOff x="6557475" y="1558011"/>
              <a:chExt cx="4507804" cy="507900"/>
            </a:xfrm>
          </p:grpSpPr>
          <p:sp>
            <p:nvSpPr>
              <p:cNvPr id="246" name="Google Shape;246;p2"/>
              <p:cNvSpPr txBox="1"/>
              <p:nvPr/>
            </p:nvSpPr>
            <p:spPr>
              <a:xfrm>
                <a:off x="6557475" y="1750480"/>
                <a:ext cx="45078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200">
                  <a:solidFill>
                    <a:schemeClr val="lt1"/>
                  </a:solidFill>
                  <a:latin typeface="Georgia"/>
                  <a:ea typeface="Georgia"/>
                  <a:cs typeface="Georgia"/>
                  <a:sym typeface="Georgia"/>
                </a:endParaRPr>
              </a:p>
            </p:txBody>
          </p:sp>
          <p:sp>
            <p:nvSpPr>
              <p:cNvPr id="247" name="Google Shape;247;p2"/>
              <p:cNvSpPr txBox="1"/>
              <p:nvPr/>
            </p:nvSpPr>
            <p:spPr>
              <a:xfrm>
                <a:off x="6557479" y="1558011"/>
                <a:ext cx="4507800" cy="507900"/>
              </a:xfrm>
              <a:prstGeom prst="rect">
                <a:avLst/>
              </a:prstGeom>
              <a:noFill/>
              <a:ln>
                <a:noFill/>
              </a:ln>
            </p:spPr>
            <p:txBody>
              <a:bodyPr anchorCtr="0" anchor="t" bIns="45700" lIns="108000" spcFirstLastPara="1" rIns="108000" wrap="square" tIns="45700">
                <a:spAutoFit/>
              </a:bodyPr>
              <a:lstStyle/>
              <a:p>
                <a:pPr indent="0" lvl="0" marL="0" marR="0" rtl="0" algn="l">
                  <a:spcBef>
                    <a:spcPts val="0"/>
                  </a:spcBef>
                  <a:spcAft>
                    <a:spcPts val="0"/>
                  </a:spcAft>
                  <a:buNone/>
                </a:pPr>
                <a:r>
                  <a:rPr b="1" lang="en-US" sz="2700">
                    <a:solidFill>
                      <a:schemeClr val="lt1"/>
                    </a:solidFill>
                    <a:latin typeface="Georgia"/>
                    <a:ea typeface="Georgia"/>
                    <a:cs typeface="Georgia"/>
                    <a:sym typeface="Georgia"/>
                  </a:rPr>
                  <a:t>Insights</a:t>
                </a:r>
                <a:endParaRPr b="1" sz="2700">
                  <a:solidFill>
                    <a:schemeClr val="lt1"/>
                  </a:solidFill>
                  <a:latin typeface="Georgia"/>
                  <a:ea typeface="Georgia"/>
                  <a:cs typeface="Georgia"/>
                  <a:sym typeface="Georgia"/>
                </a:endParaRPr>
              </a:p>
            </p:txBody>
          </p:sp>
        </p:grpSp>
        <p:sp>
          <p:nvSpPr>
            <p:cNvPr id="248" name="Google Shape;248;p2"/>
            <p:cNvSpPr txBox="1"/>
            <p:nvPr/>
          </p:nvSpPr>
          <p:spPr>
            <a:xfrm>
              <a:off x="4745820" y="1559041"/>
              <a:ext cx="958200" cy="6465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3600">
                  <a:solidFill>
                    <a:schemeClr val="lt1"/>
                  </a:solidFill>
                  <a:latin typeface="Georgia"/>
                  <a:ea typeface="Georgia"/>
                  <a:cs typeface="Georgia"/>
                  <a:sym typeface="Georgia"/>
                </a:rPr>
                <a:t>03</a:t>
              </a:r>
              <a:endParaRPr b="1" sz="3600">
                <a:solidFill>
                  <a:schemeClr val="lt1"/>
                </a:solidFill>
                <a:latin typeface="Georgia"/>
                <a:ea typeface="Georgia"/>
                <a:cs typeface="Georgia"/>
                <a:sym typeface="Georgia"/>
              </a:endParaRPr>
            </a:p>
          </p:txBody>
        </p:sp>
      </p:grpSp>
      <p:grpSp>
        <p:nvGrpSpPr>
          <p:cNvPr id="249" name="Google Shape;249;p2"/>
          <p:cNvGrpSpPr/>
          <p:nvPr/>
        </p:nvGrpSpPr>
        <p:grpSpPr>
          <a:xfrm>
            <a:off x="3918952" y="4736667"/>
            <a:ext cx="5794109" cy="646500"/>
            <a:chOff x="4745820" y="1559041"/>
            <a:chExt cx="5794109" cy="646500"/>
          </a:xfrm>
        </p:grpSpPr>
        <p:grpSp>
          <p:nvGrpSpPr>
            <p:cNvPr id="250" name="Google Shape;250;p2"/>
            <p:cNvGrpSpPr/>
            <p:nvPr/>
          </p:nvGrpSpPr>
          <p:grpSpPr>
            <a:xfrm>
              <a:off x="6032108" y="1632106"/>
              <a:ext cx="4507821" cy="507900"/>
              <a:chOff x="6557454" y="1561936"/>
              <a:chExt cx="4507821" cy="507900"/>
            </a:xfrm>
          </p:grpSpPr>
          <p:sp>
            <p:nvSpPr>
              <p:cNvPr id="251" name="Google Shape;251;p2"/>
              <p:cNvSpPr txBox="1"/>
              <p:nvPr/>
            </p:nvSpPr>
            <p:spPr>
              <a:xfrm>
                <a:off x="6557475" y="1750480"/>
                <a:ext cx="45078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200">
                  <a:solidFill>
                    <a:schemeClr val="lt1"/>
                  </a:solidFill>
                  <a:latin typeface="Georgia"/>
                  <a:ea typeface="Georgia"/>
                  <a:cs typeface="Georgia"/>
                  <a:sym typeface="Georgia"/>
                </a:endParaRPr>
              </a:p>
            </p:txBody>
          </p:sp>
          <p:sp>
            <p:nvSpPr>
              <p:cNvPr id="252" name="Google Shape;252;p2"/>
              <p:cNvSpPr txBox="1"/>
              <p:nvPr/>
            </p:nvSpPr>
            <p:spPr>
              <a:xfrm>
                <a:off x="6557454" y="1561936"/>
                <a:ext cx="4507800" cy="507900"/>
              </a:xfrm>
              <a:prstGeom prst="rect">
                <a:avLst/>
              </a:prstGeom>
              <a:noFill/>
              <a:ln>
                <a:noFill/>
              </a:ln>
            </p:spPr>
            <p:txBody>
              <a:bodyPr anchorCtr="0" anchor="t" bIns="45700" lIns="108000" spcFirstLastPara="1" rIns="108000" wrap="square" tIns="45700">
                <a:spAutoFit/>
              </a:bodyPr>
              <a:lstStyle/>
              <a:p>
                <a:pPr indent="0" lvl="0" marL="0" marR="0" rtl="0" algn="l">
                  <a:spcBef>
                    <a:spcPts val="0"/>
                  </a:spcBef>
                  <a:spcAft>
                    <a:spcPts val="0"/>
                  </a:spcAft>
                  <a:buNone/>
                </a:pPr>
                <a:r>
                  <a:rPr b="1" lang="en-US" sz="2700">
                    <a:solidFill>
                      <a:schemeClr val="lt1"/>
                    </a:solidFill>
                    <a:latin typeface="Georgia"/>
                    <a:ea typeface="Georgia"/>
                    <a:cs typeface="Georgia"/>
                    <a:sym typeface="Georgia"/>
                  </a:rPr>
                  <a:t>Model Building</a:t>
                </a:r>
                <a:endParaRPr b="1" sz="2700">
                  <a:solidFill>
                    <a:schemeClr val="lt1"/>
                  </a:solidFill>
                  <a:latin typeface="Georgia"/>
                  <a:ea typeface="Georgia"/>
                  <a:cs typeface="Georgia"/>
                  <a:sym typeface="Georgia"/>
                </a:endParaRPr>
              </a:p>
            </p:txBody>
          </p:sp>
        </p:grpSp>
        <p:sp>
          <p:nvSpPr>
            <p:cNvPr id="253" name="Google Shape;253;p2"/>
            <p:cNvSpPr txBox="1"/>
            <p:nvPr/>
          </p:nvSpPr>
          <p:spPr>
            <a:xfrm>
              <a:off x="4745820" y="1559041"/>
              <a:ext cx="958200" cy="6465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3600">
                  <a:solidFill>
                    <a:schemeClr val="lt1"/>
                  </a:solidFill>
                  <a:latin typeface="Georgia"/>
                  <a:ea typeface="Georgia"/>
                  <a:cs typeface="Georgia"/>
                  <a:sym typeface="Georgia"/>
                </a:rPr>
                <a:t>04</a:t>
              </a:r>
              <a:endParaRPr b="1" sz="3600">
                <a:solidFill>
                  <a:schemeClr val="lt1"/>
                </a:solidFill>
                <a:latin typeface="Georgia"/>
                <a:ea typeface="Georgia"/>
                <a:cs typeface="Georgia"/>
                <a:sym typeface="Georgia"/>
              </a:endParaRPr>
            </a:p>
          </p:txBody>
        </p:sp>
      </p:grpSp>
      <p:sp>
        <p:nvSpPr>
          <p:cNvPr id="254" name="Google Shape;254;p2"/>
          <p:cNvSpPr txBox="1"/>
          <p:nvPr/>
        </p:nvSpPr>
        <p:spPr>
          <a:xfrm>
            <a:off x="3912127" y="5618642"/>
            <a:ext cx="958200" cy="646500"/>
          </a:xfrm>
          <a:prstGeom prst="rect">
            <a:avLst/>
          </a:prstGeom>
          <a:noFill/>
          <a:ln>
            <a:noFill/>
          </a:ln>
        </p:spPr>
        <p:txBody>
          <a:bodyPr anchorCtr="0" anchor="t" bIns="45700" lIns="108000" spcFirstLastPara="1" rIns="108000" wrap="square" tIns="45700">
            <a:spAutoFit/>
          </a:bodyPr>
          <a:lstStyle/>
          <a:p>
            <a:pPr indent="0" lvl="0" marL="0" marR="0" rtl="0" algn="ctr">
              <a:spcBef>
                <a:spcPts val="0"/>
              </a:spcBef>
              <a:spcAft>
                <a:spcPts val="0"/>
              </a:spcAft>
              <a:buNone/>
            </a:pPr>
            <a:r>
              <a:rPr b="1" lang="en-US" sz="3600">
                <a:solidFill>
                  <a:schemeClr val="lt1"/>
                </a:solidFill>
                <a:latin typeface="Georgia"/>
                <a:ea typeface="Georgia"/>
                <a:cs typeface="Georgia"/>
                <a:sym typeface="Georgia"/>
              </a:rPr>
              <a:t>05</a:t>
            </a:r>
            <a:endParaRPr b="1" sz="3600">
              <a:solidFill>
                <a:schemeClr val="lt1"/>
              </a:solidFill>
              <a:latin typeface="Georgia"/>
              <a:ea typeface="Georgia"/>
              <a:cs typeface="Georgia"/>
              <a:sym typeface="Georgia"/>
            </a:endParaRPr>
          </a:p>
        </p:txBody>
      </p:sp>
      <p:sp>
        <p:nvSpPr>
          <p:cNvPr id="255" name="Google Shape;255;p2"/>
          <p:cNvSpPr txBox="1"/>
          <p:nvPr/>
        </p:nvSpPr>
        <p:spPr>
          <a:xfrm>
            <a:off x="5302915" y="5687957"/>
            <a:ext cx="4507800" cy="507900"/>
          </a:xfrm>
          <a:prstGeom prst="rect">
            <a:avLst/>
          </a:prstGeom>
          <a:noFill/>
          <a:ln>
            <a:noFill/>
          </a:ln>
        </p:spPr>
        <p:txBody>
          <a:bodyPr anchorCtr="0" anchor="t" bIns="45700" lIns="108000" spcFirstLastPara="1" rIns="108000" wrap="square" tIns="45700">
            <a:spAutoFit/>
          </a:bodyPr>
          <a:lstStyle/>
          <a:p>
            <a:pPr indent="0" lvl="0" marL="0" marR="0" rtl="0" algn="l">
              <a:spcBef>
                <a:spcPts val="0"/>
              </a:spcBef>
              <a:spcAft>
                <a:spcPts val="0"/>
              </a:spcAft>
              <a:buNone/>
            </a:pPr>
            <a:r>
              <a:rPr b="1" lang="en-US" sz="2700">
                <a:solidFill>
                  <a:schemeClr val="lt1"/>
                </a:solidFill>
                <a:latin typeface="Georgia"/>
                <a:ea typeface="Georgia"/>
                <a:cs typeface="Georgia"/>
                <a:sym typeface="Georgia"/>
              </a:rPr>
              <a:t>Regression Summary</a:t>
            </a:r>
            <a:endParaRPr b="1" sz="2700">
              <a:solidFill>
                <a:schemeClr val="lt1"/>
              </a:solidFill>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grpSp>
        <p:nvGrpSpPr>
          <p:cNvPr id="260" name="Google Shape;260;p3"/>
          <p:cNvGrpSpPr/>
          <p:nvPr/>
        </p:nvGrpSpPr>
        <p:grpSpPr>
          <a:xfrm>
            <a:off x="-10831" y="2352975"/>
            <a:ext cx="12192155" cy="2425824"/>
            <a:chOff x="-10831" y="2304800"/>
            <a:chExt cx="12192155" cy="2425824"/>
          </a:xfrm>
        </p:grpSpPr>
        <p:sp>
          <p:nvSpPr>
            <p:cNvPr id="261" name="Google Shape;261;p3"/>
            <p:cNvSpPr/>
            <p:nvPr/>
          </p:nvSpPr>
          <p:spPr>
            <a:xfrm>
              <a:off x="2831825" y="2304800"/>
              <a:ext cx="9349500" cy="2407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Georgia"/>
                  <a:ea typeface="Georgia"/>
                  <a:cs typeface="Georgia"/>
                  <a:sym typeface="Georgia"/>
                </a:rPr>
                <a:t>FIFA is one of the most played console games in the world. Released on the 9th of October 2020, FIFA 21 in particular was released as the 28th installment of the FIFA series for Microsoft Windows, Nintendo Switch, Playstation 4 &amp; Xbox One.</a:t>
              </a:r>
              <a:endParaRPr sz="1800">
                <a:solidFill>
                  <a:schemeClr val="dk1"/>
                </a:solidFill>
                <a:latin typeface="Georgia"/>
                <a:ea typeface="Georgia"/>
                <a:cs typeface="Georgia"/>
                <a:sym typeface="Georgia"/>
              </a:endParaRPr>
            </a:p>
          </p:txBody>
        </p:sp>
        <p:pic>
          <p:nvPicPr>
            <p:cNvPr id="262" name="Google Shape;262;p3"/>
            <p:cNvPicPr preferRelativeResize="0"/>
            <p:nvPr/>
          </p:nvPicPr>
          <p:blipFill rotWithShape="1">
            <a:blip r:embed="rId3">
              <a:alphaModFix amt="39000"/>
            </a:blip>
            <a:srcRect b="39657" l="61011" r="0" t="-23894"/>
            <a:stretch/>
          </p:blipFill>
          <p:spPr>
            <a:xfrm rot="5400000">
              <a:off x="487423" y="1806551"/>
              <a:ext cx="2407420" cy="3403927"/>
            </a:xfrm>
            <a:prstGeom prst="rect">
              <a:avLst/>
            </a:prstGeom>
            <a:noFill/>
            <a:ln>
              <a:noFill/>
            </a:ln>
          </p:spPr>
        </p:pic>
        <p:pic>
          <p:nvPicPr>
            <p:cNvPr id="263" name="Google Shape;263;p3"/>
            <p:cNvPicPr preferRelativeResize="0"/>
            <p:nvPr/>
          </p:nvPicPr>
          <p:blipFill rotWithShape="1">
            <a:blip r:embed="rId3">
              <a:alphaModFix amt="39000"/>
            </a:blip>
            <a:srcRect b="39657" l="61011" r="0" t="-23894"/>
            <a:stretch/>
          </p:blipFill>
          <p:spPr>
            <a:xfrm rot="-5400000">
              <a:off x="9275634" y="1824950"/>
              <a:ext cx="2407420" cy="3403927"/>
            </a:xfrm>
            <a:prstGeom prst="rect">
              <a:avLst/>
            </a:prstGeom>
            <a:noFill/>
            <a:ln>
              <a:noFill/>
            </a:ln>
          </p:spPr>
        </p:pic>
      </p:grpSp>
      <p:grpSp>
        <p:nvGrpSpPr>
          <p:cNvPr id="264" name="Google Shape;264;p3"/>
          <p:cNvGrpSpPr/>
          <p:nvPr/>
        </p:nvGrpSpPr>
        <p:grpSpPr>
          <a:xfrm>
            <a:off x="3675094" y="4960502"/>
            <a:ext cx="1552292" cy="1082663"/>
            <a:chOff x="9344861" y="193880"/>
            <a:chExt cx="1892347" cy="1319838"/>
          </a:xfrm>
        </p:grpSpPr>
        <p:sp>
          <p:nvSpPr>
            <p:cNvPr id="265" name="Google Shape;265;p3"/>
            <p:cNvSpPr/>
            <p:nvPr/>
          </p:nvSpPr>
          <p:spPr>
            <a:xfrm rot="1642289">
              <a:off x="10008369" y="683612"/>
              <a:ext cx="296040" cy="296040"/>
            </a:xfrm>
            <a:prstGeom prst="plus">
              <a:avLst>
                <a:gd fmla="val 43777"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66" name="Google Shape;266;p3"/>
            <p:cNvSpPr/>
            <p:nvPr/>
          </p:nvSpPr>
          <p:spPr>
            <a:xfrm rot="-9543087">
              <a:off x="10955596" y="1154109"/>
              <a:ext cx="251202" cy="216553"/>
            </a:xfrm>
            <a:prstGeom prst="triangle">
              <a:avLst>
                <a:gd fmla="val 50000" name="adj"/>
              </a:avLst>
            </a:prstGeom>
            <a:solidFill>
              <a:schemeClr val="accent1"/>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67" name="Google Shape;267;p3"/>
            <p:cNvSpPr/>
            <p:nvPr/>
          </p:nvSpPr>
          <p:spPr>
            <a:xfrm>
              <a:off x="9691612" y="193880"/>
              <a:ext cx="213463" cy="213463"/>
            </a:xfrm>
            <a:prstGeom prst="ellipse">
              <a:avLst/>
            </a:prstGeom>
            <a:solidFill>
              <a:schemeClr val="accent1"/>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268" name="Google Shape;268;p3"/>
            <p:cNvCxnSpPr/>
            <p:nvPr/>
          </p:nvCxnSpPr>
          <p:spPr>
            <a:xfrm flipH="1" rot="10800000">
              <a:off x="9344861" y="466136"/>
              <a:ext cx="346751" cy="688800"/>
            </a:xfrm>
            <a:prstGeom prst="straightConnector1">
              <a:avLst/>
            </a:prstGeom>
            <a:noFill/>
            <a:ln cap="flat" cmpd="sng" w="9525">
              <a:solidFill>
                <a:schemeClr val="accent1"/>
              </a:solidFill>
              <a:prstDash val="solid"/>
              <a:miter lim="800000"/>
              <a:headEnd len="sm" w="sm" type="none"/>
              <a:tailEnd len="sm" w="sm" type="none"/>
            </a:ln>
          </p:spPr>
        </p:cxnSp>
        <p:cxnSp>
          <p:nvCxnSpPr>
            <p:cNvPr id="269" name="Google Shape;269;p3"/>
            <p:cNvCxnSpPr/>
            <p:nvPr/>
          </p:nvCxnSpPr>
          <p:spPr>
            <a:xfrm flipH="1" rot="10800000">
              <a:off x="9497261" y="1008316"/>
              <a:ext cx="388703" cy="299020"/>
            </a:xfrm>
            <a:prstGeom prst="straightConnector1">
              <a:avLst/>
            </a:prstGeom>
            <a:noFill/>
            <a:ln cap="flat" cmpd="sng" w="9525">
              <a:solidFill>
                <a:schemeClr val="accent1"/>
              </a:solidFill>
              <a:prstDash val="solid"/>
              <a:miter lim="800000"/>
              <a:headEnd len="sm" w="sm" type="none"/>
              <a:tailEnd len="sm" w="sm" type="none"/>
            </a:ln>
          </p:spPr>
        </p:cxnSp>
        <p:cxnSp>
          <p:nvCxnSpPr>
            <p:cNvPr id="270" name="Google Shape;270;p3"/>
            <p:cNvCxnSpPr/>
            <p:nvPr/>
          </p:nvCxnSpPr>
          <p:spPr>
            <a:xfrm flipH="1" rot="10800000">
              <a:off x="9600888" y="1262384"/>
              <a:ext cx="1291312" cy="251334"/>
            </a:xfrm>
            <a:prstGeom prst="straightConnector1">
              <a:avLst/>
            </a:prstGeom>
            <a:noFill/>
            <a:ln cap="flat" cmpd="sng" w="9525">
              <a:solidFill>
                <a:schemeClr val="accent1"/>
              </a:solidFill>
              <a:prstDash val="solid"/>
              <a:miter lim="800000"/>
              <a:headEnd len="sm" w="sm" type="none"/>
              <a:tailEnd len="sm" w="sm" type="none"/>
            </a:ln>
          </p:spPr>
        </p:cxnSp>
      </p:grpSp>
      <p:sp>
        <p:nvSpPr>
          <p:cNvPr id="271" name="Google Shape;271;p3"/>
          <p:cNvSpPr txBox="1"/>
          <p:nvPr/>
        </p:nvSpPr>
        <p:spPr>
          <a:xfrm>
            <a:off x="2563150" y="105547"/>
            <a:ext cx="9024300" cy="14469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8800">
                <a:solidFill>
                  <a:schemeClr val="dk1"/>
                </a:solidFill>
                <a:latin typeface="Georgia"/>
                <a:ea typeface="Georgia"/>
                <a:cs typeface="Georgia"/>
                <a:sym typeface="Georgia"/>
              </a:rPr>
              <a:t>       FIFA 21</a:t>
            </a:r>
            <a:endParaRPr sz="8800">
              <a:solidFill>
                <a:schemeClr val="dk1"/>
              </a:solidFill>
              <a:latin typeface="Georgia"/>
              <a:ea typeface="Georgia"/>
              <a:cs typeface="Georgia"/>
              <a:sym typeface="Georgia"/>
            </a:endParaRPr>
          </a:p>
        </p:txBody>
      </p:sp>
      <p:pic>
        <p:nvPicPr>
          <p:cNvPr id="272" name="Google Shape;272;p3"/>
          <p:cNvPicPr preferRelativeResize="0"/>
          <p:nvPr/>
        </p:nvPicPr>
        <p:blipFill rotWithShape="1">
          <a:blip r:embed="rId4">
            <a:alphaModFix amt="90000"/>
          </a:blip>
          <a:srcRect b="2232" l="50431" r="16132" t="29484"/>
          <a:stretch/>
        </p:blipFill>
        <p:spPr>
          <a:xfrm>
            <a:off x="-10825" y="8789"/>
            <a:ext cx="3165788" cy="6840432"/>
          </a:xfrm>
          <a:prstGeom prst="rect">
            <a:avLst/>
          </a:prstGeom>
          <a:noFill/>
          <a:ln>
            <a:noFill/>
          </a:ln>
        </p:spPr>
      </p:pic>
      <p:pic>
        <p:nvPicPr>
          <p:cNvPr id="273" name="Google Shape;273;p3"/>
          <p:cNvPicPr preferRelativeResize="0"/>
          <p:nvPr/>
        </p:nvPicPr>
        <p:blipFill rotWithShape="1">
          <a:blip r:embed="rId3">
            <a:alphaModFix/>
          </a:blip>
          <a:srcRect b="65120" l="120" r="-120" t="-23011"/>
          <a:stretch/>
        </p:blipFill>
        <p:spPr>
          <a:xfrm>
            <a:off x="-18050" y="2224599"/>
            <a:ext cx="12206571" cy="462463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cxnSp>
        <p:nvCxnSpPr>
          <p:cNvPr id="278" name="Google Shape;278;p5"/>
          <p:cNvCxnSpPr/>
          <p:nvPr/>
        </p:nvCxnSpPr>
        <p:spPr>
          <a:xfrm>
            <a:off x="1085144" y="3314384"/>
            <a:ext cx="10021712" cy="0"/>
          </a:xfrm>
          <a:prstGeom prst="straightConnector1">
            <a:avLst/>
          </a:prstGeom>
          <a:noFill/>
          <a:ln cap="flat" cmpd="sng" w="25400">
            <a:solidFill>
              <a:schemeClr val="accent6"/>
            </a:solidFill>
            <a:prstDash val="solid"/>
            <a:miter lim="800000"/>
            <a:headEnd len="lg" w="lg" type="oval"/>
            <a:tailEnd len="lg" w="lg" type="oval"/>
          </a:ln>
        </p:spPr>
      </p:cxnSp>
      <p:sp>
        <p:nvSpPr>
          <p:cNvPr id="279" name="Google Shape;279;p5"/>
          <p:cNvSpPr txBox="1"/>
          <p:nvPr>
            <p:ph idx="1" type="body"/>
          </p:nvPr>
        </p:nvSpPr>
        <p:spPr>
          <a:xfrm>
            <a:off x="0" y="287255"/>
            <a:ext cx="12192000" cy="724247"/>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a:latin typeface="Georgia"/>
                <a:ea typeface="Georgia"/>
                <a:cs typeface="Georgia"/>
                <a:sym typeface="Georgia"/>
              </a:rPr>
              <a:t>Process</a:t>
            </a:r>
            <a:endParaRPr>
              <a:latin typeface="Georgia"/>
              <a:ea typeface="Georgia"/>
              <a:cs typeface="Georgia"/>
              <a:sym typeface="Georgia"/>
            </a:endParaRPr>
          </a:p>
        </p:txBody>
      </p:sp>
      <p:grpSp>
        <p:nvGrpSpPr>
          <p:cNvPr id="280" name="Google Shape;280;p5"/>
          <p:cNvGrpSpPr/>
          <p:nvPr/>
        </p:nvGrpSpPr>
        <p:grpSpPr>
          <a:xfrm>
            <a:off x="1536853" y="2994344"/>
            <a:ext cx="685800" cy="640080"/>
            <a:chOff x="1517804" y="3503738"/>
            <a:chExt cx="621139" cy="621139"/>
          </a:xfrm>
        </p:grpSpPr>
        <p:sp>
          <p:nvSpPr>
            <p:cNvPr id="281" name="Google Shape;281;p5"/>
            <p:cNvSpPr/>
            <p:nvPr/>
          </p:nvSpPr>
          <p:spPr>
            <a:xfrm>
              <a:off x="1562000" y="3547934"/>
              <a:ext cx="532746" cy="532746"/>
            </a:xfrm>
            <a:prstGeom prst="hexagon">
              <a:avLst>
                <a:gd fmla="val 25000" name="adj"/>
                <a:gd fmla="val 115470" name="vf"/>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282" name="Google Shape;282;p5"/>
            <p:cNvSpPr/>
            <p:nvPr/>
          </p:nvSpPr>
          <p:spPr>
            <a:xfrm>
              <a:off x="1517804" y="3503738"/>
              <a:ext cx="621139" cy="621139"/>
            </a:xfrm>
            <a:prstGeom prst="hexagon">
              <a:avLst>
                <a:gd fmla="val 25000" name="adj"/>
                <a:gd fmla="val 115470" name="vf"/>
              </a:avLst>
            </a:prstGeom>
            <a:noFill/>
            <a:ln cap="flat" cmpd="sng" w="1905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grpSp>
        <p:nvGrpSpPr>
          <p:cNvPr id="283" name="Google Shape;283;p5"/>
          <p:cNvGrpSpPr/>
          <p:nvPr/>
        </p:nvGrpSpPr>
        <p:grpSpPr>
          <a:xfrm>
            <a:off x="3665841" y="2994344"/>
            <a:ext cx="685800" cy="640080"/>
            <a:chOff x="3646792" y="3503738"/>
            <a:chExt cx="621139" cy="621139"/>
          </a:xfrm>
        </p:grpSpPr>
        <p:sp>
          <p:nvSpPr>
            <p:cNvPr id="284" name="Google Shape;284;p5"/>
            <p:cNvSpPr/>
            <p:nvPr/>
          </p:nvSpPr>
          <p:spPr>
            <a:xfrm>
              <a:off x="3690988" y="3547934"/>
              <a:ext cx="532746" cy="532746"/>
            </a:xfrm>
            <a:prstGeom prst="hexagon">
              <a:avLst>
                <a:gd fmla="val 25000" name="adj"/>
                <a:gd fmla="val 115470" name="vf"/>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285" name="Google Shape;285;p5"/>
            <p:cNvSpPr/>
            <p:nvPr/>
          </p:nvSpPr>
          <p:spPr>
            <a:xfrm>
              <a:off x="3646792" y="3503738"/>
              <a:ext cx="621139" cy="621139"/>
            </a:xfrm>
            <a:prstGeom prst="hexagon">
              <a:avLst>
                <a:gd fmla="val 25000" name="adj"/>
                <a:gd fmla="val 115470" name="vf"/>
              </a:avLst>
            </a:prstGeom>
            <a:noFill/>
            <a:ln cap="flat" cmpd="sng" w="1905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grpSp>
        <p:nvGrpSpPr>
          <p:cNvPr id="286" name="Google Shape;286;p5"/>
          <p:cNvGrpSpPr/>
          <p:nvPr/>
        </p:nvGrpSpPr>
        <p:grpSpPr>
          <a:xfrm>
            <a:off x="5794829" y="2994344"/>
            <a:ext cx="685800" cy="640080"/>
            <a:chOff x="5775780" y="3503738"/>
            <a:chExt cx="621139" cy="621139"/>
          </a:xfrm>
        </p:grpSpPr>
        <p:sp>
          <p:nvSpPr>
            <p:cNvPr id="287" name="Google Shape;287;p5"/>
            <p:cNvSpPr/>
            <p:nvPr/>
          </p:nvSpPr>
          <p:spPr>
            <a:xfrm>
              <a:off x="5819977" y="3547935"/>
              <a:ext cx="532746" cy="532746"/>
            </a:xfrm>
            <a:prstGeom prst="hexagon">
              <a:avLst>
                <a:gd fmla="val 25000" name="adj"/>
                <a:gd fmla="val 115470" name="vf"/>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288" name="Google Shape;288;p5"/>
            <p:cNvSpPr/>
            <p:nvPr/>
          </p:nvSpPr>
          <p:spPr>
            <a:xfrm>
              <a:off x="5775780" y="3503738"/>
              <a:ext cx="621139" cy="621139"/>
            </a:xfrm>
            <a:prstGeom prst="hexagon">
              <a:avLst>
                <a:gd fmla="val 25000" name="adj"/>
                <a:gd fmla="val 115470" name="vf"/>
              </a:avLst>
            </a:prstGeom>
            <a:noFill/>
            <a:ln cap="flat" cmpd="sng" w="1905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grpSp>
        <p:nvGrpSpPr>
          <p:cNvPr id="289" name="Google Shape;289;p5"/>
          <p:cNvGrpSpPr/>
          <p:nvPr/>
        </p:nvGrpSpPr>
        <p:grpSpPr>
          <a:xfrm>
            <a:off x="7923817" y="2994344"/>
            <a:ext cx="685800" cy="640080"/>
            <a:chOff x="7904768" y="3503738"/>
            <a:chExt cx="621139" cy="621139"/>
          </a:xfrm>
        </p:grpSpPr>
        <p:sp>
          <p:nvSpPr>
            <p:cNvPr id="290" name="Google Shape;290;p5"/>
            <p:cNvSpPr/>
            <p:nvPr/>
          </p:nvSpPr>
          <p:spPr>
            <a:xfrm>
              <a:off x="7948964" y="3547934"/>
              <a:ext cx="532746" cy="532746"/>
            </a:xfrm>
            <a:prstGeom prst="hexagon">
              <a:avLst>
                <a:gd fmla="val 25000" name="adj"/>
                <a:gd fmla="val 115470" name="vf"/>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291" name="Google Shape;291;p5"/>
            <p:cNvSpPr/>
            <p:nvPr/>
          </p:nvSpPr>
          <p:spPr>
            <a:xfrm>
              <a:off x="7904768" y="3503738"/>
              <a:ext cx="621139" cy="621139"/>
            </a:xfrm>
            <a:prstGeom prst="hexagon">
              <a:avLst>
                <a:gd fmla="val 25000" name="adj"/>
                <a:gd fmla="val 115470" name="vf"/>
              </a:avLst>
            </a:prstGeom>
            <a:noFill/>
            <a:ln cap="flat" cmpd="sng" w="1905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grpSp>
        <p:nvGrpSpPr>
          <p:cNvPr id="292" name="Google Shape;292;p5"/>
          <p:cNvGrpSpPr/>
          <p:nvPr/>
        </p:nvGrpSpPr>
        <p:grpSpPr>
          <a:xfrm>
            <a:off x="10052804" y="2994344"/>
            <a:ext cx="685800" cy="640080"/>
            <a:chOff x="10033755" y="3503738"/>
            <a:chExt cx="621139" cy="621139"/>
          </a:xfrm>
        </p:grpSpPr>
        <p:sp>
          <p:nvSpPr>
            <p:cNvPr id="293" name="Google Shape;293;p5"/>
            <p:cNvSpPr/>
            <p:nvPr/>
          </p:nvSpPr>
          <p:spPr>
            <a:xfrm>
              <a:off x="10077951" y="3547934"/>
              <a:ext cx="532746" cy="532746"/>
            </a:xfrm>
            <a:prstGeom prst="hexagon">
              <a:avLst>
                <a:gd fmla="val 25000" name="adj"/>
                <a:gd fmla="val 115470" name="vf"/>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294" name="Google Shape;294;p5"/>
            <p:cNvSpPr/>
            <p:nvPr/>
          </p:nvSpPr>
          <p:spPr>
            <a:xfrm>
              <a:off x="10033755" y="3503738"/>
              <a:ext cx="621139" cy="621139"/>
            </a:xfrm>
            <a:prstGeom prst="hexagon">
              <a:avLst>
                <a:gd fmla="val 25000" name="adj"/>
                <a:gd fmla="val 115470" name="vf"/>
              </a:avLst>
            </a:prstGeom>
            <a:noFill/>
            <a:ln cap="flat" cmpd="sng" w="1905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sp>
        <p:nvSpPr>
          <p:cNvPr id="295" name="Google Shape;295;p5"/>
          <p:cNvSpPr txBox="1"/>
          <p:nvPr/>
        </p:nvSpPr>
        <p:spPr>
          <a:xfrm>
            <a:off x="898091" y="4457150"/>
            <a:ext cx="1979170" cy="276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sz="1200">
              <a:solidFill>
                <a:srgbClr val="3F3F3F"/>
              </a:solidFill>
              <a:latin typeface="Arial"/>
              <a:ea typeface="Arial"/>
              <a:cs typeface="Arial"/>
              <a:sym typeface="Arial"/>
            </a:endParaRPr>
          </a:p>
        </p:txBody>
      </p:sp>
      <p:sp>
        <p:nvSpPr>
          <p:cNvPr id="296" name="Google Shape;296;p5"/>
          <p:cNvSpPr txBox="1"/>
          <p:nvPr/>
        </p:nvSpPr>
        <p:spPr>
          <a:xfrm>
            <a:off x="7277132" y="2549504"/>
            <a:ext cx="1979100" cy="3078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US">
                <a:solidFill>
                  <a:schemeClr val="accent2"/>
                </a:solidFill>
                <a:latin typeface="Georgia"/>
                <a:ea typeface="Georgia"/>
                <a:cs typeface="Georgia"/>
                <a:sym typeface="Georgia"/>
              </a:rPr>
              <a:t>Data preprocessing</a:t>
            </a:r>
            <a:endParaRPr b="1" sz="1400">
              <a:solidFill>
                <a:schemeClr val="accent2"/>
              </a:solidFill>
              <a:latin typeface="Georgia"/>
              <a:ea typeface="Georgia"/>
              <a:cs typeface="Georgia"/>
              <a:sym typeface="Georgia"/>
            </a:endParaRPr>
          </a:p>
        </p:txBody>
      </p:sp>
      <p:sp>
        <p:nvSpPr>
          <p:cNvPr id="297" name="Google Shape;297;p5"/>
          <p:cNvSpPr txBox="1"/>
          <p:nvPr/>
        </p:nvSpPr>
        <p:spPr>
          <a:xfrm>
            <a:off x="2979029" y="2549491"/>
            <a:ext cx="1979100" cy="3078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US">
                <a:solidFill>
                  <a:schemeClr val="accent4"/>
                </a:solidFill>
                <a:latin typeface="Georgia"/>
                <a:ea typeface="Georgia"/>
                <a:cs typeface="Georgia"/>
                <a:sym typeface="Georgia"/>
              </a:rPr>
              <a:t>Data Cleaning </a:t>
            </a:r>
            <a:endParaRPr b="1" sz="1400">
              <a:solidFill>
                <a:schemeClr val="accent4"/>
              </a:solidFill>
              <a:latin typeface="Georgia"/>
              <a:ea typeface="Georgia"/>
              <a:cs typeface="Georgia"/>
              <a:sym typeface="Georgia"/>
            </a:endParaRPr>
          </a:p>
        </p:txBody>
      </p:sp>
      <p:sp>
        <p:nvSpPr>
          <p:cNvPr id="298" name="Google Shape;298;p5"/>
          <p:cNvSpPr txBox="1"/>
          <p:nvPr/>
        </p:nvSpPr>
        <p:spPr>
          <a:xfrm>
            <a:off x="5784301" y="3771475"/>
            <a:ext cx="900300" cy="30780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a:solidFill>
                  <a:schemeClr val="accent3"/>
                </a:solidFill>
                <a:latin typeface="Georgia"/>
                <a:ea typeface="Georgia"/>
                <a:cs typeface="Georgia"/>
                <a:sym typeface="Georgia"/>
              </a:rPr>
              <a:t>EDA</a:t>
            </a:r>
            <a:endParaRPr b="1" sz="1400">
              <a:solidFill>
                <a:schemeClr val="accent3"/>
              </a:solidFill>
              <a:latin typeface="Georgia"/>
              <a:ea typeface="Georgia"/>
              <a:cs typeface="Georgia"/>
              <a:sym typeface="Georgia"/>
            </a:endParaRPr>
          </a:p>
        </p:txBody>
      </p:sp>
      <p:sp>
        <p:nvSpPr>
          <p:cNvPr id="299" name="Google Shape;299;p5"/>
          <p:cNvSpPr txBox="1"/>
          <p:nvPr/>
        </p:nvSpPr>
        <p:spPr>
          <a:xfrm>
            <a:off x="9441850" y="3846028"/>
            <a:ext cx="1979100" cy="3078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US">
                <a:solidFill>
                  <a:schemeClr val="accent5"/>
                </a:solidFill>
                <a:latin typeface="Georgia"/>
                <a:ea typeface="Georgia"/>
                <a:cs typeface="Georgia"/>
                <a:sym typeface="Georgia"/>
              </a:rPr>
              <a:t>Modelling</a:t>
            </a:r>
            <a:endParaRPr b="1" sz="1400">
              <a:solidFill>
                <a:schemeClr val="accent5"/>
              </a:solidFill>
              <a:latin typeface="Georgia"/>
              <a:ea typeface="Georgia"/>
              <a:cs typeface="Georgia"/>
              <a:sym typeface="Georgia"/>
            </a:endParaRPr>
          </a:p>
        </p:txBody>
      </p:sp>
      <p:sp>
        <p:nvSpPr>
          <p:cNvPr id="300" name="Google Shape;300;p5"/>
          <p:cNvSpPr/>
          <p:nvPr/>
        </p:nvSpPr>
        <p:spPr>
          <a:xfrm>
            <a:off x="1085150" y="3771475"/>
            <a:ext cx="2141700" cy="1044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500">
                <a:solidFill>
                  <a:srgbClr val="3F3F3F"/>
                </a:solidFill>
                <a:latin typeface="Georgia"/>
                <a:ea typeface="Georgia"/>
                <a:cs typeface="Georgia"/>
                <a:sym typeface="Georgia"/>
              </a:rPr>
              <a:t>Objective/Desired Outcomes</a:t>
            </a:r>
            <a:endParaRPr sz="1500">
              <a:solidFill>
                <a:srgbClr val="3F3F3F"/>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g21945cc6645_0_7"/>
          <p:cNvSpPr txBox="1"/>
          <p:nvPr>
            <p:ph idx="1" type="body"/>
          </p:nvPr>
        </p:nvSpPr>
        <p:spPr>
          <a:xfrm>
            <a:off x="0" y="287251"/>
            <a:ext cx="11490900" cy="589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sz="4000">
                <a:latin typeface="Georgia"/>
                <a:ea typeface="Georgia"/>
                <a:cs typeface="Georgia"/>
                <a:sym typeface="Georgia"/>
              </a:rPr>
              <a:t>Problem Statement &amp; Desired Outcomes </a:t>
            </a:r>
            <a:endParaRPr sz="4000">
              <a:latin typeface="Georgia"/>
              <a:ea typeface="Georgia"/>
              <a:cs typeface="Georgia"/>
              <a:sym typeface="Georgia"/>
            </a:endParaRPr>
          </a:p>
        </p:txBody>
      </p:sp>
      <p:grpSp>
        <p:nvGrpSpPr>
          <p:cNvPr id="306" name="Google Shape;306;g21945cc6645_0_7"/>
          <p:cNvGrpSpPr/>
          <p:nvPr/>
        </p:nvGrpSpPr>
        <p:grpSpPr>
          <a:xfrm>
            <a:off x="5195484" y="1719132"/>
            <a:ext cx="1079930" cy="3728160"/>
            <a:chOff x="1756672" y="2057490"/>
            <a:chExt cx="1042806" cy="3600000"/>
          </a:xfrm>
        </p:grpSpPr>
        <p:sp>
          <p:nvSpPr>
            <p:cNvPr id="307" name="Google Shape;307;g21945cc6645_0_7"/>
            <p:cNvSpPr/>
            <p:nvPr/>
          </p:nvSpPr>
          <p:spPr>
            <a:xfrm>
              <a:off x="2099500" y="2057490"/>
              <a:ext cx="347031" cy="360000"/>
            </a:xfrm>
            <a:custGeom>
              <a:rect b="b" l="l" r="r" t="t"/>
              <a:pathLst>
                <a:path extrusionOk="0" h="360000" w="347031">
                  <a:moveTo>
                    <a:pt x="168112" y="0"/>
                  </a:moveTo>
                  <a:lnTo>
                    <a:pt x="267778" y="32422"/>
                  </a:lnTo>
                  <a:lnTo>
                    <a:pt x="302602" y="87659"/>
                  </a:lnTo>
                  <a:lnTo>
                    <a:pt x="307405" y="91261"/>
                  </a:lnTo>
                  <a:lnTo>
                    <a:pt x="313409" y="93663"/>
                  </a:lnTo>
                  <a:lnTo>
                    <a:pt x="318212" y="93663"/>
                  </a:lnTo>
                  <a:lnTo>
                    <a:pt x="323015" y="96064"/>
                  </a:lnTo>
                  <a:lnTo>
                    <a:pt x="325417" y="96064"/>
                  </a:lnTo>
                  <a:lnTo>
                    <a:pt x="329019" y="100867"/>
                  </a:lnTo>
                  <a:lnTo>
                    <a:pt x="331421" y="104470"/>
                  </a:lnTo>
                  <a:lnTo>
                    <a:pt x="336224" y="111675"/>
                  </a:lnTo>
                  <a:lnTo>
                    <a:pt x="336224" y="187325"/>
                  </a:lnTo>
                  <a:lnTo>
                    <a:pt x="337425" y="216144"/>
                  </a:lnTo>
                  <a:lnTo>
                    <a:pt x="342228" y="242562"/>
                  </a:lnTo>
                  <a:lnTo>
                    <a:pt x="347031" y="266578"/>
                  </a:lnTo>
                  <a:lnTo>
                    <a:pt x="347031" y="288192"/>
                  </a:lnTo>
                  <a:lnTo>
                    <a:pt x="337425" y="314610"/>
                  </a:lnTo>
                  <a:lnTo>
                    <a:pt x="325417" y="338626"/>
                  </a:lnTo>
                  <a:lnTo>
                    <a:pt x="311524" y="360000"/>
                  </a:lnTo>
                  <a:lnTo>
                    <a:pt x="42055" y="360000"/>
                  </a:lnTo>
                  <a:lnTo>
                    <a:pt x="38426" y="351835"/>
                  </a:lnTo>
                  <a:lnTo>
                    <a:pt x="27619" y="336224"/>
                  </a:lnTo>
                  <a:lnTo>
                    <a:pt x="16811" y="323015"/>
                  </a:lnTo>
                  <a:lnTo>
                    <a:pt x="6004" y="305003"/>
                  </a:lnTo>
                  <a:lnTo>
                    <a:pt x="0" y="283389"/>
                  </a:lnTo>
                  <a:lnTo>
                    <a:pt x="0" y="268979"/>
                  </a:lnTo>
                  <a:lnTo>
                    <a:pt x="3603" y="256971"/>
                  </a:lnTo>
                  <a:lnTo>
                    <a:pt x="8406" y="248566"/>
                  </a:lnTo>
                  <a:lnTo>
                    <a:pt x="14410" y="240160"/>
                  </a:lnTo>
                  <a:lnTo>
                    <a:pt x="19213" y="231755"/>
                  </a:lnTo>
                  <a:lnTo>
                    <a:pt x="3603" y="159707"/>
                  </a:lnTo>
                  <a:lnTo>
                    <a:pt x="16811" y="124883"/>
                  </a:lnTo>
                  <a:lnTo>
                    <a:pt x="37225" y="88859"/>
                  </a:lnTo>
                  <a:lnTo>
                    <a:pt x="64843" y="56438"/>
                  </a:lnTo>
                  <a:lnTo>
                    <a:pt x="97265" y="30020"/>
                  </a:lnTo>
                  <a:lnTo>
                    <a:pt x="133289" y="1080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08" name="Google Shape;308;g21945cc6645_0_7"/>
            <p:cNvSpPr/>
            <p:nvPr/>
          </p:nvSpPr>
          <p:spPr>
            <a:xfrm>
              <a:off x="1805171" y="2417490"/>
              <a:ext cx="935688" cy="360000"/>
            </a:xfrm>
            <a:custGeom>
              <a:rect b="b" l="l" r="r" t="t"/>
              <a:pathLst>
                <a:path extrusionOk="0" h="360000" w="935688">
                  <a:moveTo>
                    <a:pt x="349509" y="0"/>
                  </a:moveTo>
                  <a:lnTo>
                    <a:pt x="618978" y="0"/>
                  </a:lnTo>
                  <a:lnTo>
                    <a:pt x="617260" y="2642"/>
                  </a:lnTo>
                  <a:lnTo>
                    <a:pt x="601650" y="29060"/>
                  </a:lnTo>
                  <a:lnTo>
                    <a:pt x="588441" y="53076"/>
                  </a:lnTo>
                  <a:lnTo>
                    <a:pt x="580036" y="80694"/>
                  </a:lnTo>
                  <a:lnTo>
                    <a:pt x="577634" y="111915"/>
                  </a:lnTo>
                  <a:lnTo>
                    <a:pt x="586040" y="144336"/>
                  </a:lnTo>
                  <a:lnTo>
                    <a:pt x="601650" y="165951"/>
                  </a:lnTo>
                  <a:lnTo>
                    <a:pt x="623264" y="183963"/>
                  </a:lnTo>
                  <a:lnTo>
                    <a:pt x="652084" y="197172"/>
                  </a:lnTo>
                  <a:lnTo>
                    <a:pt x="684505" y="207979"/>
                  </a:lnTo>
                  <a:lnTo>
                    <a:pt x="721730" y="218786"/>
                  </a:lnTo>
                  <a:lnTo>
                    <a:pt x="758955" y="227192"/>
                  </a:lnTo>
                  <a:lnTo>
                    <a:pt x="796179" y="237999"/>
                  </a:lnTo>
                  <a:lnTo>
                    <a:pt x="833404" y="248806"/>
                  </a:lnTo>
                  <a:lnTo>
                    <a:pt x="863424" y="264416"/>
                  </a:lnTo>
                  <a:lnTo>
                    <a:pt x="892243" y="283629"/>
                  </a:lnTo>
                  <a:lnTo>
                    <a:pt x="911456" y="307645"/>
                  </a:lnTo>
                  <a:lnTo>
                    <a:pt x="931870" y="347272"/>
                  </a:lnTo>
                  <a:lnTo>
                    <a:pt x="935688" y="360000"/>
                  </a:lnTo>
                  <a:lnTo>
                    <a:pt x="0" y="360000"/>
                  </a:lnTo>
                  <a:lnTo>
                    <a:pt x="3652" y="344870"/>
                  </a:lnTo>
                  <a:lnTo>
                    <a:pt x="14459" y="320854"/>
                  </a:lnTo>
                  <a:lnTo>
                    <a:pt x="38475" y="293236"/>
                  </a:lnTo>
                  <a:lnTo>
                    <a:pt x="67294" y="269220"/>
                  </a:lnTo>
                  <a:lnTo>
                    <a:pt x="102117" y="251208"/>
                  </a:lnTo>
                  <a:lnTo>
                    <a:pt x="139342" y="235597"/>
                  </a:lnTo>
                  <a:lnTo>
                    <a:pt x="177768" y="222388"/>
                  </a:lnTo>
                  <a:lnTo>
                    <a:pt x="217394" y="211581"/>
                  </a:lnTo>
                  <a:lnTo>
                    <a:pt x="257021" y="198372"/>
                  </a:lnTo>
                  <a:lnTo>
                    <a:pt x="294245" y="183963"/>
                  </a:lnTo>
                  <a:lnTo>
                    <a:pt x="326667" y="163549"/>
                  </a:lnTo>
                  <a:lnTo>
                    <a:pt x="355486" y="139533"/>
                  </a:lnTo>
                  <a:lnTo>
                    <a:pt x="355486" y="109513"/>
                  </a:lnTo>
                  <a:lnTo>
                    <a:pt x="356687" y="77092"/>
                  </a:lnTo>
                  <a:lnTo>
                    <a:pt x="356687" y="43469"/>
                  </a:lnTo>
                  <a:lnTo>
                    <a:pt x="355486" y="1344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09" name="Google Shape;309;g21945cc6645_0_7"/>
            <p:cNvSpPr/>
            <p:nvPr/>
          </p:nvSpPr>
          <p:spPr>
            <a:xfrm>
              <a:off x="1765678" y="2777490"/>
              <a:ext cx="1014675" cy="360000"/>
            </a:xfrm>
            <a:custGeom>
              <a:rect b="b" l="l" r="r" t="t"/>
              <a:pathLst>
                <a:path extrusionOk="0" h="360000" w="1014675">
                  <a:moveTo>
                    <a:pt x="44380" y="0"/>
                  </a:moveTo>
                  <a:lnTo>
                    <a:pt x="980068" y="0"/>
                  </a:lnTo>
                  <a:lnTo>
                    <a:pt x="990659" y="35304"/>
                  </a:lnTo>
                  <a:lnTo>
                    <a:pt x="1001467" y="89340"/>
                  </a:lnTo>
                  <a:lnTo>
                    <a:pt x="1008671" y="146978"/>
                  </a:lnTo>
                  <a:lnTo>
                    <a:pt x="1013475" y="209420"/>
                  </a:lnTo>
                  <a:lnTo>
                    <a:pt x="1014675" y="270661"/>
                  </a:lnTo>
                  <a:lnTo>
                    <a:pt x="1014675" y="331901"/>
                  </a:lnTo>
                  <a:lnTo>
                    <a:pt x="1014675" y="360000"/>
                  </a:lnTo>
                  <a:lnTo>
                    <a:pt x="827351" y="360000"/>
                  </a:lnTo>
                  <a:lnTo>
                    <a:pt x="827351" y="341508"/>
                  </a:lnTo>
                  <a:lnTo>
                    <a:pt x="822547" y="305484"/>
                  </a:lnTo>
                  <a:lnTo>
                    <a:pt x="814142" y="277865"/>
                  </a:lnTo>
                  <a:lnTo>
                    <a:pt x="798531" y="256251"/>
                  </a:lnTo>
                  <a:lnTo>
                    <a:pt x="794929" y="251448"/>
                  </a:lnTo>
                  <a:lnTo>
                    <a:pt x="794929" y="347512"/>
                  </a:lnTo>
                  <a:lnTo>
                    <a:pt x="790000" y="360000"/>
                  </a:lnTo>
                  <a:lnTo>
                    <a:pt x="231522" y="360000"/>
                  </a:lnTo>
                  <a:lnTo>
                    <a:pt x="226951" y="251448"/>
                  </a:lnTo>
                  <a:lnTo>
                    <a:pt x="222148" y="256251"/>
                  </a:lnTo>
                  <a:lnTo>
                    <a:pt x="208939" y="283869"/>
                  </a:lnTo>
                  <a:lnTo>
                    <a:pt x="202935" y="318693"/>
                  </a:lnTo>
                  <a:lnTo>
                    <a:pt x="198132" y="355917"/>
                  </a:lnTo>
                  <a:lnTo>
                    <a:pt x="198132" y="360000"/>
                  </a:lnTo>
                  <a:lnTo>
                    <a:pt x="2103" y="360000"/>
                  </a:lnTo>
                  <a:lnTo>
                    <a:pt x="0" y="321094"/>
                  </a:lnTo>
                  <a:lnTo>
                    <a:pt x="2402" y="270661"/>
                  </a:lnTo>
                  <a:lnTo>
                    <a:pt x="6004" y="219026"/>
                  </a:lnTo>
                  <a:lnTo>
                    <a:pt x="13209" y="163789"/>
                  </a:lnTo>
                  <a:lnTo>
                    <a:pt x="19213" y="112155"/>
                  </a:lnTo>
                  <a:lnTo>
                    <a:pt x="28819" y="64123"/>
                  </a:lnTo>
                  <a:lnTo>
                    <a:pt x="39626" y="1969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0" name="Google Shape;310;g21945cc6645_0_7"/>
            <p:cNvSpPr/>
            <p:nvPr/>
          </p:nvSpPr>
          <p:spPr>
            <a:xfrm>
              <a:off x="1764389" y="3137490"/>
              <a:ext cx="1035089" cy="360000"/>
            </a:xfrm>
            <a:custGeom>
              <a:rect b="b" l="l" r="r" t="t"/>
              <a:pathLst>
                <a:path extrusionOk="0" h="360000" w="1035089">
                  <a:moveTo>
                    <a:pt x="834556" y="0"/>
                  </a:moveTo>
                  <a:lnTo>
                    <a:pt x="1021880" y="0"/>
                  </a:lnTo>
                  <a:lnTo>
                    <a:pt x="1021880" y="30741"/>
                  </a:lnTo>
                  <a:lnTo>
                    <a:pt x="1021880" y="88379"/>
                  </a:lnTo>
                  <a:lnTo>
                    <a:pt x="1035089" y="273302"/>
                  </a:lnTo>
                  <a:lnTo>
                    <a:pt x="1024686" y="360000"/>
                  </a:lnTo>
                  <a:lnTo>
                    <a:pt x="864533" y="360000"/>
                  </a:lnTo>
                  <a:lnTo>
                    <a:pt x="866977" y="188046"/>
                  </a:lnTo>
                  <a:lnTo>
                    <a:pt x="842961" y="120801"/>
                  </a:lnTo>
                  <a:lnTo>
                    <a:pt x="839359" y="89580"/>
                  </a:lnTo>
                  <a:lnTo>
                    <a:pt x="836957" y="54757"/>
                  </a:lnTo>
                  <a:lnTo>
                    <a:pt x="834556" y="17532"/>
                  </a:lnTo>
                  <a:close/>
                  <a:moveTo>
                    <a:pt x="238727" y="0"/>
                  </a:moveTo>
                  <a:lnTo>
                    <a:pt x="797204" y="0"/>
                  </a:lnTo>
                  <a:lnTo>
                    <a:pt x="784122" y="33142"/>
                  </a:lnTo>
                  <a:lnTo>
                    <a:pt x="773315" y="83576"/>
                  </a:lnTo>
                  <a:lnTo>
                    <a:pt x="770913" y="137612"/>
                  </a:lnTo>
                  <a:lnTo>
                    <a:pt x="770913" y="192849"/>
                  </a:lnTo>
                  <a:lnTo>
                    <a:pt x="778118" y="246885"/>
                  </a:lnTo>
                  <a:lnTo>
                    <a:pt x="786524" y="299720"/>
                  </a:lnTo>
                  <a:lnTo>
                    <a:pt x="794929" y="345350"/>
                  </a:lnTo>
                  <a:lnTo>
                    <a:pt x="797162" y="360000"/>
                  </a:lnTo>
                  <a:lnTo>
                    <a:pt x="241814" y="360000"/>
                  </a:lnTo>
                  <a:lnTo>
                    <a:pt x="244963" y="347752"/>
                  </a:lnTo>
                  <a:lnTo>
                    <a:pt x="255770" y="304523"/>
                  </a:lnTo>
                  <a:lnTo>
                    <a:pt x="266578" y="256491"/>
                  </a:lnTo>
                  <a:lnTo>
                    <a:pt x="271381" y="206058"/>
                  </a:lnTo>
                  <a:lnTo>
                    <a:pt x="266578" y="155624"/>
                  </a:lnTo>
                  <a:lnTo>
                    <a:pt x="238959" y="5524"/>
                  </a:lnTo>
                  <a:close/>
                  <a:moveTo>
                    <a:pt x="9308" y="0"/>
                  </a:moveTo>
                  <a:lnTo>
                    <a:pt x="205337" y="0"/>
                  </a:lnTo>
                  <a:lnTo>
                    <a:pt x="205337" y="35544"/>
                  </a:lnTo>
                  <a:lnTo>
                    <a:pt x="201734" y="75170"/>
                  </a:lnTo>
                  <a:lnTo>
                    <a:pt x="194530" y="112395"/>
                  </a:lnTo>
                  <a:lnTo>
                    <a:pt x="166911" y="201254"/>
                  </a:lnTo>
                  <a:lnTo>
                    <a:pt x="162108" y="249286"/>
                  </a:lnTo>
                  <a:lnTo>
                    <a:pt x="162108" y="297318"/>
                  </a:lnTo>
                  <a:lnTo>
                    <a:pt x="168112" y="347752"/>
                  </a:lnTo>
                  <a:lnTo>
                    <a:pt x="169337" y="360000"/>
                  </a:lnTo>
                  <a:lnTo>
                    <a:pt x="6031" y="360000"/>
                  </a:lnTo>
                  <a:lnTo>
                    <a:pt x="2402" y="288913"/>
                  </a:lnTo>
                  <a:lnTo>
                    <a:pt x="0" y="246885"/>
                  </a:lnTo>
                  <a:lnTo>
                    <a:pt x="2402" y="206058"/>
                  </a:lnTo>
                  <a:lnTo>
                    <a:pt x="9607" y="166431"/>
                  </a:lnTo>
                  <a:lnTo>
                    <a:pt x="15611" y="126805"/>
                  </a:lnTo>
                  <a:lnTo>
                    <a:pt x="18012" y="83576"/>
                  </a:lnTo>
                  <a:lnTo>
                    <a:pt x="13209" y="40347"/>
                  </a:lnTo>
                  <a:lnTo>
                    <a:pt x="9607" y="5524"/>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1" name="Google Shape;311;g21945cc6645_0_7"/>
            <p:cNvSpPr/>
            <p:nvPr/>
          </p:nvSpPr>
          <p:spPr>
            <a:xfrm>
              <a:off x="1763688" y="3497490"/>
              <a:ext cx="1018654" cy="360000"/>
            </a:xfrm>
            <a:custGeom>
              <a:rect b="b" l="l" r="r" t="t"/>
              <a:pathLst>
                <a:path extrusionOk="0" h="360000" w="1018654">
                  <a:moveTo>
                    <a:pt x="858501" y="0"/>
                  </a:moveTo>
                  <a:lnTo>
                    <a:pt x="1018654" y="0"/>
                  </a:lnTo>
                  <a:lnTo>
                    <a:pt x="1014649" y="33382"/>
                  </a:lnTo>
                  <a:lnTo>
                    <a:pt x="1007444" y="155864"/>
                  </a:lnTo>
                  <a:lnTo>
                    <a:pt x="1009845" y="273543"/>
                  </a:lnTo>
                  <a:lnTo>
                    <a:pt x="1016085" y="360000"/>
                  </a:lnTo>
                  <a:lnTo>
                    <a:pt x="911780" y="360000"/>
                  </a:lnTo>
                  <a:lnTo>
                    <a:pt x="916183" y="352795"/>
                  </a:lnTo>
                  <a:lnTo>
                    <a:pt x="916183" y="323976"/>
                  </a:lnTo>
                  <a:lnTo>
                    <a:pt x="913781" y="291555"/>
                  </a:lnTo>
                  <a:lnTo>
                    <a:pt x="905376" y="256731"/>
                  </a:lnTo>
                  <a:lnTo>
                    <a:pt x="895769" y="217105"/>
                  </a:lnTo>
                  <a:lnTo>
                    <a:pt x="884962" y="179880"/>
                  </a:lnTo>
                  <a:lnTo>
                    <a:pt x="874155" y="142655"/>
                  </a:lnTo>
                  <a:lnTo>
                    <a:pt x="863348" y="110234"/>
                  </a:lnTo>
                  <a:lnTo>
                    <a:pt x="857344" y="81414"/>
                  </a:lnTo>
                  <a:close/>
                  <a:moveTo>
                    <a:pt x="235783" y="0"/>
                  </a:moveTo>
                  <a:lnTo>
                    <a:pt x="791131" y="0"/>
                  </a:lnTo>
                  <a:lnTo>
                    <a:pt x="846004" y="360000"/>
                  </a:lnTo>
                  <a:lnTo>
                    <a:pt x="181933" y="360000"/>
                  </a:lnTo>
                  <a:lnTo>
                    <a:pt x="228125" y="29780"/>
                  </a:lnTo>
                  <a:close/>
                  <a:moveTo>
                    <a:pt x="0" y="0"/>
                  </a:moveTo>
                  <a:lnTo>
                    <a:pt x="163306" y="0"/>
                  </a:lnTo>
                  <a:lnTo>
                    <a:pt x="166884" y="35784"/>
                  </a:lnTo>
                  <a:lnTo>
                    <a:pt x="166884" y="83816"/>
                  </a:lnTo>
                  <a:lnTo>
                    <a:pt x="160880" y="131848"/>
                  </a:lnTo>
                  <a:lnTo>
                    <a:pt x="156077" y="151061"/>
                  </a:lnTo>
                  <a:lnTo>
                    <a:pt x="147671" y="177479"/>
                  </a:lnTo>
                  <a:lnTo>
                    <a:pt x="136864" y="208699"/>
                  </a:lnTo>
                  <a:lnTo>
                    <a:pt x="126057" y="243523"/>
                  </a:lnTo>
                  <a:lnTo>
                    <a:pt x="116451" y="275944"/>
                  </a:lnTo>
                  <a:lnTo>
                    <a:pt x="112848" y="308366"/>
                  </a:lnTo>
                  <a:lnTo>
                    <a:pt x="110447" y="337185"/>
                  </a:lnTo>
                  <a:lnTo>
                    <a:pt x="112728" y="360000"/>
                  </a:lnTo>
                  <a:lnTo>
                    <a:pt x="14833" y="360000"/>
                  </a:lnTo>
                  <a:lnTo>
                    <a:pt x="16784" y="328779"/>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2" name="Google Shape;312;g21945cc6645_0_7"/>
            <p:cNvSpPr/>
            <p:nvPr/>
          </p:nvSpPr>
          <p:spPr>
            <a:xfrm>
              <a:off x="1756672" y="3857490"/>
              <a:ext cx="1032687" cy="360000"/>
            </a:xfrm>
            <a:custGeom>
              <a:rect b="b" l="l" r="r" t="t"/>
              <a:pathLst>
                <a:path extrusionOk="0" h="360000" w="1032687">
                  <a:moveTo>
                    <a:pt x="915409" y="0"/>
                  </a:moveTo>
                  <a:lnTo>
                    <a:pt x="1019713" y="0"/>
                  </a:lnTo>
                  <a:lnTo>
                    <a:pt x="1021880" y="30020"/>
                  </a:lnTo>
                  <a:lnTo>
                    <a:pt x="1032687" y="140494"/>
                  </a:lnTo>
                  <a:lnTo>
                    <a:pt x="1032687" y="180120"/>
                  </a:lnTo>
                  <a:lnTo>
                    <a:pt x="1021880" y="212542"/>
                  </a:lnTo>
                  <a:lnTo>
                    <a:pt x="1005069" y="243763"/>
                  </a:lnTo>
                  <a:lnTo>
                    <a:pt x="978651" y="270180"/>
                  </a:lnTo>
                  <a:lnTo>
                    <a:pt x="949832" y="291795"/>
                  </a:lnTo>
                  <a:lnTo>
                    <a:pt x="919812" y="306204"/>
                  </a:lnTo>
                  <a:lnTo>
                    <a:pt x="888591" y="318212"/>
                  </a:lnTo>
                  <a:lnTo>
                    <a:pt x="888591" y="308606"/>
                  </a:lnTo>
                  <a:lnTo>
                    <a:pt x="886190" y="302602"/>
                  </a:lnTo>
                  <a:lnTo>
                    <a:pt x="884989" y="295397"/>
                  </a:lnTo>
                  <a:lnTo>
                    <a:pt x="884989" y="291795"/>
                  </a:lnTo>
                  <a:lnTo>
                    <a:pt x="884989" y="284590"/>
                  </a:lnTo>
                  <a:lnTo>
                    <a:pt x="884989" y="276184"/>
                  </a:lnTo>
                  <a:lnTo>
                    <a:pt x="890993" y="270180"/>
                  </a:lnTo>
                  <a:lnTo>
                    <a:pt x="898198" y="265377"/>
                  </a:lnTo>
                  <a:lnTo>
                    <a:pt x="901800" y="258172"/>
                  </a:lnTo>
                  <a:lnTo>
                    <a:pt x="906603" y="249767"/>
                  </a:lnTo>
                  <a:lnTo>
                    <a:pt x="909005" y="241361"/>
                  </a:lnTo>
                  <a:lnTo>
                    <a:pt x="904202" y="238959"/>
                  </a:lnTo>
                  <a:lnTo>
                    <a:pt x="899398" y="238959"/>
                  </a:lnTo>
                  <a:lnTo>
                    <a:pt x="898198" y="238959"/>
                  </a:lnTo>
                  <a:lnTo>
                    <a:pt x="898198" y="236558"/>
                  </a:lnTo>
                  <a:lnTo>
                    <a:pt x="898198" y="234156"/>
                  </a:lnTo>
                  <a:lnTo>
                    <a:pt x="895796" y="232955"/>
                  </a:lnTo>
                  <a:lnTo>
                    <a:pt x="895796" y="225751"/>
                  </a:lnTo>
                  <a:lnTo>
                    <a:pt x="922214" y="210140"/>
                  </a:lnTo>
                  <a:lnTo>
                    <a:pt x="946230" y="190927"/>
                  </a:lnTo>
                  <a:lnTo>
                    <a:pt x="967844" y="169313"/>
                  </a:lnTo>
                  <a:lnTo>
                    <a:pt x="965442" y="158506"/>
                  </a:lnTo>
                  <a:lnTo>
                    <a:pt x="963041" y="150100"/>
                  </a:lnTo>
                  <a:lnTo>
                    <a:pt x="960639" y="142895"/>
                  </a:lnTo>
                  <a:lnTo>
                    <a:pt x="957037" y="136891"/>
                  </a:lnTo>
                  <a:lnTo>
                    <a:pt x="943828" y="129687"/>
                  </a:lnTo>
                  <a:lnTo>
                    <a:pt x="933021" y="136891"/>
                  </a:lnTo>
                  <a:lnTo>
                    <a:pt x="928218" y="151301"/>
                  </a:lnTo>
                  <a:lnTo>
                    <a:pt x="923414" y="166911"/>
                  </a:lnTo>
                  <a:lnTo>
                    <a:pt x="917410" y="177719"/>
                  </a:lnTo>
                  <a:lnTo>
                    <a:pt x="906603" y="188526"/>
                  </a:lnTo>
                  <a:lnTo>
                    <a:pt x="888591" y="193329"/>
                  </a:lnTo>
                  <a:lnTo>
                    <a:pt x="880186" y="57639"/>
                  </a:lnTo>
                  <a:close/>
                  <a:moveTo>
                    <a:pt x="185562" y="0"/>
                  </a:moveTo>
                  <a:lnTo>
                    <a:pt x="849633" y="0"/>
                  </a:lnTo>
                  <a:lnTo>
                    <a:pt x="871780" y="145297"/>
                  </a:lnTo>
                  <a:lnTo>
                    <a:pt x="874182" y="188526"/>
                  </a:lnTo>
                  <a:lnTo>
                    <a:pt x="871780" y="238959"/>
                  </a:lnTo>
                  <a:lnTo>
                    <a:pt x="864575" y="294196"/>
                  </a:lnTo>
                  <a:lnTo>
                    <a:pt x="858571" y="348232"/>
                  </a:lnTo>
                  <a:lnTo>
                    <a:pt x="856819" y="360000"/>
                  </a:lnTo>
                  <a:lnTo>
                    <a:pt x="588348" y="360000"/>
                  </a:lnTo>
                  <a:lnTo>
                    <a:pt x="587191" y="342228"/>
                  </a:lnTo>
                  <a:lnTo>
                    <a:pt x="524749" y="49233"/>
                  </a:lnTo>
                  <a:lnTo>
                    <a:pt x="515143" y="49233"/>
                  </a:lnTo>
                  <a:lnTo>
                    <a:pt x="509139" y="68446"/>
                  </a:lnTo>
                  <a:lnTo>
                    <a:pt x="504335" y="92462"/>
                  </a:lnTo>
                  <a:lnTo>
                    <a:pt x="504335" y="121281"/>
                  </a:lnTo>
                  <a:lnTo>
                    <a:pt x="485123" y="171715"/>
                  </a:lnTo>
                  <a:lnTo>
                    <a:pt x="474315" y="223349"/>
                  </a:lnTo>
                  <a:lnTo>
                    <a:pt x="467111" y="280988"/>
                  </a:lnTo>
                  <a:lnTo>
                    <a:pt x="465910" y="339827"/>
                  </a:lnTo>
                  <a:lnTo>
                    <a:pt x="464328" y="360000"/>
                  </a:lnTo>
                  <a:lnTo>
                    <a:pt x="184454" y="360000"/>
                  </a:lnTo>
                  <a:lnTo>
                    <a:pt x="178919" y="319413"/>
                  </a:lnTo>
                  <a:lnTo>
                    <a:pt x="175316" y="262976"/>
                  </a:lnTo>
                  <a:lnTo>
                    <a:pt x="170513" y="208939"/>
                  </a:lnTo>
                  <a:lnTo>
                    <a:pt x="168112" y="156104"/>
                  </a:lnTo>
                  <a:lnTo>
                    <a:pt x="170513" y="110474"/>
                  </a:lnTo>
                  <a:lnTo>
                    <a:pt x="175316" y="73249"/>
                  </a:lnTo>
                  <a:close/>
                  <a:moveTo>
                    <a:pt x="18462" y="0"/>
                  </a:moveTo>
                  <a:lnTo>
                    <a:pt x="116357" y="0"/>
                  </a:lnTo>
                  <a:lnTo>
                    <a:pt x="116477" y="1201"/>
                  </a:lnTo>
                  <a:lnTo>
                    <a:pt x="151300" y="54036"/>
                  </a:lnTo>
                  <a:lnTo>
                    <a:pt x="144096" y="188526"/>
                  </a:lnTo>
                  <a:lnTo>
                    <a:pt x="127284" y="193329"/>
                  </a:lnTo>
                  <a:lnTo>
                    <a:pt x="116477" y="169313"/>
                  </a:lnTo>
                  <a:lnTo>
                    <a:pt x="106871" y="140494"/>
                  </a:lnTo>
                  <a:lnTo>
                    <a:pt x="79252" y="129687"/>
                  </a:lnTo>
                  <a:lnTo>
                    <a:pt x="72048" y="164510"/>
                  </a:lnTo>
                  <a:lnTo>
                    <a:pt x="96064" y="188526"/>
                  </a:lnTo>
                  <a:lnTo>
                    <a:pt x="122481" y="214943"/>
                  </a:lnTo>
                  <a:lnTo>
                    <a:pt x="140493" y="241361"/>
                  </a:lnTo>
                  <a:lnTo>
                    <a:pt x="135690" y="243763"/>
                  </a:lnTo>
                  <a:lnTo>
                    <a:pt x="130887" y="243763"/>
                  </a:lnTo>
                  <a:lnTo>
                    <a:pt x="129686" y="243763"/>
                  </a:lnTo>
                  <a:lnTo>
                    <a:pt x="129686" y="246164"/>
                  </a:lnTo>
                  <a:lnTo>
                    <a:pt x="129686" y="247365"/>
                  </a:lnTo>
                  <a:lnTo>
                    <a:pt x="127284" y="249767"/>
                  </a:lnTo>
                  <a:lnTo>
                    <a:pt x="127284" y="256972"/>
                  </a:lnTo>
                  <a:lnTo>
                    <a:pt x="140493" y="262976"/>
                  </a:lnTo>
                  <a:lnTo>
                    <a:pt x="146497" y="276184"/>
                  </a:lnTo>
                  <a:lnTo>
                    <a:pt x="151300" y="294196"/>
                  </a:lnTo>
                  <a:lnTo>
                    <a:pt x="146497" y="300200"/>
                  </a:lnTo>
                  <a:lnTo>
                    <a:pt x="144096" y="306204"/>
                  </a:lnTo>
                  <a:lnTo>
                    <a:pt x="140493" y="313409"/>
                  </a:lnTo>
                  <a:lnTo>
                    <a:pt x="135690" y="318212"/>
                  </a:lnTo>
                  <a:lnTo>
                    <a:pt x="111674" y="302602"/>
                  </a:lnTo>
                  <a:lnTo>
                    <a:pt x="87658" y="289393"/>
                  </a:lnTo>
                  <a:lnTo>
                    <a:pt x="66044" y="276184"/>
                  </a:lnTo>
                  <a:lnTo>
                    <a:pt x="44429" y="258172"/>
                  </a:lnTo>
                  <a:lnTo>
                    <a:pt x="26417" y="236558"/>
                  </a:lnTo>
                  <a:lnTo>
                    <a:pt x="10807" y="208939"/>
                  </a:lnTo>
                  <a:lnTo>
                    <a:pt x="0" y="169313"/>
                  </a:lnTo>
                  <a:lnTo>
                    <a:pt x="0" y="129687"/>
                  </a:lnTo>
                  <a:lnTo>
                    <a:pt x="4803" y="90060"/>
                  </a:lnTo>
                  <a:lnTo>
                    <a:pt x="10807" y="49233"/>
                  </a:lnTo>
                  <a:lnTo>
                    <a:pt x="18012" y="7205"/>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3" name="Google Shape;313;g21945cc6645_0_7"/>
            <p:cNvSpPr/>
            <p:nvPr/>
          </p:nvSpPr>
          <p:spPr>
            <a:xfrm>
              <a:off x="1941253" y="4217490"/>
              <a:ext cx="698451" cy="360000"/>
            </a:xfrm>
            <a:custGeom>
              <a:rect b="b" l="l" r="r" t="t"/>
              <a:pathLst>
                <a:path extrusionOk="0" h="360000" w="698451">
                  <a:moveTo>
                    <a:pt x="405233" y="0"/>
                  </a:moveTo>
                  <a:lnTo>
                    <a:pt x="673705" y="0"/>
                  </a:lnTo>
                  <a:lnTo>
                    <a:pt x="667052" y="44670"/>
                  </a:lnTo>
                  <a:lnTo>
                    <a:pt x="664650" y="99907"/>
                  </a:lnTo>
                  <a:lnTo>
                    <a:pt x="664650" y="150340"/>
                  </a:lnTo>
                  <a:lnTo>
                    <a:pt x="670654" y="210380"/>
                  </a:lnTo>
                  <a:lnTo>
                    <a:pt x="681461" y="274023"/>
                  </a:lnTo>
                  <a:lnTo>
                    <a:pt x="694670" y="340067"/>
                  </a:lnTo>
                  <a:lnTo>
                    <a:pt x="698451" y="360000"/>
                  </a:lnTo>
                  <a:lnTo>
                    <a:pt x="479985" y="360000"/>
                  </a:lnTo>
                  <a:lnTo>
                    <a:pt x="472522" y="332862"/>
                  </a:lnTo>
                  <a:lnTo>
                    <a:pt x="452109" y="284830"/>
                  </a:lnTo>
                  <a:lnTo>
                    <a:pt x="432896" y="234396"/>
                  </a:lnTo>
                  <a:lnTo>
                    <a:pt x="417285" y="185164"/>
                  </a:lnTo>
                  <a:close/>
                  <a:moveTo>
                    <a:pt x="1339" y="0"/>
                  </a:moveTo>
                  <a:lnTo>
                    <a:pt x="281214" y="0"/>
                  </a:lnTo>
                  <a:lnTo>
                    <a:pt x="277993" y="41068"/>
                  </a:lnTo>
                  <a:lnTo>
                    <a:pt x="273189" y="103509"/>
                  </a:lnTo>
                  <a:lnTo>
                    <a:pt x="264784" y="164750"/>
                  </a:lnTo>
                  <a:lnTo>
                    <a:pt x="249173" y="223589"/>
                  </a:lnTo>
                  <a:lnTo>
                    <a:pt x="229961" y="278826"/>
                  </a:lnTo>
                  <a:lnTo>
                    <a:pt x="210748" y="332862"/>
                  </a:lnTo>
                  <a:lnTo>
                    <a:pt x="203964" y="360000"/>
                  </a:lnTo>
                  <a:lnTo>
                    <a:pt x="0" y="360000"/>
                  </a:lnTo>
                  <a:lnTo>
                    <a:pt x="5411" y="326858"/>
                  </a:lnTo>
                  <a:lnTo>
                    <a:pt x="13817" y="268019"/>
                  </a:lnTo>
                  <a:lnTo>
                    <a:pt x="19821" y="206778"/>
                  </a:lnTo>
                  <a:lnTo>
                    <a:pt x="19821" y="150340"/>
                  </a:lnTo>
                  <a:lnTo>
                    <a:pt x="16218" y="97505"/>
                  </a:lnTo>
                  <a:lnTo>
                    <a:pt x="9014" y="57879"/>
                  </a:lnTo>
                  <a:lnTo>
                    <a:pt x="3010" y="12248"/>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4" name="Google Shape;314;g21945cc6645_0_7"/>
            <p:cNvSpPr/>
            <p:nvPr/>
          </p:nvSpPr>
          <p:spPr>
            <a:xfrm>
              <a:off x="1906903" y="4577490"/>
              <a:ext cx="748098" cy="360000"/>
            </a:xfrm>
            <a:custGeom>
              <a:rect b="b" l="l" r="r" t="t"/>
              <a:pathLst>
                <a:path extrusionOk="0" h="360000" w="748098">
                  <a:moveTo>
                    <a:pt x="509397" y="0"/>
                  </a:moveTo>
                  <a:lnTo>
                    <a:pt x="727863" y="0"/>
                  </a:lnTo>
                  <a:lnTo>
                    <a:pt x="737291" y="49713"/>
                  </a:lnTo>
                  <a:lnTo>
                    <a:pt x="745696" y="119360"/>
                  </a:lnTo>
                  <a:lnTo>
                    <a:pt x="748098" y="189006"/>
                  </a:lnTo>
                  <a:lnTo>
                    <a:pt x="742094" y="257452"/>
                  </a:lnTo>
                  <a:lnTo>
                    <a:pt x="721680" y="346311"/>
                  </a:lnTo>
                  <a:lnTo>
                    <a:pt x="718595" y="360000"/>
                  </a:lnTo>
                  <a:lnTo>
                    <a:pt x="503439" y="360000"/>
                  </a:lnTo>
                  <a:lnTo>
                    <a:pt x="491127" y="300681"/>
                  </a:lnTo>
                  <a:lnTo>
                    <a:pt x="486324" y="234637"/>
                  </a:lnTo>
                  <a:lnTo>
                    <a:pt x="491127" y="169793"/>
                  </a:lnTo>
                  <a:lnTo>
                    <a:pt x="515143" y="20894"/>
                  </a:lnTo>
                  <a:close/>
                  <a:moveTo>
                    <a:pt x="29412" y="0"/>
                  </a:moveTo>
                  <a:lnTo>
                    <a:pt x="233375" y="0"/>
                  </a:lnTo>
                  <a:lnTo>
                    <a:pt x="226951" y="25697"/>
                  </a:lnTo>
                  <a:lnTo>
                    <a:pt x="250967" y="132569"/>
                  </a:lnTo>
                  <a:lnTo>
                    <a:pt x="250967" y="318693"/>
                  </a:lnTo>
                  <a:lnTo>
                    <a:pt x="241788" y="360000"/>
                  </a:lnTo>
                  <a:lnTo>
                    <a:pt x="31112" y="360000"/>
                  </a:lnTo>
                  <a:lnTo>
                    <a:pt x="27618" y="348713"/>
                  </a:lnTo>
                  <a:lnTo>
                    <a:pt x="12008" y="298279"/>
                  </a:lnTo>
                  <a:lnTo>
                    <a:pt x="3602" y="244243"/>
                  </a:lnTo>
                  <a:lnTo>
                    <a:pt x="0" y="186605"/>
                  </a:lnTo>
                  <a:lnTo>
                    <a:pt x="6004" y="126565"/>
                  </a:lnTo>
                  <a:lnTo>
                    <a:pt x="14410" y="79733"/>
                  </a:lnTo>
                  <a:lnTo>
                    <a:pt x="25217" y="2569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5" name="Google Shape;315;g21945cc6645_0_7"/>
            <p:cNvSpPr/>
            <p:nvPr/>
          </p:nvSpPr>
          <p:spPr>
            <a:xfrm>
              <a:off x="1937210" y="4937490"/>
              <a:ext cx="687484" cy="360000"/>
            </a:xfrm>
            <a:custGeom>
              <a:rect b="b" l="l" r="r" t="t"/>
              <a:pathLst>
                <a:path extrusionOk="0" h="360000" w="687484">
                  <a:moveTo>
                    <a:pt x="472326" y="0"/>
                  </a:moveTo>
                  <a:lnTo>
                    <a:pt x="687484" y="0"/>
                  </a:lnTo>
                  <a:lnTo>
                    <a:pt x="671356" y="71568"/>
                  </a:lnTo>
                  <a:lnTo>
                    <a:pt x="652143" y="159226"/>
                  </a:lnTo>
                  <a:lnTo>
                    <a:pt x="634131" y="250487"/>
                  </a:lnTo>
                  <a:lnTo>
                    <a:pt x="618520" y="346551"/>
                  </a:lnTo>
                  <a:lnTo>
                    <a:pt x="618184" y="360000"/>
                  </a:lnTo>
                  <a:lnTo>
                    <a:pt x="473658" y="360000"/>
                  </a:lnTo>
                  <a:lnTo>
                    <a:pt x="474425" y="357358"/>
                  </a:lnTo>
                  <a:lnTo>
                    <a:pt x="485232" y="318933"/>
                  </a:lnTo>
                  <a:lnTo>
                    <a:pt x="497240" y="274503"/>
                  </a:lnTo>
                  <a:lnTo>
                    <a:pt x="503244" y="228873"/>
                  </a:lnTo>
                  <a:lnTo>
                    <a:pt x="505645" y="176037"/>
                  </a:lnTo>
                  <a:lnTo>
                    <a:pt x="498441" y="122001"/>
                  </a:lnTo>
                  <a:lnTo>
                    <a:pt x="485232" y="65564"/>
                  </a:lnTo>
                  <a:lnTo>
                    <a:pt x="473224" y="4323"/>
                  </a:lnTo>
                  <a:close/>
                  <a:moveTo>
                    <a:pt x="0" y="0"/>
                  </a:moveTo>
                  <a:lnTo>
                    <a:pt x="210676" y="0"/>
                  </a:lnTo>
                  <a:lnTo>
                    <a:pt x="210249" y="1921"/>
                  </a:lnTo>
                  <a:lnTo>
                    <a:pt x="199442" y="47552"/>
                  </a:lnTo>
                  <a:lnTo>
                    <a:pt x="191036" y="100387"/>
                  </a:lnTo>
                  <a:lnTo>
                    <a:pt x="186233" y="152021"/>
                  </a:lnTo>
                  <a:lnTo>
                    <a:pt x="191036" y="204857"/>
                  </a:lnTo>
                  <a:lnTo>
                    <a:pt x="195839" y="318933"/>
                  </a:lnTo>
                  <a:lnTo>
                    <a:pt x="214743" y="360000"/>
                  </a:lnTo>
                  <a:lnTo>
                    <a:pt x="67388" y="360000"/>
                  </a:lnTo>
                  <a:lnTo>
                    <a:pt x="68554" y="327338"/>
                  </a:lnTo>
                  <a:lnTo>
                    <a:pt x="64952" y="257692"/>
                  </a:lnTo>
                  <a:lnTo>
                    <a:pt x="55346" y="189246"/>
                  </a:lnTo>
                  <a:lnTo>
                    <a:pt x="42137" y="126805"/>
                  </a:lnTo>
                  <a:lnTo>
                    <a:pt x="27727" y="82375"/>
                  </a:lnTo>
                  <a:lnTo>
                    <a:pt x="12117" y="3914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6" name="Google Shape;316;g21945cc6645_0_7"/>
            <p:cNvSpPr/>
            <p:nvPr/>
          </p:nvSpPr>
          <p:spPr>
            <a:xfrm>
              <a:off x="1943060" y="5297490"/>
              <a:ext cx="691661" cy="360000"/>
            </a:xfrm>
            <a:custGeom>
              <a:rect b="b" l="l" r="r" t="t"/>
              <a:pathLst>
                <a:path extrusionOk="0" h="360000" w="691661">
                  <a:moveTo>
                    <a:pt x="469947" y="0"/>
                  </a:moveTo>
                  <a:lnTo>
                    <a:pt x="614473" y="0"/>
                  </a:lnTo>
                  <a:lnTo>
                    <a:pt x="613609" y="34583"/>
                  </a:lnTo>
                  <a:lnTo>
                    <a:pt x="619613" y="76611"/>
                  </a:lnTo>
                  <a:lnTo>
                    <a:pt x="630420" y="117438"/>
                  </a:lnTo>
                  <a:lnTo>
                    <a:pt x="646030" y="157065"/>
                  </a:lnTo>
                  <a:lnTo>
                    <a:pt x="661641" y="196691"/>
                  </a:lnTo>
                  <a:lnTo>
                    <a:pt x="676050" y="235117"/>
                  </a:lnTo>
                  <a:lnTo>
                    <a:pt x="686857" y="274743"/>
                  </a:lnTo>
                  <a:lnTo>
                    <a:pt x="691661" y="319173"/>
                  </a:lnTo>
                  <a:lnTo>
                    <a:pt x="648432" y="338386"/>
                  </a:lnTo>
                  <a:lnTo>
                    <a:pt x="600400" y="349193"/>
                  </a:lnTo>
                  <a:lnTo>
                    <a:pt x="547565" y="351595"/>
                  </a:lnTo>
                  <a:lnTo>
                    <a:pt x="491127" y="349193"/>
                  </a:lnTo>
                  <a:lnTo>
                    <a:pt x="480320" y="316771"/>
                  </a:lnTo>
                  <a:lnTo>
                    <a:pt x="470714" y="277145"/>
                  </a:lnTo>
                  <a:lnTo>
                    <a:pt x="467111" y="235117"/>
                  </a:lnTo>
                  <a:lnTo>
                    <a:pt x="470714" y="189486"/>
                  </a:lnTo>
                  <a:lnTo>
                    <a:pt x="475517" y="103029"/>
                  </a:lnTo>
                  <a:lnTo>
                    <a:pt x="470714" y="89820"/>
                  </a:lnTo>
                  <a:lnTo>
                    <a:pt x="464710" y="74210"/>
                  </a:lnTo>
                  <a:lnTo>
                    <a:pt x="459906" y="56198"/>
                  </a:lnTo>
                  <a:lnTo>
                    <a:pt x="459906" y="34583"/>
                  </a:lnTo>
                  <a:close/>
                  <a:moveTo>
                    <a:pt x="63677" y="0"/>
                  </a:moveTo>
                  <a:lnTo>
                    <a:pt x="211032" y="0"/>
                  </a:lnTo>
                  <a:lnTo>
                    <a:pt x="226951" y="34583"/>
                  </a:lnTo>
                  <a:lnTo>
                    <a:pt x="226951" y="54997"/>
                  </a:lnTo>
                  <a:lnTo>
                    <a:pt x="222148" y="71808"/>
                  </a:lnTo>
                  <a:lnTo>
                    <a:pt x="216144" y="89820"/>
                  </a:lnTo>
                  <a:lnTo>
                    <a:pt x="211341" y="103029"/>
                  </a:lnTo>
                  <a:lnTo>
                    <a:pt x="206538" y="148659"/>
                  </a:lnTo>
                  <a:lnTo>
                    <a:pt x="208939" y="196691"/>
                  </a:lnTo>
                  <a:lnTo>
                    <a:pt x="211341" y="244723"/>
                  </a:lnTo>
                  <a:lnTo>
                    <a:pt x="213743" y="295157"/>
                  </a:lnTo>
                  <a:lnTo>
                    <a:pt x="206538" y="343189"/>
                  </a:lnTo>
                  <a:lnTo>
                    <a:pt x="195731" y="343189"/>
                  </a:lnTo>
                  <a:lnTo>
                    <a:pt x="174116" y="353996"/>
                  </a:lnTo>
                  <a:lnTo>
                    <a:pt x="145297" y="360000"/>
                  </a:lnTo>
                  <a:lnTo>
                    <a:pt x="117679" y="360000"/>
                  </a:lnTo>
                  <a:lnTo>
                    <a:pt x="88859" y="357599"/>
                  </a:lnTo>
                  <a:lnTo>
                    <a:pt x="61241" y="349193"/>
                  </a:lnTo>
                  <a:lnTo>
                    <a:pt x="37225" y="338386"/>
                  </a:lnTo>
                  <a:lnTo>
                    <a:pt x="16811" y="320374"/>
                  </a:lnTo>
                  <a:lnTo>
                    <a:pt x="3603" y="301161"/>
                  </a:lnTo>
                  <a:lnTo>
                    <a:pt x="0" y="277145"/>
                  </a:lnTo>
                  <a:lnTo>
                    <a:pt x="24016" y="224310"/>
                  </a:lnTo>
                  <a:lnTo>
                    <a:pt x="43229" y="167872"/>
                  </a:lnTo>
                  <a:lnTo>
                    <a:pt x="56438" y="103029"/>
                  </a:lnTo>
                  <a:lnTo>
                    <a:pt x="62442" y="3458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grpSp>
      <p:grpSp>
        <p:nvGrpSpPr>
          <p:cNvPr id="317" name="Google Shape;317;g21945cc6645_0_7"/>
          <p:cNvGrpSpPr/>
          <p:nvPr/>
        </p:nvGrpSpPr>
        <p:grpSpPr>
          <a:xfrm>
            <a:off x="6843796" y="1719132"/>
            <a:ext cx="1071938" cy="3728160"/>
            <a:chOff x="1755471" y="2057490"/>
            <a:chExt cx="1035089" cy="3600000"/>
          </a:xfrm>
        </p:grpSpPr>
        <p:sp>
          <p:nvSpPr>
            <p:cNvPr id="318" name="Google Shape;318;g21945cc6645_0_7"/>
            <p:cNvSpPr/>
            <p:nvPr/>
          </p:nvSpPr>
          <p:spPr>
            <a:xfrm>
              <a:off x="2099500" y="2057490"/>
              <a:ext cx="347031" cy="360000"/>
            </a:xfrm>
            <a:custGeom>
              <a:rect b="b" l="l" r="r" t="t"/>
              <a:pathLst>
                <a:path extrusionOk="0" h="360000" w="347031">
                  <a:moveTo>
                    <a:pt x="168112" y="0"/>
                  </a:moveTo>
                  <a:lnTo>
                    <a:pt x="267778" y="32422"/>
                  </a:lnTo>
                  <a:lnTo>
                    <a:pt x="302602" y="87659"/>
                  </a:lnTo>
                  <a:lnTo>
                    <a:pt x="307405" y="91261"/>
                  </a:lnTo>
                  <a:lnTo>
                    <a:pt x="313409" y="93663"/>
                  </a:lnTo>
                  <a:lnTo>
                    <a:pt x="318212" y="93663"/>
                  </a:lnTo>
                  <a:lnTo>
                    <a:pt x="323015" y="96064"/>
                  </a:lnTo>
                  <a:lnTo>
                    <a:pt x="325417" y="96064"/>
                  </a:lnTo>
                  <a:lnTo>
                    <a:pt x="329019" y="100867"/>
                  </a:lnTo>
                  <a:lnTo>
                    <a:pt x="331421" y="104470"/>
                  </a:lnTo>
                  <a:lnTo>
                    <a:pt x="336224" y="111675"/>
                  </a:lnTo>
                  <a:lnTo>
                    <a:pt x="336224" y="187325"/>
                  </a:lnTo>
                  <a:lnTo>
                    <a:pt x="337425" y="216144"/>
                  </a:lnTo>
                  <a:lnTo>
                    <a:pt x="342228" y="242562"/>
                  </a:lnTo>
                  <a:lnTo>
                    <a:pt x="347031" y="266578"/>
                  </a:lnTo>
                  <a:lnTo>
                    <a:pt x="347031" y="288192"/>
                  </a:lnTo>
                  <a:lnTo>
                    <a:pt x="337425" y="314610"/>
                  </a:lnTo>
                  <a:lnTo>
                    <a:pt x="325417" y="338626"/>
                  </a:lnTo>
                  <a:lnTo>
                    <a:pt x="311524" y="360000"/>
                  </a:lnTo>
                  <a:lnTo>
                    <a:pt x="42055" y="360000"/>
                  </a:lnTo>
                  <a:lnTo>
                    <a:pt x="38426" y="351835"/>
                  </a:lnTo>
                  <a:lnTo>
                    <a:pt x="27619" y="336224"/>
                  </a:lnTo>
                  <a:lnTo>
                    <a:pt x="16811" y="323015"/>
                  </a:lnTo>
                  <a:lnTo>
                    <a:pt x="6004" y="305003"/>
                  </a:lnTo>
                  <a:lnTo>
                    <a:pt x="0" y="283389"/>
                  </a:lnTo>
                  <a:lnTo>
                    <a:pt x="0" y="268979"/>
                  </a:lnTo>
                  <a:lnTo>
                    <a:pt x="3603" y="256971"/>
                  </a:lnTo>
                  <a:lnTo>
                    <a:pt x="8406" y="248566"/>
                  </a:lnTo>
                  <a:lnTo>
                    <a:pt x="14410" y="240160"/>
                  </a:lnTo>
                  <a:lnTo>
                    <a:pt x="19213" y="231755"/>
                  </a:lnTo>
                  <a:lnTo>
                    <a:pt x="3603" y="159707"/>
                  </a:lnTo>
                  <a:lnTo>
                    <a:pt x="16811" y="124883"/>
                  </a:lnTo>
                  <a:lnTo>
                    <a:pt x="37225" y="88859"/>
                  </a:lnTo>
                  <a:lnTo>
                    <a:pt x="64843" y="56438"/>
                  </a:lnTo>
                  <a:lnTo>
                    <a:pt x="97265" y="30020"/>
                  </a:lnTo>
                  <a:lnTo>
                    <a:pt x="133289" y="10807"/>
                  </a:lnTo>
                  <a:close/>
                </a:path>
              </a:pathLst>
            </a:custGeom>
            <a:solidFill>
              <a:srgbClr val="C6D7F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19" name="Google Shape;319;g21945cc6645_0_7"/>
            <p:cNvSpPr/>
            <p:nvPr/>
          </p:nvSpPr>
          <p:spPr>
            <a:xfrm>
              <a:off x="1805171" y="2417490"/>
              <a:ext cx="935688" cy="360000"/>
            </a:xfrm>
            <a:custGeom>
              <a:rect b="b" l="l" r="r" t="t"/>
              <a:pathLst>
                <a:path extrusionOk="0" h="360000" w="935688">
                  <a:moveTo>
                    <a:pt x="349509" y="0"/>
                  </a:moveTo>
                  <a:lnTo>
                    <a:pt x="618978" y="0"/>
                  </a:lnTo>
                  <a:lnTo>
                    <a:pt x="617260" y="2642"/>
                  </a:lnTo>
                  <a:lnTo>
                    <a:pt x="601650" y="29060"/>
                  </a:lnTo>
                  <a:lnTo>
                    <a:pt x="588441" y="53076"/>
                  </a:lnTo>
                  <a:lnTo>
                    <a:pt x="580036" y="80694"/>
                  </a:lnTo>
                  <a:lnTo>
                    <a:pt x="577634" y="111915"/>
                  </a:lnTo>
                  <a:lnTo>
                    <a:pt x="586040" y="144336"/>
                  </a:lnTo>
                  <a:lnTo>
                    <a:pt x="601650" y="165951"/>
                  </a:lnTo>
                  <a:lnTo>
                    <a:pt x="623264" y="183963"/>
                  </a:lnTo>
                  <a:lnTo>
                    <a:pt x="652084" y="197172"/>
                  </a:lnTo>
                  <a:lnTo>
                    <a:pt x="684505" y="207979"/>
                  </a:lnTo>
                  <a:lnTo>
                    <a:pt x="721730" y="218786"/>
                  </a:lnTo>
                  <a:lnTo>
                    <a:pt x="758955" y="227192"/>
                  </a:lnTo>
                  <a:lnTo>
                    <a:pt x="796179" y="237999"/>
                  </a:lnTo>
                  <a:lnTo>
                    <a:pt x="833404" y="248806"/>
                  </a:lnTo>
                  <a:lnTo>
                    <a:pt x="863424" y="264416"/>
                  </a:lnTo>
                  <a:lnTo>
                    <a:pt x="892243" y="283629"/>
                  </a:lnTo>
                  <a:lnTo>
                    <a:pt x="911456" y="307645"/>
                  </a:lnTo>
                  <a:lnTo>
                    <a:pt x="931870" y="347272"/>
                  </a:lnTo>
                  <a:lnTo>
                    <a:pt x="935688" y="360000"/>
                  </a:lnTo>
                  <a:lnTo>
                    <a:pt x="0" y="360000"/>
                  </a:lnTo>
                  <a:lnTo>
                    <a:pt x="3652" y="344870"/>
                  </a:lnTo>
                  <a:lnTo>
                    <a:pt x="14459" y="320854"/>
                  </a:lnTo>
                  <a:lnTo>
                    <a:pt x="38475" y="293236"/>
                  </a:lnTo>
                  <a:lnTo>
                    <a:pt x="67294" y="269220"/>
                  </a:lnTo>
                  <a:lnTo>
                    <a:pt x="102117" y="251208"/>
                  </a:lnTo>
                  <a:lnTo>
                    <a:pt x="139342" y="235597"/>
                  </a:lnTo>
                  <a:lnTo>
                    <a:pt x="177768" y="222388"/>
                  </a:lnTo>
                  <a:lnTo>
                    <a:pt x="217394" y="211581"/>
                  </a:lnTo>
                  <a:lnTo>
                    <a:pt x="257021" y="198372"/>
                  </a:lnTo>
                  <a:lnTo>
                    <a:pt x="294245" y="183963"/>
                  </a:lnTo>
                  <a:lnTo>
                    <a:pt x="326667" y="163549"/>
                  </a:lnTo>
                  <a:lnTo>
                    <a:pt x="355486" y="139533"/>
                  </a:lnTo>
                  <a:lnTo>
                    <a:pt x="355486" y="109513"/>
                  </a:lnTo>
                  <a:lnTo>
                    <a:pt x="356687" y="77092"/>
                  </a:lnTo>
                  <a:lnTo>
                    <a:pt x="356687" y="43469"/>
                  </a:lnTo>
                  <a:lnTo>
                    <a:pt x="355486" y="13449"/>
                  </a:lnTo>
                  <a:close/>
                </a:path>
              </a:pathLst>
            </a:custGeom>
            <a:solidFill>
              <a:srgbClr val="C6D7F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0" name="Google Shape;320;g21945cc6645_0_7"/>
            <p:cNvSpPr/>
            <p:nvPr/>
          </p:nvSpPr>
          <p:spPr>
            <a:xfrm>
              <a:off x="1765678" y="2777490"/>
              <a:ext cx="1014675" cy="360000"/>
            </a:xfrm>
            <a:custGeom>
              <a:rect b="b" l="l" r="r" t="t"/>
              <a:pathLst>
                <a:path extrusionOk="0" h="360000" w="1014675">
                  <a:moveTo>
                    <a:pt x="44380" y="0"/>
                  </a:moveTo>
                  <a:lnTo>
                    <a:pt x="980068" y="0"/>
                  </a:lnTo>
                  <a:lnTo>
                    <a:pt x="990659" y="35304"/>
                  </a:lnTo>
                  <a:lnTo>
                    <a:pt x="1001467" y="89340"/>
                  </a:lnTo>
                  <a:lnTo>
                    <a:pt x="1008671" y="146978"/>
                  </a:lnTo>
                  <a:lnTo>
                    <a:pt x="1013475" y="209420"/>
                  </a:lnTo>
                  <a:lnTo>
                    <a:pt x="1014675" y="270661"/>
                  </a:lnTo>
                  <a:lnTo>
                    <a:pt x="1014675" y="331901"/>
                  </a:lnTo>
                  <a:lnTo>
                    <a:pt x="1014675" y="360000"/>
                  </a:lnTo>
                  <a:lnTo>
                    <a:pt x="827351" y="360000"/>
                  </a:lnTo>
                  <a:lnTo>
                    <a:pt x="827351" y="341508"/>
                  </a:lnTo>
                  <a:lnTo>
                    <a:pt x="822547" y="305484"/>
                  </a:lnTo>
                  <a:lnTo>
                    <a:pt x="814142" y="277865"/>
                  </a:lnTo>
                  <a:lnTo>
                    <a:pt x="798531" y="256251"/>
                  </a:lnTo>
                  <a:lnTo>
                    <a:pt x="794929" y="251448"/>
                  </a:lnTo>
                  <a:lnTo>
                    <a:pt x="794929" y="347512"/>
                  </a:lnTo>
                  <a:lnTo>
                    <a:pt x="790000" y="360000"/>
                  </a:lnTo>
                  <a:lnTo>
                    <a:pt x="231522" y="360000"/>
                  </a:lnTo>
                  <a:lnTo>
                    <a:pt x="226951" y="251448"/>
                  </a:lnTo>
                  <a:lnTo>
                    <a:pt x="222148" y="256251"/>
                  </a:lnTo>
                  <a:lnTo>
                    <a:pt x="208939" y="283869"/>
                  </a:lnTo>
                  <a:lnTo>
                    <a:pt x="202935" y="318693"/>
                  </a:lnTo>
                  <a:lnTo>
                    <a:pt x="198132" y="355917"/>
                  </a:lnTo>
                  <a:lnTo>
                    <a:pt x="198132" y="360000"/>
                  </a:lnTo>
                  <a:lnTo>
                    <a:pt x="2103" y="360000"/>
                  </a:lnTo>
                  <a:lnTo>
                    <a:pt x="0" y="321094"/>
                  </a:lnTo>
                  <a:lnTo>
                    <a:pt x="2402" y="270661"/>
                  </a:lnTo>
                  <a:lnTo>
                    <a:pt x="6004" y="219026"/>
                  </a:lnTo>
                  <a:lnTo>
                    <a:pt x="13209" y="163789"/>
                  </a:lnTo>
                  <a:lnTo>
                    <a:pt x="19213" y="112155"/>
                  </a:lnTo>
                  <a:lnTo>
                    <a:pt x="28819" y="64123"/>
                  </a:lnTo>
                  <a:lnTo>
                    <a:pt x="39626" y="19693"/>
                  </a:lnTo>
                  <a:close/>
                </a:path>
              </a:pathLst>
            </a:custGeom>
            <a:solidFill>
              <a:srgbClr val="C6D7F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1" name="Google Shape;321;g21945cc6645_0_7"/>
            <p:cNvSpPr/>
            <p:nvPr/>
          </p:nvSpPr>
          <p:spPr>
            <a:xfrm>
              <a:off x="1755471" y="3137490"/>
              <a:ext cx="1035089" cy="360000"/>
            </a:xfrm>
            <a:custGeom>
              <a:rect b="b" l="l" r="r" t="t"/>
              <a:pathLst>
                <a:path extrusionOk="0" h="360000" w="1035089">
                  <a:moveTo>
                    <a:pt x="834556" y="0"/>
                  </a:moveTo>
                  <a:lnTo>
                    <a:pt x="1021880" y="0"/>
                  </a:lnTo>
                  <a:lnTo>
                    <a:pt x="1021880" y="30741"/>
                  </a:lnTo>
                  <a:lnTo>
                    <a:pt x="1021880" y="88379"/>
                  </a:lnTo>
                  <a:lnTo>
                    <a:pt x="1035089" y="273302"/>
                  </a:lnTo>
                  <a:lnTo>
                    <a:pt x="1024686" y="360000"/>
                  </a:lnTo>
                  <a:lnTo>
                    <a:pt x="864533" y="360000"/>
                  </a:lnTo>
                  <a:lnTo>
                    <a:pt x="866977" y="188046"/>
                  </a:lnTo>
                  <a:lnTo>
                    <a:pt x="842961" y="120801"/>
                  </a:lnTo>
                  <a:lnTo>
                    <a:pt x="839359" y="89580"/>
                  </a:lnTo>
                  <a:lnTo>
                    <a:pt x="836957" y="54757"/>
                  </a:lnTo>
                  <a:lnTo>
                    <a:pt x="834556" y="17532"/>
                  </a:lnTo>
                  <a:close/>
                  <a:moveTo>
                    <a:pt x="238727" y="0"/>
                  </a:moveTo>
                  <a:lnTo>
                    <a:pt x="797204" y="0"/>
                  </a:lnTo>
                  <a:lnTo>
                    <a:pt x="784122" y="33142"/>
                  </a:lnTo>
                  <a:lnTo>
                    <a:pt x="773315" y="83576"/>
                  </a:lnTo>
                  <a:lnTo>
                    <a:pt x="770913" y="137612"/>
                  </a:lnTo>
                  <a:lnTo>
                    <a:pt x="770913" y="192849"/>
                  </a:lnTo>
                  <a:lnTo>
                    <a:pt x="778118" y="246885"/>
                  </a:lnTo>
                  <a:lnTo>
                    <a:pt x="786524" y="299720"/>
                  </a:lnTo>
                  <a:lnTo>
                    <a:pt x="794929" y="345350"/>
                  </a:lnTo>
                  <a:lnTo>
                    <a:pt x="797162" y="360000"/>
                  </a:lnTo>
                  <a:lnTo>
                    <a:pt x="241814" y="360000"/>
                  </a:lnTo>
                  <a:lnTo>
                    <a:pt x="244963" y="347752"/>
                  </a:lnTo>
                  <a:lnTo>
                    <a:pt x="255770" y="304523"/>
                  </a:lnTo>
                  <a:lnTo>
                    <a:pt x="266578" y="256491"/>
                  </a:lnTo>
                  <a:lnTo>
                    <a:pt x="271381" y="206058"/>
                  </a:lnTo>
                  <a:lnTo>
                    <a:pt x="266578" y="155624"/>
                  </a:lnTo>
                  <a:lnTo>
                    <a:pt x="238959" y="5524"/>
                  </a:lnTo>
                  <a:close/>
                  <a:moveTo>
                    <a:pt x="9308" y="0"/>
                  </a:moveTo>
                  <a:lnTo>
                    <a:pt x="205337" y="0"/>
                  </a:lnTo>
                  <a:lnTo>
                    <a:pt x="205337" y="35544"/>
                  </a:lnTo>
                  <a:lnTo>
                    <a:pt x="201734" y="75170"/>
                  </a:lnTo>
                  <a:lnTo>
                    <a:pt x="194530" y="112395"/>
                  </a:lnTo>
                  <a:lnTo>
                    <a:pt x="166911" y="201254"/>
                  </a:lnTo>
                  <a:lnTo>
                    <a:pt x="162108" y="249286"/>
                  </a:lnTo>
                  <a:lnTo>
                    <a:pt x="162108" y="297318"/>
                  </a:lnTo>
                  <a:lnTo>
                    <a:pt x="168112" y="347752"/>
                  </a:lnTo>
                  <a:lnTo>
                    <a:pt x="169337" y="360000"/>
                  </a:lnTo>
                  <a:lnTo>
                    <a:pt x="6031" y="360000"/>
                  </a:lnTo>
                  <a:lnTo>
                    <a:pt x="2402" y="288913"/>
                  </a:lnTo>
                  <a:lnTo>
                    <a:pt x="0" y="246885"/>
                  </a:lnTo>
                  <a:lnTo>
                    <a:pt x="2402" y="206058"/>
                  </a:lnTo>
                  <a:lnTo>
                    <a:pt x="9607" y="166431"/>
                  </a:lnTo>
                  <a:lnTo>
                    <a:pt x="15611" y="126805"/>
                  </a:lnTo>
                  <a:lnTo>
                    <a:pt x="18012" y="83576"/>
                  </a:lnTo>
                  <a:lnTo>
                    <a:pt x="13209" y="40347"/>
                  </a:lnTo>
                  <a:lnTo>
                    <a:pt x="9607" y="5524"/>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2" name="Google Shape;322;g21945cc6645_0_7"/>
            <p:cNvSpPr/>
            <p:nvPr/>
          </p:nvSpPr>
          <p:spPr>
            <a:xfrm>
              <a:off x="1763688" y="3497490"/>
              <a:ext cx="1018654" cy="360000"/>
            </a:xfrm>
            <a:custGeom>
              <a:rect b="b" l="l" r="r" t="t"/>
              <a:pathLst>
                <a:path extrusionOk="0" h="360000" w="1018654">
                  <a:moveTo>
                    <a:pt x="858501" y="0"/>
                  </a:moveTo>
                  <a:lnTo>
                    <a:pt x="1018654" y="0"/>
                  </a:lnTo>
                  <a:lnTo>
                    <a:pt x="1014649" y="33382"/>
                  </a:lnTo>
                  <a:lnTo>
                    <a:pt x="1007444" y="155864"/>
                  </a:lnTo>
                  <a:lnTo>
                    <a:pt x="1009845" y="273543"/>
                  </a:lnTo>
                  <a:lnTo>
                    <a:pt x="1016085" y="360000"/>
                  </a:lnTo>
                  <a:lnTo>
                    <a:pt x="911780" y="360000"/>
                  </a:lnTo>
                  <a:lnTo>
                    <a:pt x="916183" y="352795"/>
                  </a:lnTo>
                  <a:lnTo>
                    <a:pt x="916183" y="323976"/>
                  </a:lnTo>
                  <a:lnTo>
                    <a:pt x="913781" y="291555"/>
                  </a:lnTo>
                  <a:lnTo>
                    <a:pt x="905376" y="256731"/>
                  </a:lnTo>
                  <a:lnTo>
                    <a:pt x="895769" y="217105"/>
                  </a:lnTo>
                  <a:lnTo>
                    <a:pt x="884962" y="179880"/>
                  </a:lnTo>
                  <a:lnTo>
                    <a:pt x="874155" y="142655"/>
                  </a:lnTo>
                  <a:lnTo>
                    <a:pt x="863348" y="110234"/>
                  </a:lnTo>
                  <a:lnTo>
                    <a:pt x="857344" y="81414"/>
                  </a:lnTo>
                  <a:close/>
                  <a:moveTo>
                    <a:pt x="235783" y="0"/>
                  </a:moveTo>
                  <a:lnTo>
                    <a:pt x="791131" y="0"/>
                  </a:lnTo>
                  <a:lnTo>
                    <a:pt x="846004" y="360000"/>
                  </a:lnTo>
                  <a:lnTo>
                    <a:pt x="181933" y="360000"/>
                  </a:lnTo>
                  <a:lnTo>
                    <a:pt x="228125" y="29780"/>
                  </a:lnTo>
                  <a:close/>
                  <a:moveTo>
                    <a:pt x="0" y="0"/>
                  </a:moveTo>
                  <a:lnTo>
                    <a:pt x="163306" y="0"/>
                  </a:lnTo>
                  <a:lnTo>
                    <a:pt x="166884" y="35784"/>
                  </a:lnTo>
                  <a:lnTo>
                    <a:pt x="166884" y="83816"/>
                  </a:lnTo>
                  <a:lnTo>
                    <a:pt x="160880" y="131848"/>
                  </a:lnTo>
                  <a:lnTo>
                    <a:pt x="156077" y="151061"/>
                  </a:lnTo>
                  <a:lnTo>
                    <a:pt x="147671" y="177479"/>
                  </a:lnTo>
                  <a:lnTo>
                    <a:pt x="136864" y="208699"/>
                  </a:lnTo>
                  <a:lnTo>
                    <a:pt x="126057" y="243523"/>
                  </a:lnTo>
                  <a:lnTo>
                    <a:pt x="116451" y="275944"/>
                  </a:lnTo>
                  <a:lnTo>
                    <a:pt x="112848" y="308366"/>
                  </a:lnTo>
                  <a:lnTo>
                    <a:pt x="110447" y="337185"/>
                  </a:lnTo>
                  <a:lnTo>
                    <a:pt x="112728" y="360000"/>
                  </a:lnTo>
                  <a:lnTo>
                    <a:pt x="14833" y="360000"/>
                  </a:lnTo>
                  <a:lnTo>
                    <a:pt x="16784" y="328779"/>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3" name="Google Shape;323;g21945cc6645_0_7"/>
            <p:cNvSpPr/>
            <p:nvPr/>
          </p:nvSpPr>
          <p:spPr>
            <a:xfrm>
              <a:off x="1756672" y="3857490"/>
              <a:ext cx="1032687" cy="360000"/>
            </a:xfrm>
            <a:custGeom>
              <a:rect b="b" l="l" r="r" t="t"/>
              <a:pathLst>
                <a:path extrusionOk="0" h="360000" w="1032687">
                  <a:moveTo>
                    <a:pt x="915409" y="0"/>
                  </a:moveTo>
                  <a:lnTo>
                    <a:pt x="1019713" y="0"/>
                  </a:lnTo>
                  <a:lnTo>
                    <a:pt x="1021880" y="30020"/>
                  </a:lnTo>
                  <a:lnTo>
                    <a:pt x="1032687" y="140494"/>
                  </a:lnTo>
                  <a:lnTo>
                    <a:pt x="1032687" y="180120"/>
                  </a:lnTo>
                  <a:lnTo>
                    <a:pt x="1021880" y="212542"/>
                  </a:lnTo>
                  <a:lnTo>
                    <a:pt x="1005069" y="243763"/>
                  </a:lnTo>
                  <a:lnTo>
                    <a:pt x="978651" y="270180"/>
                  </a:lnTo>
                  <a:lnTo>
                    <a:pt x="949832" y="291795"/>
                  </a:lnTo>
                  <a:lnTo>
                    <a:pt x="919812" y="306204"/>
                  </a:lnTo>
                  <a:lnTo>
                    <a:pt x="888591" y="318212"/>
                  </a:lnTo>
                  <a:lnTo>
                    <a:pt x="888591" y="308606"/>
                  </a:lnTo>
                  <a:lnTo>
                    <a:pt x="886190" y="302602"/>
                  </a:lnTo>
                  <a:lnTo>
                    <a:pt x="884989" y="295397"/>
                  </a:lnTo>
                  <a:lnTo>
                    <a:pt x="884989" y="291795"/>
                  </a:lnTo>
                  <a:lnTo>
                    <a:pt x="884989" y="284590"/>
                  </a:lnTo>
                  <a:lnTo>
                    <a:pt x="884989" y="276184"/>
                  </a:lnTo>
                  <a:lnTo>
                    <a:pt x="890993" y="270180"/>
                  </a:lnTo>
                  <a:lnTo>
                    <a:pt x="898198" y="265377"/>
                  </a:lnTo>
                  <a:lnTo>
                    <a:pt x="901800" y="258172"/>
                  </a:lnTo>
                  <a:lnTo>
                    <a:pt x="906603" y="249767"/>
                  </a:lnTo>
                  <a:lnTo>
                    <a:pt x="909005" y="241361"/>
                  </a:lnTo>
                  <a:lnTo>
                    <a:pt x="904202" y="238959"/>
                  </a:lnTo>
                  <a:lnTo>
                    <a:pt x="899398" y="238959"/>
                  </a:lnTo>
                  <a:lnTo>
                    <a:pt x="898198" y="238959"/>
                  </a:lnTo>
                  <a:lnTo>
                    <a:pt x="898198" y="236558"/>
                  </a:lnTo>
                  <a:lnTo>
                    <a:pt x="898198" y="234156"/>
                  </a:lnTo>
                  <a:lnTo>
                    <a:pt x="895796" y="232955"/>
                  </a:lnTo>
                  <a:lnTo>
                    <a:pt x="895796" y="225751"/>
                  </a:lnTo>
                  <a:lnTo>
                    <a:pt x="922214" y="210140"/>
                  </a:lnTo>
                  <a:lnTo>
                    <a:pt x="946230" y="190927"/>
                  </a:lnTo>
                  <a:lnTo>
                    <a:pt x="967844" y="169313"/>
                  </a:lnTo>
                  <a:lnTo>
                    <a:pt x="965442" y="158506"/>
                  </a:lnTo>
                  <a:lnTo>
                    <a:pt x="963041" y="150100"/>
                  </a:lnTo>
                  <a:lnTo>
                    <a:pt x="960639" y="142895"/>
                  </a:lnTo>
                  <a:lnTo>
                    <a:pt x="957037" y="136891"/>
                  </a:lnTo>
                  <a:lnTo>
                    <a:pt x="943828" y="129687"/>
                  </a:lnTo>
                  <a:lnTo>
                    <a:pt x="933021" y="136891"/>
                  </a:lnTo>
                  <a:lnTo>
                    <a:pt x="928218" y="151301"/>
                  </a:lnTo>
                  <a:lnTo>
                    <a:pt x="923414" y="166911"/>
                  </a:lnTo>
                  <a:lnTo>
                    <a:pt x="917410" y="177719"/>
                  </a:lnTo>
                  <a:lnTo>
                    <a:pt x="906603" y="188526"/>
                  </a:lnTo>
                  <a:lnTo>
                    <a:pt x="888591" y="193329"/>
                  </a:lnTo>
                  <a:lnTo>
                    <a:pt x="880186" y="57639"/>
                  </a:lnTo>
                  <a:close/>
                  <a:moveTo>
                    <a:pt x="185562" y="0"/>
                  </a:moveTo>
                  <a:lnTo>
                    <a:pt x="849633" y="0"/>
                  </a:lnTo>
                  <a:lnTo>
                    <a:pt x="871780" y="145297"/>
                  </a:lnTo>
                  <a:lnTo>
                    <a:pt x="874182" y="188526"/>
                  </a:lnTo>
                  <a:lnTo>
                    <a:pt x="871780" y="238959"/>
                  </a:lnTo>
                  <a:lnTo>
                    <a:pt x="864575" y="294196"/>
                  </a:lnTo>
                  <a:lnTo>
                    <a:pt x="858571" y="348232"/>
                  </a:lnTo>
                  <a:lnTo>
                    <a:pt x="856819" y="360000"/>
                  </a:lnTo>
                  <a:lnTo>
                    <a:pt x="588348" y="360000"/>
                  </a:lnTo>
                  <a:lnTo>
                    <a:pt x="587191" y="342228"/>
                  </a:lnTo>
                  <a:lnTo>
                    <a:pt x="524749" y="49233"/>
                  </a:lnTo>
                  <a:lnTo>
                    <a:pt x="515143" y="49233"/>
                  </a:lnTo>
                  <a:lnTo>
                    <a:pt x="509139" y="68446"/>
                  </a:lnTo>
                  <a:lnTo>
                    <a:pt x="504335" y="92462"/>
                  </a:lnTo>
                  <a:lnTo>
                    <a:pt x="504335" y="121281"/>
                  </a:lnTo>
                  <a:lnTo>
                    <a:pt x="485123" y="171715"/>
                  </a:lnTo>
                  <a:lnTo>
                    <a:pt x="474315" y="223349"/>
                  </a:lnTo>
                  <a:lnTo>
                    <a:pt x="467111" y="280988"/>
                  </a:lnTo>
                  <a:lnTo>
                    <a:pt x="465910" y="339827"/>
                  </a:lnTo>
                  <a:lnTo>
                    <a:pt x="464328" y="360000"/>
                  </a:lnTo>
                  <a:lnTo>
                    <a:pt x="184454" y="360000"/>
                  </a:lnTo>
                  <a:lnTo>
                    <a:pt x="178919" y="319413"/>
                  </a:lnTo>
                  <a:lnTo>
                    <a:pt x="175316" y="262976"/>
                  </a:lnTo>
                  <a:lnTo>
                    <a:pt x="170513" y="208939"/>
                  </a:lnTo>
                  <a:lnTo>
                    <a:pt x="168112" y="156104"/>
                  </a:lnTo>
                  <a:lnTo>
                    <a:pt x="170513" y="110474"/>
                  </a:lnTo>
                  <a:lnTo>
                    <a:pt x="175316" y="73249"/>
                  </a:lnTo>
                  <a:close/>
                  <a:moveTo>
                    <a:pt x="18462" y="0"/>
                  </a:moveTo>
                  <a:lnTo>
                    <a:pt x="116357" y="0"/>
                  </a:lnTo>
                  <a:lnTo>
                    <a:pt x="116477" y="1201"/>
                  </a:lnTo>
                  <a:lnTo>
                    <a:pt x="151300" y="54036"/>
                  </a:lnTo>
                  <a:lnTo>
                    <a:pt x="144096" y="188526"/>
                  </a:lnTo>
                  <a:lnTo>
                    <a:pt x="127284" y="193329"/>
                  </a:lnTo>
                  <a:lnTo>
                    <a:pt x="116477" y="169313"/>
                  </a:lnTo>
                  <a:lnTo>
                    <a:pt x="106871" y="140494"/>
                  </a:lnTo>
                  <a:lnTo>
                    <a:pt x="79252" y="129687"/>
                  </a:lnTo>
                  <a:lnTo>
                    <a:pt x="72048" y="164510"/>
                  </a:lnTo>
                  <a:lnTo>
                    <a:pt x="96064" y="188526"/>
                  </a:lnTo>
                  <a:lnTo>
                    <a:pt x="122481" y="214943"/>
                  </a:lnTo>
                  <a:lnTo>
                    <a:pt x="140493" y="241361"/>
                  </a:lnTo>
                  <a:lnTo>
                    <a:pt x="135690" y="243763"/>
                  </a:lnTo>
                  <a:lnTo>
                    <a:pt x="130887" y="243763"/>
                  </a:lnTo>
                  <a:lnTo>
                    <a:pt x="129686" y="243763"/>
                  </a:lnTo>
                  <a:lnTo>
                    <a:pt x="129686" y="246164"/>
                  </a:lnTo>
                  <a:lnTo>
                    <a:pt x="129686" y="247365"/>
                  </a:lnTo>
                  <a:lnTo>
                    <a:pt x="127284" y="249767"/>
                  </a:lnTo>
                  <a:lnTo>
                    <a:pt x="127284" y="256972"/>
                  </a:lnTo>
                  <a:lnTo>
                    <a:pt x="140493" y="262976"/>
                  </a:lnTo>
                  <a:lnTo>
                    <a:pt x="146497" y="276184"/>
                  </a:lnTo>
                  <a:lnTo>
                    <a:pt x="151300" y="294196"/>
                  </a:lnTo>
                  <a:lnTo>
                    <a:pt x="146497" y="300200"/>
                  </a:lnTo>
                  <a:lnTo>
                    <a:pt x="144096" y="306204"/>
                  </a:lnTo>
                  <a:lnTo>
                    <a:pt x="140493" y="313409"/>
                  </a:lnTo>
                  <a:lnTo>
                    <a:pt x="135690" y="318212"/>
                  </a:lnTo>
                  <a:lnTo>
                    <a:pt x="111674" y="302602"/>
                  </a:lnTo>
                  <a:lnTo>
                    <a:pt x="87658" y="289393"/>
                  </a:lnTo>
                  <a:lnTo>
                    <a:pt x="66044" y="276184"/>
                  </a:lnTo>
                  <a:lnTo>
                    <a:pt x="44429" y="258172"/>
                  </a:lnTo>
                  <a:lnTo>
                    <a:pt x="26417" y="236558"/>
                  </a:lnTo>
                  <a:lnTo>
                    <a:pt x="10807" y="208939"/>
                  </a:lnTo>
                  <a:lnTo>
                    <a:pt x="0" y="169313"/>
                  </a:lnTo>
                  <a:lnTo>
                    <a:pt x="0" y="129687"/>
                  </a:lnTo>
                  <a:lnTo>
                    <a:pt x="4803" y="90060"/>
                  </a:lnTo>
                  <a:lnTo>
                    <a:pt x="10807" y="49233"/>
                  </a:lnTo>
                  <a:lnTo>
                    <a:pt x="18012" y="7205"/>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4" name="Google Shape;324;g21945cc6645_0_7"/>
            <p:cNvSpPr/>
            <p:nvPr/>
          </p:nvSpPr>
          <p:spPr>
            <a:xfrm>
              <a:off x="1941253" y="4217490"/>
              <a:ext cx="698451" cy="360000"/>
            </a:xfrm>
            <a:custGeom>
              <a:rect b="b" l="l" r="r" t="t"/>
              <a:pathLst>
                <a:path extrusionOk="0" h="360000" w="698451">
                  <a:moveTo>
                    <a:pt x="405233" y="0"/>
                  </a:moveTo>
                  <a:lnTo>
                    <a:pt x="673705" y="0"/>
                  </a:lnTo>
                  <a:lnTo>
                    <a:pt x="667052" y="44670"/>
                  </a:lnTo>
                  <a:lnTo>
                    <a:pt x="664650" y="99907"/>
                  </a:lnTo>
                  <a:lnTo>
                    <a:pt x="664650" y="150340"/>
                  </a:lnTo>
                  <a:lnTo>
                    <a:pt x="670654" y="210380"/>
                  </a:lnTo>
                  <a:lnTo>
                    <a:pt x="681461" y="274023"/>
                  </a:lnTo>
                  <a:lnTo>
                    <a:pt x="694670" y="340067"/>
                  </a:lnTo>
                  <a:lnTo>
                    <a:pt x="698451" y="360000"/>
                  </a:lnTo>
                  <a:lnTo>
                    <a:pt x="479985" y="360000"/>
                  </a:lnTo>
                  <a:lnTo>
                    <a:pt x="472522" y="332862"/>
                  </a:lnTo>
                  <a:lnTo>
                    <a:pt x="452109" y="284830"/>
                  </a:lnTo>
                  <a:lnTo>
                    <a:pt x="432896" y="234396"/>
                  </a:lnTo>
                  <a:lnTo>
                    <a:pt x="417285" y="185164"/>
                  </a:lnTo>
                  <a:close/>
                  <a:moveTo>
                    <a:pt x="1339" y="0"/>
                  </a:moveTo>
                  <a:lnTo>
                    <a:pt x="281214" y="0"/>
                  </a:lnTo>
                  <a:lnTo>
                    <a:pt x="277993" y="41068"/>
                  </a:lnTo>
                  <a:lnTo>
                    <a:pt x="273189" y="103509"/>
                  </a:lnTo>
                  <a:lnTo>
                    <a:pt x="264784" y="164750"/>
                  </a:lnTo>
                  <a:lnTo>
                    <a:pt x="249173" y="223589"/>
                  </a:lnTo>
                  <a:lnTo>
                    <a:pt x="229961" y="278826"/>
                  </a:lnTo>
                  <a:lnTo>
                    <a:pt x="210748" y="332862"/>
                  </a:lnTo>
                  <a:lnTo>
                    <a:pt x="203964" y="360000"/>
                  </a:lnTo>
                  <a:lnTo>
                    <a:pt x="0" y="360000"/>
                  </a:lnTo>
                  <a:lnTo>
                    <a:pt x="5411" y="326858"/>
                  </a:lnTo>
                  <a:lnTo>
                    <a:pt x="13817" y="268019"/>
                  </a:lnTo>
                  <a:lnTo>
                    <a:pt x="19821" y="206778"/>
                  </a:lnTo>
                  <a:lnTo>
                    <a:pt x="19821" y="150340"/>
                  </a:lnTo>
                  <a:lnTo>
                    <a:pt x="16218" y="97505"/>
                  </a:lnTo>
                  <a:lnTo>
                    <a:pt x="9014" y="57879"/>
                  </a:lnTo>
                  <a:lnTo>
                    <a:pt x="3010" y="12248"/>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5" name="Google Shape;325;g21945cc6645_0_7"/>
            <p:cNvSpPr/>
            <p:nvPr/>
          </p:nvSpPr>
          <p:spPr>
            <a:xfrm>
              <a:off x="1906903" y="4577490"/>
              <a:ext cx="748098" cy="360000"/>
            </a:xfrm>
            <a:custGeom>
              <a:rect b="b" l="l" r="r" t="t"/>
              <a:pathLst>
                <a:path extrusionOk="0" h="360000" w="748098">
                  <a:moveTo>
                    <a:pt x="509397" y="0"/>
                  </a:moveTo>
                  <a:lnTo>
                    <a:pt x="727863" y="0"/>
                  </a:lnTo>
                  <a:lnTo>
                    <a:pt x="737291" y="49713"/>
                  </a:lnTo>
                  <a:lnTo>
                    <a:pt x="745696" y="119360"/>
                  </a:lnTo>
                  <a:lnTo>
                    <a:pt x="748098" y="189006"/>
                  </a:lnTo>
                  <a:lnTo>
                    <a:pt x="742094" y="257452"/>
                  </a:lnTo>
                  <a:lnTo>
                    <a:pt x="721680" y="346311"/>
                  </a:lnTo>
                  <a:lnTo>
                    <a:pt x="718595" y="360000"/>
                  </a:lnTo>
                  <a:lnTo>
                    <a:pt x="503439" y="360000"/>
                  </a:lnTo>
                  <a:lnTo>
                    <a:pt x="491127" y="300681"/>
                  </a:lnTo>
                  <a:lnTo>
                    <a:pt x="486324" y="234637"/>
                  </a:lnTo>
                  <a:lnTo>
                    <a:pt x="491127" y="169793"/>
                  </a:lnTo>
                  <a:lnTo>
                    <a:pt x="515143" y="20894"/>
                  </a:lnTo>
                  <a:close/>
                  <a:moveTo>
                    <a:pt x="29412" y="0"/>
                  </a:moveTo>
                  <a:lnTo>
                    <a:pt x="233375" y="0"/>
                  </a:lnTo>
                  <a:lnTo>
                    <a:pt x="226951" y="25697"/>
                  </a:lnTo>
                  <a:lnTo>
                    <a:pt x="250967" y="132569"/>
                  </a:lnTo>
                  <a:lnTo>
                    <a:pt x="250967" y="318693"/>
                  </a:lnTo>
                  <a:lnTo>
                    <a:pt x="241788" y="360000"/>
                  </a:lnTo>
                  <a:lnTo>
                    <a:pt x="31112" y="360000"/>
                  </a:lnTo>
                  <a:lnTo>
                    <a:pt x="27618" y="348713"/>
                  </a:lnTo>
                  <a:lnTo>
                    <a:pt x="12008" y="298279"/>
                  </a:lnTo>
                  <a:lnTo>
                    <a:pt x="3602" y="244243"/>
                  </a:lnTo>
                  <a:lnTo>
                    <a:pt x="0" y="186605"/>
                  </a:lnTo>
                  <a:lnTo>
                    <a:pt x="6004" y="126565"/>
                  </a:lnTo>
                  <a:lnTo>
                    <a:pt x="14410" y="79733"/>
                  </a:lnTo>
                  <a:lnTo>
                    <a:pt x="25217" y="25697"/>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6" name="Google Shape;326;g21945cc6645_0_7"/>
            <p:cNvSpPr/>
            <p:nvPr/>
          </p:nvSpPr>
          <p:spPr>
            <a:xfrm>
              <a:off x="1937210" y="4937490"/>
              <a:ext cx="687484" cy="360000"/>
            </a:xfrm>
            <a:custGeom>
              <a:rect b="b" l="l" r="r" t="t"/>
              <a:pathLst>
                <a:path extrusionOk="0" h="360000" w="687484">
                  <a:moveTo>
                    <a:pt x="472326" y="0"/>
                  </a:moveTo>
                  <a:lnTo>
                    <a:pt x="687484" y="0"/>
                  </a:lnTo>
                  <a:lnTo>
                    <a:pt x="671356" y="71568"/>
                  </a:lnTo>
                  <a:lnTo>
                    <a:pt x="652143" y="159226"/>
                  </a:lnTo>
                  <a:lnTo>
                    <a:pt x="634131" y="250487"/>
                  </a:lnTo>
                  <a:lnTo>
                    <a:pt x="618520" y="346551"/>
                  </a:lnTo>
                  <a:lnTo>
                    <a:pt x="618184" y="360000"/>
                  </a:lnTo>
                  <a:lnTo>
                    <a:pt x="473658" y="360000"/>
                  </a:lnTo>
                  <a:lnTo>
                    <a:pt x="474425" y="357358"/>
                  </a:lnTo>
                  <a:lnTo>
                    <a:pt x="485232" y="318933"/>
                  </a:lnTo>
                  <a:lnTo>
                    <a:pt x="497240" y="274503"/>
                  </a:lnTo>
                  <a:lnTo>
                    <a:pt x="503244" y="228873"/>
                  </a:lnTo>
                  <a:lnTo>
                    <a:pt x="505645" y="176037"/>
                  </a:lnTo>
                  <a:lnTo>
                    <a:pt x="498441" y="122001"/>
                  </a:lnTo>
                  <a:lnTo>
                    <a:pt x="485232" y="65564"/>
                  </a:lnTo>
                  <a:lnTo>
                    <a:pt x="473224" y="4323"/>
                  </a:lnTo>
                  <a:close/>
                  <a:moveTo>
                    <a:pt x="0" y="0"/>
                  </a:moveTo>
                  <a:lnTo>
                    <a:pt x="210676" y="0"/>
                  </a:lnTo>
                  <a:lnTo>
                    <a:pt x="210249" y="1921"/>
                  </a:lnTo>
                  <a:lnTo>
                    <a:pt x="199442" y="47552"/>
                  </a:lnTo>
                  <a:lnTo>
                    <a:pt x="191036" y="100387"/>
                  </a:lnTo>
                  <a:lnTo>
                    <a:pt x="186233" y="152021"/>
                  </a:lnTo>
                  <a:lnTo>
                    <a:pt x="191036" y="204857"/>
                  </a:lnTo>
                  <a:lnTo>
                    <a:pt x="195839" y="318933"/>
                  </a:lnTo>
                  <a:lnTo>
                    <a:pt x="214743" y="360000"/>
                  </a:lnTo>
                  <a:lnTo>
                    <a:pt x="67388" y="360000"/>
                  </a:lnTo>
                  <a:lnTo>
                    <a:pt x="68554" y="327338"/>
                  </a:lnTo>
                  <a:lnTo>
                    <a:pt x="64952" y="257692"/>
                  </a:lnTo>
                  <a:lnTo>
                    <a:pt x="55346" y="189246"/>
                  </a:lnTo>
                  <a:lnTo>
                    <a:pt x="42137" y="126805"/>
                  </a:lnTo>
                  <a:lnTo>
                    <a:pt x="27727" y="82375"/>
                  </a:lnTo>
                  <a:lnTo>
                    <a:pt x="12117" y="3914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27" name="Google Shape;327;g21945cc6645_0_7"/>
            <p:cNvSpPr/>
            <p:nvPr/>
          </p:nvSpPr>
          <p:spPr>
            <a:xfrm>
              <a:off x="1943060" y="5297490"/>
              <a:ext cx="691661" cy="360000"/>
            </a:xfrm>
            <a:custGeom>
              <a:rect b="b" l="l" r="r" t="t"/>
              <a:pathLst>
                <a:path extrusionOk="0" h="360000" w="691661">
                  <a:moveTo>
                    <a:pt x="469947" y="0"/>
                  </a:moveTo>
                  <a:lnTo>
                    <a:pt x="614473" y="0"/>
                  </a:lnTo>
                  <a:lnTo>
                    <a:pt x="613609" y="34583"/>
                  </a:lnTo>
                  <a:lnTo>
                    <a:pt x="619613" y="76611"/>
                  </a:lnTo>
                  <a:lnTo>
                    <a:pt x="630420" y="117438"/>
                  </a:lnTo>
                  <a:lnTo>
                    <a:pt x="646030" y="157065"/>
                  </a:lnTo>
                  <a:lnTo>
                    <a:pt x="661641" y="196691"/>
                  </a:lnTo>
                  <a:lnTo>
                    <a:pt x="676050" y="235117"/>
                  </a:lnTo>
                  <a:lnTo>
                    <a:pt x="686857" y="274743"/>
                  </a:lnTo>
                  <a:lnTo>
                    <a:pt x="691661" y="319173"/>
                  </a:lnTo>
                  <a:lnTo>
                    <a:pt x="648432" y="338386"/>
                  </a:lnTo>
                  <a:lnTo>
                    <a:pt x="600400" y="349193"/>
                  </a:lnTo>
                  <a:lnTo>
                    <a:pt x="547565" y="351595"/>
                  </a:lnTo>
                  <a:lnTo>
                    <a:pt x="491127" y="349193"/>
                  </a:lnTo>
                  <a:lnTo>
                    <a:pt x="480320" y="316771"/>
                  </a:lnTo>
                  <a:lnTo>
                    <a:pt x="470714" y="277145"/>
                  </a:lnTo>
                  <a:lnTo>
                    <a:pt x="467111" y="235117"/>
                  </a:lnTo>
                  <a:lnTo>
                    <a:pt x="470714" y="189486"/>
                  </a:lnTo>
                  <a:lnTo>
                    <a:pt x="475517" y="103029"/>
                  </a:lnTo>
                  <a:lnTo>
                    <a:pt x="470714" y="89820"/>
                  </a:lnTo>
                  <a:lnTo>
                    <a:pt x="464710" y="74210"/>
                  </a:lnTo>
                  <a:lnTo>
                    <a:pt x="459906" y="56198"/>
                  </a:lnTo>
                  <a:lnTo>
                    <a:pt x="459906" y="34583"/>
                  </a:lnTo>
                  <a:close/>
                  <a:moveTo>
                    <a:pt x="63677" y="0"/>
                  </a:moveTo>
                  <a:lnTo>
                    <a:pt x="211032" y="0"/>
                  </a:lnTo>
                  <a:lnTo>
                    <a:pt x="226951" y="34583"/>
                  </a:lnTo>
                  <a:lnTo>
                    <a:pt x="226951" y="54997"/>
                  </a:lnTo>
                  <a:lnTo>
                    <a:pt x="222148" y="71808"/>
                  </a:lnTo>
                  <a:lnTo>
                    <a:pt x="216144" y="89820"/>
                  </a:lnTo>
                  <a:lnTo>
                    <a:pt x="211341" y="103029"/>
                  </a:lnTo>
                  <a:lnTo>
                    <a:pt x="206538" y="148659"/>
                  </a:lnTo>
                  <a:lnTo>
                    <a:pt x="208939" y="196691"/>
                  </a:lnTo>
                  <a:lnTo>
                    <a:pt x="211341" y="244723"/>
                  </a:lnTo>
                  <a:lnTo>
                    <a:pt x="213743" y="295157"/>
                  </a:lnTo>
                  <a:lnTo>
                    <a:pt x="206538" y="343189"/>
                  </a:lnTo>
                  <a:lnTo>
                    <a:pt x="195731" y="343189"/>
                  </a:lnTo>
                  <a:lnTo>
                    <a:pt x="174116" y="353996"/>
                  </a:lnTo>
                  <a:lnTo>
                    <a:pt x="145297" y="360000"/>
                  </a:lnTo>
                  <a:lnTo>
                    <a:pt x="117679" y="360000"/>
                  </a:lnTo>
                  <a:lnTo>
                    <a:pt x="88859" y="357599"/>
                  </a:lnTo>
                  <a:lnTo>
                    <a:pt x="61241" y="349193"/>
                  </a:lnTo>
                  <a:lnTo>
                    <a:pt x="37225" y="338386"/>
                  </a:lnTo>
                  <a:lnTo>
                    <a:pt x="16811" y="320374"/>
                  </a:lnTo>
                  <a:lnTo>
                    <a:pt x="3603" y="301161"/>
                  </a:lnTo>
                  <a:lnTo>
                    <a:pt x="0" y="277145"/>
                  </a:lnTo>
                  <a:lnTo>
                    <a:pt x="24016" y="224310"/>
                  </a:lnTo>
                  <a:lnTo>
                    <a:pt x="43229" y="167872"/>
                  </a:lnTo>
                  <a:lnTo>
                    <a:pt x="56438" y="103029"/>
                  </a:lnTo>
                  <a:lnTo>
                    <a:pt x="62442" y="3458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grpSp>
      <p:grpSp>
        <p:nvGrpSpPr>
          <p:cNvPr id="328" name="Google Shape;328;g21945cc6645_0_7"/>
          <p:cNvGrpSpPr/>
          <p:nvPr/>
        </p:nvGrpSpPr>
        <p:grpSpPr>
          <a:xfrm>
            <a:off x="8484116" y="1719132"/>
            <a:ext cx="1071938" cy="3728160"/>
            <a:chOff x="1755471" y="2057490"/>
            <a:chExt cx="1035089" cy="3600000"/>
          </a:xfrm>
        </p:grpSpPr>
        <p:sp>
          <p:nvSpPr>
            <p:cNvPr id="329" name="Google Shape;329;g21945cc6645_0_7"/>
            <p:cNvSpPr/>
            <p:nvPr/>
          </p:nvSpPr>
          <p:spPr>
            <a:xfrm>
              <a:off x="2099500" y="2057490"/>
              <a:ext cx="347031" cy="360000"/>
            </a:xfrm>
            <a:custGeom>
              <a:rect b="b" l="l" r="r" t="t"/>
              <a:pathLst>
                <a:path extrusionOk="0" h="360000" w="347031">
                  <a:moveTo>
                    <a:pt x="168112" y="0"/>
                  </a:moveTo>
                  <a:lnTo>
                    <a:pt x="267778" y="32422"/>
                  </a:lnTo>
                  <a:lnTo>
                    <a:pt x="302602" y="87659"/>
                  </a:lnTo>
                  <a:lnTo>
                    <a:pt x="307405" y="91261"/>
                  </a:lnTo>
                  <a:lnTo>
                    <a:pt x="313409" y="93663"/>
                  </a:lnTo>
                  <a:lnTo>
                    <a:pt x="318212" y="93663"/>
                  </a:lnTo>
                  <a:lnTo>
                    <a:pt x="323015" y="96064"/>
                  </a:lnTo>
                  <a:lnTo>
                    <a:pt x="325417" y="96064"/>
                  </a:lnTo>
                  <a:lnTo>
                    <a:pt x="329019" y="100867"/>
                  </a:lnTo>
                  <a:lnTo>
                    <a:pt x="331421" y="104470"/>
                  </a:lnTo>
                  <a:lnTo>
                    <a:pt x="336224" y="111675"/>
                  </a:lnTo>
                  <a:lnTo>
                    <a:pt x="336224" y="187325"/>
                  </a:lnTo>
                  <a:lnTo>
                    <a:pt x="337425" y="216144"/>
                  </a:lnTo>
                  <a:lnTo>
                    <a:pt x="342228" y="242562"/>
                  </a:lnTo>
                  <a:lnTo>
                    <a:pt x="347031" y="266578"/>
                  </a:lnTo>
                  <a:lnTo>
                    <a:pt x="347031" y="288192"/>
                  </a:lnTo>
                  <a:lnTo>
                    <a:pt x="337425" y="314610"/>
                  </a:lnTo>
                  <a:lnTo>
                    <a:pt x="325417" y="338626"/>
                  </a:lnTo>
                  <a:lnTo>
                    <a:pt x="311524" y="360000"/>
                  </a:lnTo>
                  <a:lnTo>
                    <a:pt x="42055" y="360000"/>
                  </a:lnTo>
                  <a:lnTo>
                    <a:pt x="38426" y="351835"/>
                  </a:lnTo>
                  <a:lnTo>
                    <a:pt x="27619" y="336224"/>
                  </a:lnTo>
                  <a:lnTo>
                    <a:pt x="16811" y="323015"/>
                  </a:lnTo>
                  <a:lnTo>
                    <a:pt x="6004" y="305003"/>
                  </a:lnTo>
                  <a:lnTo>
                    <a:pt x="0" y="283389"/>
                  </a:lnTo>
                  <a:lnTo>
                    <a:pt x="0" y="268979"/>
                  </a:lnTo>
                  <a:lnTo>
                    <a:pt x="3603" y="256971"/>
                  </a:lnTo>
                  <a:lnTo>
                    <a:pt x="8406" y="248566"/>
                  </a:lnTo>
                  <a:lnTo>
                    <a:pt x="14410" y="240160"/>
                  </a:lnTo>
                  <a:lnTo>
                    <a:pt x="19213" y="231755"/>
                  </a:lnTo>
                  <a:lnTo>
                    <a:pt x="3603" y="159707"/>
                  </a:lnTo>
                  <a:lnTo>
                    <a:pt x="16811" y="124883"/>
                  </a:lnTo>
                  <a:lnTo>
                    <a:pt x="37225" y="88859"/>
                  </a:lnTo>
                  <a:lnTo>
                    <a:pt x="64843" y="56438"/>
                  </a:lnTo>
                  <a:lnTo>
                    <a:pt x="97265" y="30020"/>
                  </a:lnTo>
                  <a:lnTo>
                    <a:pt x="133289" y="10807"/>
                  </a:lnTo>
                  <a:close/>
                </a:path>
              </a:pathLst>
            </a:custGeom>
            <a:solidFill>
              <a:srgbClr val="A8B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0" name="Google Shape;330;g21945cc6645_0_7"/>
            <p:cNvSpPr/>
            <p:nvPr/>
          </p:nvSpPr>
          <p:spPr>
            <a:xfrm>
              <a:off x="1805171" y="2417490"/>
              <a:ext cx="935688" cy="360000"/>
            </a:xfrm>
            <a:custGeom>
              <a:rect b="b" l="l" r="r" t="t"/>
              <a:pathLst>
                <a:path extrusionOk="0" h="360000" w="935688">
                  <a:moveTo>
                    <a:pt x="349509" y="0"/>
                  </a:moveTo>
                  <a:lnTo>
                    <a:pt x="618978" y="0"/>
                  </a:lnTo>
                  <a:lnTo>
                    <a:pt x="617260" y="2642"/>
                  </a:lnTo>
                  <a:lnTo>
                    <a:pt x="601650" y="29060"/>
                  </a:lnTo>
                  <a:lnTo>
                    <a:pt x="588441" y="53076"/>
                  </a:lnTo>
                  <a:lnTo>
                    <a:pt x="580036" y="80694"/>
                  </a:lnTo>
                  <a:lnTo>
                    <a:pt x="577634" y="111915"/>
                  </a:lnTo>
                  <a:lnTo>
                    <a:pt x="586040" y="144336"/>
                  </a:lnTo>
                  <a:lnTo>
                    <a:pt x="601650" y="165951"/>
                  </a:lnTo>
                  <a:lnTo>
                    <a:pt x="623264" y="183963"/>
                  </a:lnTo>
                  <a:lnTo>
                    <a:pt x="652084" y="197172"/>
                  </a:lnTo>
                  <a:lnTo>
                    <a:pt x="684505" y="207979"/>
                  </a:lnTo>
                  <a:lnTo>
                    <a:pt x="721730" y="218786"/>
                  </a:lnTo>
                  <a:lnTo>
                    <a:pt x="758955" y="227192"/>
                  </a:lnTo>
                  <a:lnTo>
                    <a:pt x="796179" y="237999"/>
                  </a:lnTo>
                  <a:lnTo>
                    <a:pt x="833404" y="248806"/>
                  </a:lnTo>
                  <a:lnTo>
                    <a:pt x="863424" y="264416"/>
                  </a:lnTo>
                  <a:lnTo>
                    <a:pt x="892243" y="283629"/>
                  </a:lnTo>
                  <a:lnTo>
                    <a:pt x="911456" y="307645"/>
                  </a:lnTo>
                  <a:lnTo>
                    <a:pt x="931870" y="347272"/>
                  </a:lnTo>
                  <a:lnTo>
                    <a:pt x="935688" y="360000"/>
                  </a:lnTo>
                  <a:lnTo>
                    <a:pt x="0" y="360000"/>
                  </a:lnTo>
                  <a:lnTo>
                    <a:pt x="3652" y="344870"/>
                  </a:lnTo>
                  <a:lnTo>
                    <a:pt x="14459" y="320854"/>
                  </a:lnTo>
                  <a:lnTo>
                    <a:pt x="38475" y="293236"/>
                  </a:lnTo>
                  <a:lnTo>
                    <a:pt x="67294" y="269220"/>
                  </a:lnTo>
                  <a:lnTo>
                    <a:pt x="102117" y="251208"/>
                  </a:lnTo>
                  <a:lnTo>
                    <a:pt x="139342" y="235597"/>
                  </a:lnTo>
                  <a:lnTo>
                    <a:pt x="177768" y="222388"/>
                  </a:lnTo>
                  <a:lnTo>
                    <a:pt x="217394" y="211581"/>
                  </a:lnTo>
                  <a:lnTo>
                    <a:pt x="257021" y="198372"/>
                  </a:lnTo>
                  <a:lnTo>
                    <a:pt x="294245" y="183963"/>
                  </a:lnTo>
                  <a:lnTo>
                    <a:pt x="326667" y="163549"/>
                  </a:lnTo>
                  <a:lnTo>
                    <a:pt x="355486" y="139533"/>
                  </a:lnTo>
                  <a:lnTo>
                    <a:pt x="355486" y="109513"/>
                  </a:lnTo>
                  <a:lnTo>
                    <a:pt x="356687" y="77092"/>
                  </a:lnTo>
                  <a:lnTo>
                    <a:pt x="356687" y="43469"/>
                  </a:lnTo>
                  <a:lnTo>
                    <a:pt x="355486" y="13449"/>
                  </a:lnTo>
                  <a:close/>
                </a:path>
              </a:pathLst>
            </a:custGeom>
            <a:solidFill>
              <a:srgbClr val="A8B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1" name="Google Shape;331;g21945cc6645_0_7"/>
            <p:cNvSpPr/>
            <p:nvPr/>
          </p:nvSpPr>
          <p:spPr>
            <a:xfrm>
              <a:off x="1765678" y="2777490"/>
              <a:ext cx="1014675" cy="360000"/>
            </a:xfrm>
            <a:custGeom>
              <a:rect b="b" l="l" r="r" t="t"/>
              <a:pathLst>
                <a:path extrusionOk="0" h="360000" w="1014675">
                  <a:moveTo>
                    <a:pt x="44380" y="0"/>
                  </a:moveTo>
                  <a:lnTo>
                    <a:pt x="980068" y="0"/>
                  </a:lnTo>
                  <a:lnTo>
                    <a:pt x="990659" y="35304"/>
                  </a:lnTo>
                  <a:lnTo>
                    <a:pt x="1001467" y="89340"/>
                  </a:lnTo>
                  <a:lnTo>
                    <a:pt x="1008671" y="146978"/>
                  </a:lnTo>
                  <a:lnTo>
                    <a:pt x="1013475" y="209420"/>
                  </a:lnTo>
                  <a:lnTo>
                    <a:pt x="1014675" y="270661"/>
                  </a:lnTo>
                  <a:lnTo>
                    <a:pt x="1014675" y="331901"/>
                  </a:lnTo>
                  <a:lnTo>
                    <a:pt x="1014675" y="360000"/>
                  </a:lnTo>
                  <a:lnTo>
                    <a:pt x="827351" y="360000"/>
                  </a:lnTo>
                  <a:lnTo>
                    <a:pt x="827351" y="341508"/>
                  </a:lnTo>
                  <a:lnTo>
                    <a:pt x="822547" y="305484"/>
                  </a:lnTo>
                  <a:lnTo>
                    <a:pt x="814142" y="277865"/>
                  </a:lnTo>
                  <a:lnTo>
                    <a:pt x="798531" y="256251"/>
                  </a:lnTo>
                  <a:lnTo>
                    <a:pt x="794929" y="251448"/>
                  </a:lnTo>
                  <a:lnTo>
                    <a:pt x="794929" y="347512"/>
                  </a:lnTo>
                  <a:lnTo>
                    <a:pt x="790000" y="360000"/>
                  </a:lnTo>
                  <a:lnTo>
                    <a:pt x="231522" y="360000"/>
                  </a:lnTo>
                  <a:lnTo>
                    <a:pt x="226951" y="251448"/>
                  </a:lnTo>
                  <a:lnTo>
                    <a:pt x="222148" y="256251"/>
                  </a:lnTo>
                  <a:lnTo>
                    <a:pt x="208939" y="283869"/>
                  </a:lnTo>
                  <a:lnTo>
                    <a:pt x="202935" y="318693"/>
                  </a:lnTo>
                  <a:lnTo>
                    <a:pt x="198132" y="355917"/>
                  </a:lnTo>
                  <a:lnTo>
                    <a:pt x="198132" y="360000"/>
                  </a:lnTo>
                  <a:lnTo>
                    <a:pt x="2103" y="360000"/>
                  </a:lnTo>
                  <a:lnTo>
                    <a:pt x="0" y="321094"/>
                  </a:lnTo>
                  <a:lnTo>
                    <a:pt x="2402" y="270661"/>
                  </a:lnTo>
                  <a:lnTo>
                    <a:pt x="6004" y="219026"/>
                  </a:lnTo>
                  <a:lnTo>
                    <a:pt x="13209" y="163789"/>
                  </a:lnTo>
                  <a:lnTo>
                    <a:pt x="19213" y="112155"/>
                  </a:lnTo>
                  <a:lnTo>
                    <a:pt x="28819" y="64123"/>
                  </a:lnTo>
                  <a:lnTo>
                    <a:pt x="39626" y="19693"/>
                  </a:lnTo>
                  <a:close/>
                </a:path>
              </a:pathLst>
            </a:custGeom>
            <a:solidFill>
              <a:srgbClr val="A8B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2" name="Google Shape;332;g21945cc6645_0_7"/>
            <p:cNvSpPr/>
            <p:nvPr/>
          </p:nvSpPr>
          <p:spPr>
            <a:xfrm>
              <a:off x="1755471" y="3137490"/>
              <a:ext cx="1035089" cy="360000"/>
            </a:xfrm>
            <a:custGeom>
              <a:rect b="b" l="l" r="r" t="t"/>
              <a:pathLst>
                <a:path extrusionOk="0" h="360000" w="1035089">
                  <a:moveTo>
                    <a:pt x="834556" y="0"/>
                  </a:moveTo>
                  <a:lnTo>
                    <a:pt x="1021880" y="0"/>
                  </a:lnTo>
                  <a:lnTo>
                    <a:pt x="1021880" y="30741"/>
                  </a:lnTo>
                  <a:lnTo>
                    <a:pt x="1021880" y="88379"/>
                  </a:lnTo>
                  <a:lnTo>
                    <a:pt x="1035089" y="273302"/>
                  </a:lnTo>
                  <a:lnTo>
                    <a:pt x="1024686" y="360000"/>
                  </a:lnTo>
                  <a:lnTo>
                    <a:pt x="864533" y="360000"/>
                  </a:lnTo>
                  <a:lnTo>
                    <a:pt x="866977" y="188046"/>
                  </a:lnTo>
                  <a:lnTo>
                    <a:pt x="842961" y="120801"/>
                  </a:lnTo>
                  <a:lnTo>
                    <a:pt x="839359" y="89580"/>
                  </a:lnTo>
                  <a:lnTo>
                    <a:pt x="836957" y="54757"/>
                  </a:lnTo>
                  <a:lnTo>
                    <a:pt x="834556" y="17532"/>
                  </a:lnTo>
                  <a:close/>
                  <a:moveTo>
                    <a:pt x="238727" y="0"/>
                  </a:moveTo>
                  <a:lnTo>
                    <a:pt x="797204" y="0"/>
                  </a:lnTo>
                  <a:lnTo>
                    <a:pt x="784122" y="33142"/>
                  </a:lnTo>
                  <a:lnTo>
                    <a:pt x="773315" y="83576"/>
                  </a:lnTo>
                  <a:lnTo>
                    <a:pt x="770913" y="137612"/>
                  </a:lnTo>
                  <a:lnTo>
                    <a:pt x="770913" y="192849"/>
                  </a:lnTo>
                  <a:lnTo>
                    <a:pt x="778118" y="246885"/>
                  </a:lnTo>
                  <a:lnTo>
                    <a:pt x="786524" y="299720"/>
                  </a:lnTo>
                  <a:lnTo>
                    <a:pt x="794929" y="345350"/>
                  </a:lnTo>
                  <a:lnTo>
                    <a:pt x="797162" y="360000"/>
                  </a:lnTo>
                  <a:lnTo>
                    <a:pt x="241814" y="360000"/>
                  </a:lnTo>
                  <a:lnTo>
                    <a:pt x="244963" y="347752"/>
                  </a:lnTo>
                  <a:lnTo>
                    <a:pt x="255770" y="304523"/>
                  </a:lnTo>
                  <a:lnTo>
                    <a:pt x="266578" y="256491"/>
                  </a:lnTo>
                  <a:lnTo>
                    <a:pt x="271381" y="206058"/>
                  </a:lnTo>
                  <a:lnTo>
                    <a:pt x="266578" y="155624"/>
                  </a:lnTo>
                  <a:lnTo>
                    <a:pt x="238959" y="5524"/>
                  </a:lnTo>
                  <a:close/>
                  <a:moveTo>
                    <a:pt x="9308" y="0"/>
                  </a:moveTo>
                  <a:lnTo>
                    <a:pt x="205337" y="0"/>
                  </a:lnTo>
                  <a:lnTo>
                    <a:pt x="205337" y="35544"/>
                  </a:lnTo>
                  <a:lnTo>
                    <a:pt x="201734" y="75170"/>
                  </a:lnTo>
                  <a:lnTo>
                    <a:pt x="194530" y="112395"/>
                  </a:lnTo>
                  <a:lnTo>
                    <a:pt x="166911" y="201254"/>
                  </a:lnTo>
                  <a:lnTo>
                    <a:pt x="162108" y="249286"/>
                  </a:lnTo>
                  <a:lnTo>
                    <a:pt x="162108" y="297318"/>
                  </a:lnTo>
                  <a:lnTo>
                    <a:pt x="168112" y="347752"/>
                  </a:lnTo>
                  <a:lnTo>
                    <a:pt x="169337" y="360000"/>
                  </a:lnTo>
                  <a:lnTo>
                    <a:pt x="6031" y="360000"/>
                  </a:lnTo>
                  <a:lnTo>
                    <a:pt x="2402" y="288913"/>
                  </a:lnTo>
                  <a:lnTo>
                    <a:pt x="0" y="246885"/>
                  </a:lnTo>
                  <a:lnTo>
                    <a:pt x="2402" y="206058"/>
                  </a:lnTo>
                  <a:lnTo>
                    <a:pt x="9607" y="166431"/>
                  </a:lnTo>
                  <a:lnTo>
                    <a:pt x="15611" y="126805"/>
                  </a:lnTo>
                  <a:lnTo>
                    <a:pt x="18012" y="83576"/>
                  </a:lnTo>
                  <a:lnTo>
                    <a:pt x="13209" y="40347"/>
                  </a:lnTo>
                  <a:lnTo>
                    <a:pt x="9607" y="5524"/>
                  </a:lnTo>
                  <a:close/>
                </a:path>
              </a:pathLst>
            </a:custGeom>
            <a:solidFill>
              <a:srgbClr val="A8B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3" name="Google Shape;333;g21945cc6645_0_7"/>
            <p:cNvSpPr/>
            <p:nvPr/>
          </p:nvSpPr>
          <p:spPr>
            <a:xfrm>
              <a:off x="1763688" y="3497490"/>
              <a:ext cx="1018654" cy="360000"/>
            </a:xfrm>
            <a:custGeom>
              <a:rect b="b" l="l" r="r" t="t"/>
              <a:pathLst>
                <a:path extrusionOk="0" h="360000" w="1018654">
                  <a:moveTo>
                    <a:pt x="858501" y="0"/>
                  </a:moveTo>
                  <a:lnTo>
                    <a:pt x="1018654" y="0"/>
                  </a:lnTo>
                  <a:lnTo>
                    <a:pt x="1014649" y="33382"/>
                  </a:lnTo>
                  <a:lnTo>
                    <a:pt x="1007444" y="155864"/>
                  </a:lnTo>
                  <a:lnTo>
                    <a:pt x="1009845" y="273543"/>
                  </a:lnTo>
                  <a:lnTo>
                    <a:pt x="1016085" y="360000"/>
                  </a:lnTo>
                  <a:lnTo>
                    <a:pt x="911780" y="360000"/>
                  </a:lnTo>
                  <a:lnTo>
                    <a:pt x="916183" y="352795"/>
                  </a:lnTo>
                  <a:lnTo>
                    <a:pt x="916183" y="323976"/>
                  </a:lnTo>
                  <a:lnTo>
                    <a:pt x="913781" y="291555"/>
                  </a:lnTo>
                  <a:lnTo>
                    <a:pt x="905376" y="256731"/>
                  </a:lnTo>
                  <a:lnTo>
                    <a:pt x="895769" y="217105"/>
                  </a:lnTo>
                  <a:lnTo>
                    <a:pt x="884962" y="179880"/>
                  </a:lnTo>
                  <a:lnTo>
                    <a:pt x="874155" y="142655"/>
                  </a:lnTo>
                  <a:lnTo>
                    <a:pt x="863348" y="110234"/>
                  </a:lnTo>
                  <a:lnTo>
                    <a:pt x="857344" y="81414"/>
                  </a:lnTo>
                  <a:close/>
                  <a:moveTo>
                    <a:pt x="235783" y="0"/>
                  </a:moveTo>
                  <a:lnTo>
                    <a:pt x="791131" y="0"/>
                  </a:lnTo>
                  <a:lnTo>
                    <a:pt x="846004" y="360000"/>
                  </a:lnTo>
                  <a:lnTo>
                    <a:pt x="181933" y="360000"/>
                  </a:lnTo>
                  <a:lnTo>
                    <a:pt x="228125" y="29780"/>
                  </a:lnTo>
                  <a:close/>
                  <a:moveTo>
                    <a:pt x="0" y="0"/>
                  </a:moveTo>
                  <a:lnTo>
                    <a:pt x="163306" y="0"/>
                  </a:lnTo>
                  <a:lnTo>
                    <a:pt x="166884" y="35784"/>
                  </a:lnTo>
                  <a:lnTo>
                    <a:pt x="166884" y="83816"/>
                  </a:lnTo>
                  <a:lnTo>
                    <a:pt x="160880" y="131848"/>
                  </a:lnTo>
                  <a:lnTo>
                    <a:pt x="156077" y="151061"/>
                  </a:lnTo>
                  <a:lnTo>
                    <a:pt x="147671" y="177479"/>
                  </a:lnTo>
                  <a:lnTo>
                    <a:pt x="136864" y="208699"/>
                  </a:lnTo>
                  <a:lnTo>
                    <a:pt x="126057" y="243523"/>
                  </a:lnTo>
                  <a:lnTo>
                    <a:pt x="116451" y="275944"/>
                  </a:lnTo>
                  <a:lnTo>
                    <a:pt x="112848" y="308366"/>
                  </a:lnTo>
                  <a:lnTo>
                    <a:pt x="110447" y="337185"/>
                  </a:lnTo>
                  <a:lnTo>
                    <a:pt x="112728" y="360000"/>
                  </a:lnTo>
                  <a:lnTo>
                    <a:pt x="14833" y="360000"/>
                  </a:lnTo>
                  <a:lnTo>
                    <a:pt x="16784" y="328779"/>
                  </a:lnTo>
                  <a:close/>
                </a:path>
              </a:pathLst>
            </a:custGeom>
            <a:solidFill>
              <a:srgbClr val="A8B3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4" name="Google Shape;334;g21945cc6645_0_7"/>
            <p:cNvSpPr/>
            <p:nvPr/>
          </p:nvSpPr>
          <p:spPr>
            <a:xfrm>
              <a:off x="1756672" y="3857490"/>
              <a:ext cx="1032687" cy="360000"/>
            </a:xfrm>
            <a:custGeom>
              <a:rect b="b" l="l" r="r" t="t"/>
              <a:pathLst>
                <a:path extrusionOk="0" h="360000" w="1032687">
                  <a:moveTo>
                    <a:pt x="915409" y="0"/>
                  </a:moveTo>
                  <a:lnTo>
                    <a:pt x="1019713" y="0"/>
                  </a:lnTo>
                  <a:lnTo>
                    <a:pt x="1021880" y="30020"/>
                  </a:lnTo>
                  <a:lnTo>
                    <a:pt x="1032687" y="140494"/>
                  </a:lnTo>
                  <a:lnTo>
                    <a:pt x="1032687" y="180120"/>
                  </a:lnTo>
                  <a:lnTo>
                    <a:pt x="1021880" y="212542"/>
                  </a:lnTo>
                  <a:lnTo>
                    <a:pt x="1005069" y="243763"/>
                  </a:lnTo>
                  <a:lnTo>
                    <a:pt x="978651" y="270180"/>
                  </a:lnTo>
                  <a:lnTo>
                    <a:pt x="949832" y="291795"/>
                  </a:lnTo>
                  <a:lnTo>
                    <a:pt x="919812" y="306204"/>
                  </a:lnTo>
                  <a:lnTo>
                    <a:pt x="888591" y="318212"/>
                  </a:lnTo>
                  <a:lnTo>
                    <a:pt x="888591" y="308606"/>
                  </a:lnTo>
                  <a:lnTo>
                    <a:pt x="886190" y="302602"/>
                  </a:lnTo>
                  <a:lnTo>
                    <a:pt x="884989" y="295397"/>
                  </a:lnTo>
                  <a:lnTo>
                    <a:pt x="884989" y="291795"/>
                  </a:lnTo>
                  <a:lnTo>
                    <a:pt x="884989" y="284590"/>
                  </a:lnTo>
                  <a:lnTo>
                    <a:pt x="884989" y="276184"/>
                  </a:lnTo>
                  <a:lnTo>
                    <a:pt x="890993" y="270180"/>
                  </a:lnTo>
                  <a:lnTo>
                    <a:pt x="898198" y="265377"/>
                  </a:lnTo>
                  <a:lnTo>
                    <a:pt x="901800" y="258172"/>
                  </a:lnTo>
                  <a:lnTo>
                    <a:pt x="906603" y="249767"/>
                  </a:lnTo>
                  <a:lnTo>
                    <a:pt x="909005" y="241361"/>
                  </a:lnTo>
                  <a:lnTo>
                    <a:pt x="904202" y="238959"/>
                  </a:lnTo>
                  <a:lnTo>
                    <a:pt x="899398" y="238959"/>
                  </a:lnTo>
                  <a:lnTo>
                    <a:pt x="898198" y="238959"/>
                  </a:lnTo>
                  <a:lnTo>
                    <a:pt x="898198" y="236558"/>
                  </a:lnTo>
                  <a:lnTo>
                    <a:pt x="898198" y="234156"/>
                  </a:lnTo>
                  <a:lnTo>
                    <a:pt x="895796" y="232955"/>
                  </a:lnTo>
                  <a:lnTo>
                    <a:pt x="895796" y="225751"/>
                  </a:lnTo>
                  <a:lnTo>
                    <a:pt x="922214" y="210140"/>
                  </a:lnTo>
                  <a:lnTo>
                    <a:pt x="946230" y="190927"/>
                  </a:lnTo>
                  <a:lnTo>
                    <a:pt x="967844" y="169313"/>
                  </a:lnTo>
                  <a:lnTo>
                    <a:pt x="965442" y="158506"/>
                  </a:lnTo>
                  <a:lnTo>
                    <a:pt x="963041" y="150100"/>
                  </a:lnTo>
                  <a:lnTo>
                    <a:pt x="960639" y="142895"/>
                  </a:lnTo>
                  <a:lnTo>
                    <a:pt x="957037" y="136891"/>
                  </a:lnTo>
                  <a:lnTo>
                    <a:pt x="943828" y="129687"/>
                  </a:lnTo>
                  <a:lnTo>
                    <a:pt x="933021" y="136891"/>
                  </a:lnTo>
                  <a:lnTo>
                    <a:pt x="928218" y="151301"/>
                  </a:lnTo>
                  <a:lnTo>
                    <a:pt x="923414" y="166911"/>
                  </a:lnTo>
                  <a:lnTo>
                    <a:pt x="917410" y="177719"/>
                  </a:lnTo>
                  <a:lnTo>
                    <a:pt x="906603" y="188526"/>
                  </a:lnTo>
                  <a:lnTo>
                    <a:pt x="888591" y="193329"/>
                  </a:lnTo>
                  <a:lnTo>
                    <a:pt x="880186" y="57639"/>
                  </a:lnTo>
                  <a:close/>
                  <a:moveTo>
                    <a:pt x="185562" y="0"/>
                  </a:moveTo>
                  <a:lnTo>
                    <a:pt x="849633" y="0"/>
                  </a:lnTo>
                  <a:lnTo>
                    <a:pt x="871780" y="145297"/>
                  </a:lnTo>
                  <a:lnTo>
                    <a:pt x="874182" y="188526"/>
                  </a:lnTo>
                  <a:lnTo>
                    <a:pt x="871780" y="238959"/>
                  </a:lnTo>
                  <a:lnTo>
                    <a:pt x="864575" y="294196"/>
                  </a:lnTo>
                  <a:lnTo>
                    <a:pt x="858571" y="348232"/>
                  </a:lnTo>
                  <a:lnTo>
                    <a:pt x="856819" y="360000"/>
                  </a:lnTo>
                  <a:lnTo>
                    <a:pt x="588348" y="360000"/>
                  </a:lnTo>
                  <a:lnTo>
                    <a:pt x="587191" y="342228"/>
                  </a:lnTo>
                  <a:lnTo>
                    <a:pt x="524749" y="49233"/>
                  </a:lnTo>
                  <a:lnTo>
                    <a:pt x="515143" y="49233"/>
                  </a:lnTo>
                  <a:lnTo>
                    <a:pt x="509139" y="68446"/>
                  </a:lnTo>
                  <a:lnTo>
                    <a:pt x="504335" y="92462"/>
                  </a:lnTo>
                  <a:lnTo>
                    <a:pt x="504335" y="121281"/>
                  </a:lnTo>
                  <a:lnTo>
                    <a:pt x="485123" y="171715"/>
                  </a:lnTo>
                  <a:lnTo>
                    <a:pt x="474315" y="223349"/>
                  </a:lnTo>
                  <a:lnTo>
                    <a:pt x="467111" y="280988"/>
                  </a:lnTo>
                  <a:lnTo>
                    <a:pt x="465910" y="339827"/>
                  </a:lnTo>
                  <a:lnTo>
                    <a:pt x="464328" y="360000"/>
                  </a:lnTo>
                  <a:lnTo>
                    <a:pt x="184454" y="360000"/>
                  </a:lnTo>
                  <a:lnTo>
                    <a:pt x="178919" y="319413"/>
                  </a:lnTo>
                  <a:lnTo>
                    <a:pt x="175316" y="262976"/>
                  </a:lnTo>
                  <a:lnTo>
                    <a:pt x="170513" y="208939"/>
                  </a:lnTo>
                  <a:lnTo>
                    <a:pt x="168112" y="156104"/>
                  </a:lnTo>
                  <a:lnTo>
                    <a:pt x="170513" y="110474"/>
                  </a:lnTo>
                  <a:lnTo>
                    <a:pt x="175316" y="73249"/>
                  </a:lnTo>
                  <a:close/>
                  <a:moveTo>
                    <a:pt x="18462" y="0"/>
                  </a:moveTo>
                  <a:lnTo>
                    <a:pt x="116357" y="0"/>
                  </a:lnTo>
                  <a:lnTo>
                    <a:pt x="116477" y="1201"/>
                  </a:lnTo>
                  <a:lnTo>
                    <a:pt x="151300" y="54036"/>
                  </a:lnTo>
                  <a:lnTo>
                    <a:pt x="144096" y="188526"/>
                  </a:lnTo>
                  <a:lnTo>
                    <a:pt x="127284" y="193329"/>
                  </a:lnTo>
                  <a:lnTo>
                    <a:pt x="116477" y="169313"/>
                  </a:lnTo>
                  <a:lnTo>
                    <a:pt x="106871" y="140494"/>
                  </a:lnTo>
                  <a:lnTo>
                    <a:pt x="79252" y="129687"/>
                  </a:lnTo>
                  <a:lnTo>
                    <a:pt x="72048" y="164510"/>
                  </a:lnTo>
                  <a:lnTo>
                    <a:pt x="96064" y="188526"/>
                  </a:lnTo>
                  <a:lnTo>
                    <a:pt x="122481" y="214943"/>
                  </a:lnTo>
                  <a:lnTo>
                    <a:pt x="140493" y="241361"/>
                  </a:lnTo>
                  <a:lnTo>
                    <a:pt x="135690" y="243763"/>
                  </a:lnTo>
                  <a:lnTo>
                    <a:pt x="130887" y="243763"/>
                  </a:lnTo>
                  <a:lnTo>
                    <a:pt x="129686" y="243763"/>
                  </a:lnTo>
                  <a:lnTo>
                    <a:pt x="129686" y="246164"/>
                  </a:lnTo>
                  <a:lnTo>
                    <a:pt x="129686" y="247365"/>
                  </a:lnTo>
                  <a:lnTo>
                    <a:pt x="127284" y="249767"/>
                  </a:lnTo>
                  <a:lnTo>
                    <a:pt x="127284" y="256972"/>
                  </a:lnTo>
                  <a:lnTo>
                    <a:pt x="140493" y="262976"/>
                  </a:lnTo>
                  <a:lnTo>
                    <a:pt x="146497" y="276184"/>
                  </a:lnTo>
                  <a:lnTo>
                    <a:pt x="151300" y="294196"/>
                  </a:lnTo>
                  <a:lnTo>
                    <a:pt x="146497" y="300200"/>
                  </a:lnTo>
                  <a:lnTo>
                    <a:pt x="144096" y="306204"/>
                  </a:lnTo>
                  <a:lnTo>
                    <a:pt x="140493" y="313409"/>
                  </a:lnTo>
                  <a:lnTo>
                    <a:pt x="135690" y="318212"/>
                  </a:lnTo>
                  <a:lnTo>
                    <a:pt x="111674" y="302602"/>
                  </a:lnTo>
                  <a:lnTo>
                    <a:pt x="87658" y="289393"/>
                  </a:lnTo>
                  <a:lnTo>
                    <a:pt x="66044" y="276184"/>
                  </a:lnTo>
                  <a:lnTo>
                    <a:pt x="44429" y="258172"/>
                  </a:lnTo>
                  <a:lnTo>
                    <a:pt x="26417" y="236558"/>
                  </a:lnTo>
                  <a:lnTo>
                    <a:pt x="10807" y="208939"/>
                  </a:lnTo>
                  <a:lnTo>
                    <a:pt x="0" y="169313"/>
                  </a:lnTo>
                  <a:lnTo>
                    <a:pt x="0" y="129687"/>
                  </a:lnTo>
                  <a:lnTo>
                    <a:pt x="4803" y="90060"/>
                  </a:lnTo>
                  <a:lnTo>
                    <a:pt x="10807" y="49233"/>
                  </a:lnTo>
                  <a:lnTo>
                    <a:pt x="18012" y="7205"/>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5" name="Google Shape;335;g21945cc6645_0_7"/>
            <p:cNvSpPr/>
            <p:nvPr/>
          </p:nvSpPr>
          <p:spPr>
            <a:xfrm>
              <a:off x="1941253" y="4217490"/>
              <a:ext cx="698451" cy="360000"/>
            </a:xfrm>
            <a:custGeom>
              <a:rect b="b" l="l" r="r" t="t"/>
              <a:pathLst>
                <a:path extrusionOk="0" h="360000" w="698451">
                  <a:moveTo>
                    <a:pt x="405233" y="0"/>
                  </a:moveTo>
                  <a:lnTo>
                    <a:pt x="673705" y="0"/>
                  </a:lnTo>
                  <a:lnTo>
                    <a:pt x="667052" y="44670"/>
                  </a:lnTo>
                  <a:lnTo>
                    <a:pt x="664650" y="99907"/>
                  </a:lnTo>
                  <a:lnTo>
                    <a:pt x="664650" y="150340"/>
                  </a:lnTo>
                  <a:lnTo>
                    <a:pt x="670654" y="210380"/>
                  </a:lnTo>
                  <a:lnTo>
                    <a:pt x="681461" y="274023"/>
                  </a:lnTo>
                  <a:lnTo>
                    <a:pt x="694670" y="340067"/>
                  </a:lnTo>
                  <a:lnTo>
                    <a:pt x="698451" y="360000"/>
                  </a:lnTo>
                  <a:lnTo>
                    <a:pt x="479985" y="360000"/>
                  </a:lnTo>
                  <a:lnTo>
                    <a:pt x="472522" y="332862"/>
                  </a:lnTo>
                  <a:lnTo>
                    <a:pt x="452109" y="284830"/>
                  </a:lnTo>
                  <a:lnTo>
                    <a:pt x="432896" y="234396"/>
                  </a:lnTo>
                  <a:lnTo>
                    <a:pt x="417285" y="185164"/>
                  </a:lnTo>
                  <a:close/>
                  <a:moveTo>
                    <a:pt x="1339" y="0"/>
                  </a:moveTo>
                  <a:lnTo>
                    <a:pt x="281214" y="0"/>
                  </a:lnTo>
                  <a:lnTo>
                    <a:pt x="277993" y="41068"/>
                  </a:lnTo>
                  <a:lnTo>
                    <a:pt x="273189" y="103509"/>
                  </a:lnTo>
                  <a:lnTo>
                    <a:pt x="264784" y="164750"/>
                  </a:lnTo>
                  <a:lnTo>
                    <a:pt x="249173" y="223589"/>
                  </a:lnTo>
                  <a:lnTo>
                    <a:pt x="229961" y="278826"/>
                  </a:lnTo>
                  <a:lnTo>
                    <a:pt x="210748" y="332862"/>
                  </a:lnTo>
                  <a:lnTo>
                    <a:pt x="203964" y="360000"/>
                  </a:lnTo>
                  <a:lnTo>
                    <a:pt x="0" y="360000"/>
                  </a:lnTo>
                  <a:lnTo>
                    <a:pt x="5411" y="326858"/>
                  </a:lnTo>
                  <a:lnTo>
                    <a:pt x="13817" y="268019"/>
                  </a:lnTo>
                  <a:lnTo>
                    <a:pt x="19821" y="206778"/>
                  </a:lnTo>
                  <a:lnTo>
                    <a:pt x="19821" y="150340"/>
                  </a:lnTo>
                  <a:lnTo>
                    <a:pt x="16218" y="97505"/>
                  </a:lnTo>
                  <a:lnTo>
                    <a:pt x="9014" y="57879"/>
                  </a:lnTo>
                  <a:lnTo>
                    <a:pt x="3010" y="12248"/>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6" name="Google Shape;336;g21945cc6645_0_7"/>
            <p:cNvSpPr/>
            <p:nvPr/>
          </p:nvSpPr>
          <p:spPr>
            <a:xfrm>
              <a:off x="1906903" y="4577490"/>
              <a:ext cx="748098" cy="360000"/>
            </a:xfrm>
            <a:custGeom>
              <a:rect b="b" l="l" r="r" t="t"/>
              <a:pathLst>
                <a:path extrusionOk="0" h="360000" w="748098">
                  <a:moveTo>
                    <a:pt x="509397" y="0"/>
                  </a:moveTo>
                  <a:lnTo>
                    <a:pt x="727863" y="0"/>
                  </a:lnTo>
                  <a:lnTo>
                    <a:pt x="737291" y="49713"/>
                  </a:lnTo>
                  <a:lnTo>
                    <a:pt x="745696" y="119360"/>
                  </a:lnTo>
                  <a:lnTo>
                    <a:pt x="748098" y="189006"/>
                  </a:lnTo>
                  <a:lnTo>
                    <a:pt x="742094" y="257452"/>
                  </a:lnTo>
                  <a:lnTo>
                    <a:pt x="721680" y="346311"/>
                  </a:lnTo>
                  <a:lnTo>
                    <a:pt x="718595" y="360000"/>
                  </a:lnTo>
                  <a:lnTo>
                    <a:pt x="503439" y="360000"/>
                  </a:lnTo>
                  <a:lnTo>
                    <a:pt x="491127" y="300681"/>
                  </a:lnTo>
                  <a:lnTo>
                    <a:pt x="486324" y="234637"/>
                  </a:lnTo>
                  <a:lnTo>
                    <a:pt x="491127" y="169793"/>
                  </a:lnTo>
                  <a:lnTo>
                    <a:pt x="515143" y="20894"/>
                  </a:lnTo>
                  <a:close/>
                  <a:moveTo>
                    <a:pt x="29412" y="0"/>
                  </a:moveTo>
                  <a:lnTo>
                    <a:pt x="233375" y="0"/>
                  </a:lnTo>
                  <a:lnTo>
                    <a:pt x="226951" y="25697"/>
                  </a:lnTo>
                  <a:lnTo>
                    <a:pt x="250967" y="132569"/>
                  </a:lnTo>
                  <a:lnTo>
                    <a:pt x="250967" y="318693"/>
                  </a:lnTo>
                  <a:lnTo>
                    <a:pt x="241788" y="360000"/>
                  </a:lnTo>
                  <a:lnTo>
                    <a:pt x="31112" y="360000"/>
                  </a:lnTo>
                  <a:lnTo>
                    <a:pt x="27618" y="348713"/>
                  </a:lnTo>
                  <a:lnTo>
                    <a:pt x="12008" y="298279"/>
                  </a:lnTo>
                  <a:lnTo>
                    <a:pt x="3602" y="244243"/>
                  </a:lnTo>
                  <a:lnTo>
                    <a:pt x="0" y="186605"/>
                  </a:lnTo>
                  <a:lnTo>
                    <a:pt x="6004" y="126565"/>
                  </a:lnTo>
                  <a:lnTo>
                    <a:pt x="14410" y="79733"/>
                  </a:lnTo>
                  <a:lnTo>
                    <a:pt x="25217" y="25697"/>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7" name="Google Shape;337;g21945cc6645_0_7"/>
            <p:cNvSpPr/>
            <p:nvPr/>
          </p:nvSpPr>
          <p:spPr>
            <a:xfrm>
              <a:off x="1937210" y="4937490"/>
              <a:ext cx="687484" cy="360000"/>
            </a:xfrm>
            <a:custGeom>
              <a:rect b="b" l="l" r="r" t="t"/>
              <a:pathLst>
                <a:path extrusionOk="0" h="360000" w="687484">
                  <a:moveTo>
                    <a:pt x="472326" y="0"/>
                  </a:moveTo>
                  <a:lnTo>
                    <a:pt x="687484" y="0"/>
                  </a:lnTo>
                  <a:lnTo>
                    <a:pt x="671356" y="71568"/>
                  </a:lnTo>
                  <a:lnTo>
                    <a:pt x="652143" y="159226"/>
                  </a:lnTo>
                  <a:lnTo>
                    <a:pt x="634131" y="250487"/>
                  </a:lnTo>
                  <a:lnTo>
                    <a:pt x="618520" y="346551"/>
                  </a:lnTo>
                  <a:lnTo>
                    <a:pt x="618184" y="360000"/>
                  </a:lnTo>
                  <a:lnTo>
                    <a:pt x="473658" y="360000"/>
                  </a:lnTo>
                  <a:lnTo>
                    <a:pt x="474425" y="357358"/>
                  </a:lnTo>
                  <a:lnTo>
                    <a:pt x="485232" y="318933"/>
                  </a:lnTo>
                  <a:lnTo>
                    <a:pt x="497240" y="274503"/>
                  </a:lnTo>
                  <a:lnTo>
                    <a:pt x="503244" y="228873"/>
                  </a:lnTo>
                  <a:lnTo>
                    <a:pt x="505645" y="176037"/>
                  </a:lnTo>
                  <a:lnTo>
                    <a:pt x="498441" y="122001"/>
                  </a:lnTo>
                  <a:lnTo>
                    <a:pt x="485232" y="65564"/>
                  </a:lnTo>
                  <a:lnTo>
                    <a:pt x="473224" y="4323"/>
                  </a:lnTo>
                  <a:close/>
                  <a:moveTo>
                    <a:pt x="0" y="0"/>
                  </a:moveTo>
                  <a:lnTo>
                    <a:pt x="210676" y="0"/>
                  </a:lnTo>
                  <a:lnTo>
                    <a:pt x="210249" y="1921"/>
                  </a:lnTo>
                  <a:lnTo>
                    <a:pt x="199442" y="47552"/>
                  </a:lnTo>
                  <a:lnTo>
                    <a:pt x="191036" y="100387"/>
                  </a:lnTo>
                  <a:lnTo>
                    <a:pt x="186233" y="152021"/>
                  </a:lnTo>
                  <a:lnTo>
                    <a:pt x="191036" y="204857"/>
                  </a:lnTo>
                  <a:lnTo>
                    <a:pt x="195839" y="318933"/>
                  </a:lnTo>
                  <a:lnTo>
                    <a:pt x="214743" y="360000"/>
                  </a:lnTo>
                  <a:lnTo>
                    <a:pt x="67388" y="360000"/>
                  </a:lnTo>
                  <a:lnTo>
                    <a:pt x="68554" y="327338"/>
                  </a:lnTo>
                  <a:lnTo>
                    <a:pt x="64952" y="257692"/>
                  </a:lnTo>
                  <a:lnTo>
                    <a:pt x="55346" y="189246"/>
                  </a:lnTo>
                  <a:lnTo>
                    <a:pt x="42137" y="126805"/>
                  </a:lnTo>
                  <a:lnTo>
                    <a:pt x="27727" y="82375"/>
                  </a:lnTo>
                  <a:lnTo>
                    <a:pt x="12117" y="39146"/>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38" name="Google Shape;338;g21945cc6645_0_7"/>
            <p:cNvSpPr/>
            <p:nvPr/>
          </p:nvSpPr>
          <p:spPr>
            <a:xfrm>
              <a:off x="1943060" y="5297490"/>
              <a:ext cx="691661" cy="360000"/>
            </a:xfrm>
            <a:custGeom>
              <a:rect b="b" l="l" r="r" t="t"/>
              <a:pathLst>
                <a:path extrusionOk="0" h="360000" w="691661">
                  <a:moveTo>
                    <a:pt x="469947" y="0"/>
                  </a:moveTo>
                  <a:lnTo>
                    <a:pt x="614473" y="0"/>
                  </a:lnTo>
                  <a:lnTo>
                    <a:pt x="613609" y="34583"/>
                  </a:lnTo>
                  <a:lnTo>
                    <a:pt x="619613" y="76611"/>
                  </a:lnTo>
                  <a:lnTo>
                    <a:pt x="630420" y="117438"/>
                  </a:lnTo>
                  <a:lnTo>
                    <a:pt x="646030" y="157065"/>
                  </a:lnTo>
                  <a:lnTo>
                    <a:pt x="661641" y="196691"/>
                  </a:lnTo>
                  <a:lnTo>
                    <a:pt x="676050" y="235117"/>
                  </a:lnTo>
                  <a:lnTo>
                    <a:pt x="686857" y="274743"/>
                  </a:lnTo>
                  <a:lnTo>
                    <a:pt x="691661" y="319173"/>
                  </a:lnTo>
                  <a:lnTo>
                    <a:pt x="648432" y="338386"/>
                  </a:lnTo>
                  <a:lnTo>
                    <a:pt x="600400" y="349193"/>
                  </a:lnTo>
                  <a:lnTo>
                    <a:pt x="547565" y="351595"/>
                  </a:lnTo>
                  <a:lnTo>
                    <a:pt x="491127" y="349193"/>
                  </a:lnTo>
                  <a:lnTo>
                    <a:pt x="480320" y="316771"/>
                  </a:lnTo>
                  <a:lnTo>
                    <a:pt x="470714" y="277145"/>
                  </a:lnTo>
                  <a:lnTo>
                    <a:pt x="467111" y="235117"/>
                  </a:lnTo>
                  <a:lnTo>
                    <a:pt x="470714" y="189486"/>
                  </a:lnTo>
                  <a:lnTo>
                    <a:pt x="475517" y="103029"/>
                  </a:lnTo>
                  <a:lnTo>
                    <a:pt x="470714" y="89820"/>
                  </a:lnTo>
                  <a:lnTo>
                    <a:pt x="464710" y="74210"/>
                  </a:lnTo>
                  <a:lnTo>
                    <a:pt x="459906" y="56198"/>
                  </a:lnTo>
                  <a:lnTo>
                    <a:pt x="459906" y="34583"/>
                  </a:lnTo>
                  <a:close/>
                  <a:moveTo>
                    <a:pt x="63677" y="0"/>
                  </a:moveTo>
                  <a:lnTo>
                    <a:pt x="211032" y="0"/>
                  </a:lnTo>
                  <a:lnTo>
                    <a:pt x="226951" y="34583"/>
                  </a:lnTo>
                  <a:lnTo>
                    <a:pt x="226951" y="54997"/>
                  </a:lnTo>
                  <a:lnTo>
                    <a:pt x="222148" y="71808"/>
                  </a:lnTo>
                  <a:lnTo>
                    <a:pt x="216144" y="89820"/>
                  </a:lnTo>
                  <a:lnTo>
                    <a:pt x="211341" y="103029"/>
                  </a:lnTo>
                  <a:lnTo>
                    <a:pt x="206538" y="148659"/>
                  </a:lnTo>
                  <a:lnTo>
                    <a:pt x="208939" y="196691"/>
                  </a:lnTo>
                  <a:lnTo>
                    <a:pt x="211341" y="244723"/>
                  </a:lnTo>
                  <a:lnTo>
                    <a:pt x="213743" y="295157"/>
                  </a:lnTo>
                  <a:lnTo>
                    <a:pt x="206538" y="343189"/>
                  </a:lnTo>
                  <a:lnTo>
                    <a:pt x="195731" y="343189"/>
                  </a:lnTo>
                  <a:lnTo>
                    <a:pt x="174116" y="353996"/>
                  </a:lnTo>
                  <a:lnTo>
                    <a:pt x="145297" y="360000"/>
                  </a:lnTo>
                  <a:lnTo>
                    <a:pt x="117679" y="360000"/>
                  </a:lnTo>
                  <a:lnTo>
                    <a:pt x="88859" y="357599"/>
                  </a:lnTo>
                  <a:lnTo>
                    <a:pt x="61241" y="349193"/>
                  </a:lnTo>
                  <a:lnTo>
                    <a:pt x="37225" y="338386"/>
                  </a:lnTo>
                  <a:lnTo>
                    <a:pt x="16811" y="320374"/>
                  </a:lnTo>
                  <a:lnTo>
                    <a:pt x="3603" y="301161"/>
                  </a:lnTo>
                  <a:lnTo>
                    <a:pt x="0" y="277145"/>
                  </a:lnTo>
                  <a:lnTo>
                    <a:pt x="24016" y="224310"/>
                  </a:lnTo>
                  <a:lnTo>
                    <a:pt x="43229" y="167872"/>
                  </a:lnTo>
                  <a:lnTo>
                    <a:pt x="56438" y="103029"/>
                  </a:lnTo>
                  <a:lnTo>
                    <a:pt x="62442" y="34583"/>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grpSp>
      <p:grpSp>
        <p:nvGrpSpPr>
          <p:cNvPr id="339" name="Google Shape;339;g21945cc6645_0_7"/>
          <p:cNvGrpSpPr/>
          <p:nvPr/>
        </p:nvGrpSpPr>
        <p:grpSpPr>
          <a:xfrm>
            <a:off x="10124435" y="1719132"/>
            <a:ext cx="1071938" cy="3728160"/>
            <a:chOff x="1755471" y="2057490"/>
            <a:chExt cx="1035089" cy="3600000"/>
          </a:xfrm>
        </p:grpSpPr>
        <p:sp>
          <p:nvSpPr>
            <p:cNvPr id="340" name="Google Shape;340;g21945cc6645_0_7"/>
            <p:cNvSpPr/>
            <p:nvPr/>
          </p:nvSpPr>
          <p:spPr>
            <a:xfrm>
              <a:off x="2099500" y="2057490"/>
              <a:ext cx="347031" cy="360000"/>
            </a:xfrm>
            <a:custGeom>
              <a:rect b="b" l="l" r="r" t="t"/>
              <a:pathLst>
                <a:path extrusionOk="0" h="360000" w="347031">
                  <a:moveTo>
                    <a:pt x="168112" y="0"/>
                  </a:moveTo>
                  <a:lnTo>
                    <a:pt x="267778" y="32422"/>
                  </a:lnTo>
                  <a:lnTo>
                    <a:pt x="302602" y="87659"/>
                  </a:lnTo>
                  <a:lnTo>
                    <a:pt x="307405" y="91261"/>
                  </a:lnTo>
                  <a:lnTo>
                    <a:pt x="313409" y="93663"/>
                  </a:lnTo>
                  <a:lnTo>
                    <a:pt x="318212" y="93663"/>
                  </a:lnTo>
                  <a:lnTo>
                    <a:pt x="323015" y="96064"/>
                  </a:lnTo>
                  <a:lnTo>
                    <a:pt x="325417" y="96064"/>
                  </a:lnTo>
                  <a:lnTo>
                    <a:pt x="329019" y="100867"/>
                  </a:lnTo>
                  <a:lnTo>
                    <a:pt x="331421" y="104470"/>
                  </a:lnTo>
                  <a:lnTo>
                    <a:pt x="336224" y="111675"/>
                  </a:lnTo>
                  <a:lnTo>
                    <a:pt x="336224" y="187325"/>
                  </a:lnTo>
                  <a:lnTo>
                    <a:pt x="337425" y="216144"/>
                  </a:lnTo>
                  <a:lnTo>
                    <a:pt x="342228" y="242562"/>
                  </a:lnTo>
                  <a:lnTo>
                    <a:pt x="347031" y="266578"/>
                  </a:lnTo>
                  <a:lnTo>
                    <a:pt x="347031" y="288192"/>
                  </a:lnTo>
                  <a:lnTo>
                    <a:pt x="337425" y="314610"/>
                  </a:lnTo>
                  <a:lnTo>
                    <a:pt x="325417" y="338626"/>
                  </a:lnTo>
                  <a:lnTo>
                    <a:pt x="311524" y="360000"/>
                  </a:lnTo>
                  <a:lnTo>
                    <a:pt x="42055" y="360000"/>
                  </a:lnTo>
                  <a:lnTo>
                    <a:pt x="38426" y="351835"/>
                  </a:lnTo>
                  <a:lnTo>
                    <a:pt x="27619" y="336224"/>
                  </a:lnTo>
                  <a:lnTo>
                    <a:pt x="16811" y="323015"/>
                  </a:lnTo>
                  <a:lnTo>
                    <a:pt x="6004" y="305003"/>
                  </a:lnTo>
                  <a:lnTo>
                    <a:pt x="0" y="283389"/>
                  </a:lnTo>
                  <a:lnTo>
                    <a:pt x="0" y="268979"/>
                  </a:lnTo>
                  <a:lnTo>
                    <a:pt x="3603" y="256971"/>
                  </a:lnTo>
                  <a:lnTo>
                    <a:pt x="8406" y="248566"/>
                  </a:lnTo>
                  <a:lnTo>
                    <a:pt x="14410" y="240160"/>
                  </a:lnTo>
                  <a:lnTo>
                    <a:pt x="19213" y="231755"/>
                  </a:lnTo>
                  <a:lnTo>
                    <a:pt x="3603" y="159707"/>
                  </a:lnTo>
                  <a:lnTo>
                    <a:pt x="16811" y="124883"/>
                  </a:lnTo>
                  <a:lnTo>
                    <a:pt x="37225" y="88859"/>
                  </a:lnTo>
                  <a:lnTo>
                    <a:pt x="64843" y="56438"/>
                  </a:lnTo>
                  <a:lnTo>
                    <a:pt x="97265" y="30020"/>
                  </a:lnTo>
                  <a:lnTo>
                    <a:pt x="133289" y="10807"/>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1" name="Google Shape;341;g21945cc6645_0_7"/>
            <p:cNvSpPr/>
            <p:nvPr/>
          </p:nvSpPr>
          <p:spPr>
            <a:xfrm>
              <a:off x="1805171" y="2417490"/>
              <a:ext cx="935688" cy="360000"/>
            </a:xfrm>
            <a:custGeom>
              <a:rect b="b" l="l" r="r" t="t"/>
              <a:pathLst>
                <a:path extrusionOk="0" h="360000" w="935688">
                  <a:moveTo>
                    <a:pt x="349509" y="0"/>
                  </a:moveTo>
                  <a:lnTo>
                    <a:pt x="618978" y="0"/>
                  </a:lnTo>
                  <a:lnTo>
                    <a:pt x="617260" y="2642"/>
                  </a:lnTo>
                  <a:lnTo>
                    <a:pt x="601650" y="29060"/>
                  </a:lnTo>
                  <a:lnTo>
                    <a:pt x="588441" y="53076"/>
                  </a:lnTo>
                  <a:lnTo>
                    <a:pt x="580036" y="80694"/>
                  </a:lnTo>
                  <a:lnTo>
                    <a:pt x="577634" y="111915"/>
                  </a:lnTo>
                  <a:lnTo>
                    <a:pt x="586040" y="144336"/>
                  </a:lnTo>
                  <a:lnTo>
                    <a:pt x="601650" y="165951"/>
                  </a:lnTo>
                  <a:lnTo>
                    <a:pt x="623264" y="183963"/>
                  </a:lnTo>
                  <a:lnTo>
                    <a:pt x="652084" y="197172"/>
                  </a:lnTo>
                  <a:lnTo>
                    <a:pt x="684505" y="207979"/>
                  </a:lnTo>
                  <a:lnTo>
                    <a:pt x="721730" y="218786"/>
                  </a:lnTo>
                  <a:lnTo>
                    <a:pt x="758955" y="227192"/>
                  </a:lnTo>
                  <a:lnTo>
                    <a:pt x="796179" y="237999"/>
                  </a:lnTo>
                  <a:lnTo>
                    <a:pt x="833404" y="248806"/>
                  </a:lnTo>
                  <a:lnTo>
                    <a:pt x="863424" y="264416"/>
                  </a:lnTo>
                  <a:lnTo>
                    <a:pt x="892243" y="283629"/>
                  </a:lnTo>
                  <a:lnTo>
                    <a:pt x="911456" y="307645"/>
                  </a:lnTo>
                  <a:lnTo>
                    <a:pt x="931870" y="347272"/>
                  </a:lnTo>
                  <a:lnTo>
                    <a:pt x="935688" y="360000"/>
                  </a:lnTo>
                  <a:lnTo>
                    <a:pt x="0" y="360000"/>
                  </a:lnTo>
                  <a:lnTo>
                    <a:pt x="3652" y="344870"/>
                  </a:lnTo>
                  <a:lnTo>
                    <a:pt x="14459" y="320854"/>
                  </a:lnTo>
                  <a:lnTo>
                    <a:pt x="38475" y="293236"/>
                  </a:lnTo>
                  <a:lnTo>
                    <a:pt x="67294" y="269220"/>
                  </a:lnTo>
                  <a:lnTo>
                    <a:pt x="102117" y="251208"/>
                  </a:lnTo>
                  <a:lnTo>
                    <a:pt x="139342" y="235597"/>
                  </a:lnTo>
                  <a:lnTo>
                    <a:pt x="177768" y="222388"/>
                  </a:lnTo>
                  <a:lnTo>
                    <a:pt x="217394" y="211581"/>
                  </a:lnTo>
                  <a:lnTo>
                    <a:pt x="257021" y="198372"/>
                  </a:lnTo>
                  <a:lnTo>
                    <a:pt x="294245" y="183963"/>
                  </a:lnTo>
                  <a:lnTo>
                    <a:pt x="326667" y="163549"/>
                  </a:lnTo>
                  <a:lnTo>
                    <a:pt x="355486" y="139533"/>
                  </a:lnTo>
                  <a:lnTo>
                    <a:pt x="355486" y="109513"/>
                  </a:lnTo>
                  <a:lnTo>
                    <a:pt x="356687" y="77092"/>
                  </a:lnTo>
                  <a:lnTo>
                    <a:pt x="356687" y="43469"/>
                  </a:lnTo>
                  <a:lnTo>
                    <a:pt x="355486" y="13449"/>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2" name="Google Shape;342;g21945cc6645_0_7"/>
            <p:cNvSpPr/>
            <p:nvPr/>
          </p:nvSpPr>
          <p:spPr>
            <a:xfrm>
              <a:off x="1765678" y="2777490"/>
              <a:ext cx="1014675" cy="360000"/>
            </a:xfrm>
            <a:custGeom>
              <a:rect b="b" l="l" r="r" t="t"/>
              <a:pathLst>
                <a:path extrusionOk="0" h="360000" w="1014675">
                  <a:moveTo>
                    <a:pt x="44380" y="0"/>
                  </a:moveTo>
                  <a:lnTo>
                    <a:pt x="980068" y="0"/>
                  </a:lnTo>
                  <a:lnTo>
                    <a:pt x="990659" y="35304"/>
                  </a:lnTo>
                  <a:lnTo>
                    <a:pt x="1001467" y="89340"/>
                  </a:lnTo>
                  <a:lnTo>
                    <a:pt x="1008671" y="146978"/>
                  </a:lnTo>
                  <a:lnTo>
                    <a:pt x="1013475" y="209420"/>
                  </a:lnTo>
                  <a:lnTo>
                    <a:pt x="1014675" y="270661"/>
                  </a:lnTo>
                  <a:lnTo>
                    <a:pt x="1014675" y="331901"/>
                  </a:lnTo>
                  <a:lnTo>
                    <a:pt x="1014675" y="360000"/>
                  </a:lnTo>
                  <a:lnTo>
                    <a:pt x="827351" y="360000"/>
                  </a:lnTo>
                  <a:lnTo>
                    <a:pt x="827351" y="341508"/>
                  </a:lnTo>
                  <a:lnTo>
                    <a:pt x="822547" y="305484"/>
                  </a:lnTo>
                  <a:lnTo>
                    <a:pt x="814142" y="277865"/>
                  </a:lnTo>
                  <a:lnTo>
                    <a:pt x="798531" y="256251"/>
                  </a:lnTo>
                  <a:lnTo>
                    <a:pt x="794929" y="251448"/>
                  </a:lnTo>
                  <a:lnTo>
                    <a:pt x="794929" y="347512"/>
                  </a:lnTo>
                  <a:lnTo>
                    <a:pt x="790000" y="360000"/>
                  </a:lnTo>
                  <a:lnTo>
                    <a:pt x="231522" y="360000"/>
                  </a:lnTo>
                  <a:lnTo>
                    <a:pt x="226951" y="251448"/>
                  </a:lnTo>
                  <a:lnTo>
                    <a:pt x="222148" y="256251"/>
                  </a:lnTo>
                  <a:lnTo>
                    <a:pt x="208939" y="283869"/>
                  </a:lnTo>
                  <a:lnTo>
                    <a:pt x="202935" y="318693"/>
                  </a:lnTo>
                  <a:lnTo>
                    <a:pt x="198132" y="355917"/>
                  </a:lnTo>
                  <a:lnTo>
                    <a:pt x="198132" y="360000"/>
                  </a:lnTo>
                  <a:lnTo>
                    <a:pt x="2103" y="360000"/>
                  </a:lnTo>
                  <a:lnTo>
                    <a:pt x="0" y="321094"/>
                  </a:lnTo>
                  <a:lnTo>
                    <a:pt x="2402" y="270661"/>
                  </a:lnTo>
                  <a:lnTo>
                    <a:pt x="6004" y="219026"/>
                  </a:lnTo>
                  <a:lnTo>
                    <a:pt x="13209" y="163789"/>
                  </a:lnTo>
                  <a:lnTo>
                    <a:pt x="19213" y="112155"/>
                  </a:lnTo>
                  <a:lnTo>
                    <a:pt x="28819" y="64123"/>
                  </a:lnTo>
                  <a:lnTo>
                    <a:pt x="39626" y="19693"/>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3" name="Google Shape;343;g21945cc6645_0_7"/>
            <p:cNvSpPr/>
            <p:nvPr/>
          </p:nvSpPr>
          <p:spPr>
            <a:xfrm>
              <a:off x="1755471" y="3137490"/>
              <a:ext cx="1035089" cy="360000"/>
            </a:xfrm>
            <a:custGeom>
              <a:rect b="b" l="l" r="r" t="t"/>
              <a:pathLst>
                <a:path extrusionOk="0" h="360000" w="1035089">
                  <a:moveTo>
                    <a:pt x="834556" y="0"/>
                  </a:moveTo>
                  <a:lnTo>
                    <a:pt x="1021880" y="0"/>
                  </a:lnTo>
                  <a:lnTo>
                    <a:pt x="1021880" y="30741"/>
                  </a:lnTo>
                  <a:lnTo>
                    <a:pt x="1021880" y="88379"/>
                  </a:lnTo>
                  <a:lnTo>
                    <a:pt x="1035089" y="273302"/>
                  </a:lnTo>
                  <a:lnTo>
                    <a:pt x="1024686" y="360000"/>
                  </a:lnTo>
                  <a:lnTo>
                    <a:pt x="864533" y="360000"/>
                  </a:lnTo>
                  <a:lnTo>
                    <a:pt x="866977" y="188046"/>
                  </a:lnTo>
                  <a:lnTo>
                    <a:pt x="842961" y="120801"/>
                  </a:lnTo>
                  <a:lnTo>
                    <a:pt x="839359" y="89580"/>
                  </a:lnTo>
                  <a:lnTo>
                    <a:pt x="836957" y="54757"/>
                  </a:lnTo>
                  <a:lnTo>
                    <a:pt x="834556" y="17532"/>
                  </a:lnTo>
                  <a:close/>
                  <a:moveTo>
                    <a:pt x="238727" y="0"/>
                  </a:moveTo>
                  <a:lnTo>
                    <a:pt x="797204" y="0"/>
                  </a:lnTo>
                  <a:lnTo>
                    <a:pt x="784122" y="33142"/>
                  </a:lnTo>
                  <a:lnTo>
                    <a:pt x="773315" y="83576"/>
                  </a:lnTo>
                  <a:lnTo>
                    <a:pt x="770913" y="137612"/>
                  </a:lnTo>
                  <a:lnTo>
                    <a:pt x="770913" y="192849"/>
                  </a:lnTo>
                  <a:lnTo>
                    <a:pt x="778118" y="246885"/>
                  </a:lnTo>
                  <a:lnTo>
                    <a:pt x="786524" y="299720"/>
                  </a:lnTo>
                  <a:lnTo>
                    <a:pt x="794929" y="345350"/>
                  </a:lnTo>
                  <a:lnTo>
                    <a:pt x="797162" y="360000"/>
                  </a:lnTo>
                  <a:lnTo>
                    <a:pt x="241814" y="360000"/>
                  </a:lnTo>
                  <a:lnTo>
                    <a:pt x="244963" y="347752"/>
                  </a:lnTo>
                  <a:lnTo>
                    <a:pt x="255770" y="304523"/>
                  </a:lnTo>
                  <a:lnTo>
                    <a:pt x="266578" y="256491"/>
                  </a:lnTo>
                  <a:lnTo>
                    <a:pt x="271381" y="206058"/>
                  </a:lnTo>
                  <a:lnTo>
                    <a:pt x="266578" y="155624"/>
                  </a:lnTo>
                  <a:lnTo>
                    <a:pt x="238959" y="5524"/>
                  </a:lnTo>
                  <a:close/>
                  <a:moveTo>
                    <a:pt x="9308" y="0"/>
                  </a:moveTo>
                  <a:lnTo>
                    <a:pt x="205337" y="0"/>
                  </a:lnTo>
                  <a:lnTo>
                    <a:pt x="205337" y="35544"/>
                  </a:lnTo>
                  <a:lnTo>
                    <a:pt x="201734" y="75170"/>
                  </a:lnTo>
                  <a:lnTo>
                    <a:pt x="194530" y="112395"/>
                  </a:lnTo>
                  <a:lnTo>
                    <a:pt x="166911" y="201254"/>
                  </a:lnTo>
                  <a:lnTo>
                    <a:pt x="162108" y="249286"/>
                  </a:lnTo>
                  <a:lnTo>
                    <a:pt x="162108" y="297318"/>
                  </a:lnTo>
                  <a:lnTo>
                    <a:pt x="168112" y="347752"/>
                  </a:lnTo>
                  <a:lnTo>
                    <a:pt x="169337" y="360000"/>
                  </a:lnTo>
                  <a:lnTo>
                    <a:pt x="6031" y="360000"/>
                  </a:lnTo>
                  <a:lnTo>
                    <a:pt x="2402" y="288913"/>
                  </a:lnTo>
                  <a:lnTo>
                    <a:pt x="0" y="246885"/>
                  </a:lnTo>
                  <a:lnTo>
                    <a:pt x="2402" y="206058"/>
                  </a:lnTo>
                  <a:lnTo>
                    <a:pt x="9607" y="166431"/>
                  </a:lnTo>
                  <a:lnTo>
                    <a:pt x="15611" y="126805"/>
                  </a:lnTo>
                  <a:lnTo>
                    <a:pt x="18012" y="83576"/>
                  </a:lnTo>
                  <a:lnTo>
                    <a:pt x="13209" y="40347"/>
                  </a:lnTo>
                  <a:lnTo>
                    <a:pt x="9607" y="5524"/>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4" name="Google Shape;344;g21945cc6645_0_7"/>
            <p:cNvSpPr/>
            <p:nvPr/>
          </p:nvSpPr>
          <p:spPr>
            <a:xfrm>
              <a:off x="1763688" y="3497490"/>
              <a:ext cx="1018654" cy="360000"/>
            </a:xfrm>
            <a:custGeom>
              <a:rect b="b" l="l" r="r" t="t"/>
              <a:pathLst>
                <a:path extrusionOk="0" h="360000" w="1018654">
                  <a:moveTo>
                    <a:pt x="858501" y="0"/>
                  </a:moveTo>
                  <a:lnTo>
                    <a:pt x="1018654" y="0"/>
                  </a:lnTo>
                  <a:lnTo>
                    <a:pt x="1014649" y="33382"/>
                  </a:lnTo>
                  <a:lnTo>
                    <a:pt x="1007444" y="155864"/>
                  </a:lnTo>
                  <a:lnTo>
                    <a:pt x="1009845" y="273543"/>
                  </a:lnTo>
                  <a:lnTo>
                    <a:pt x="1016085" y="360000"/>
                  </a:lnTo>
                  <a:lnTo>
                    <a:pt x="911780" y="360000"/>
                  </a:lnTo>
                  <a:lnTo>
                    <a:pt x="916183" y="352795"/>
                  </a:lnTo>
                  <a:lnTo>
                    <a:pt x="916183" y="323976"/>
                  </a:lnTo>
                  <a:lnTo>
                    <a:pt x="913781" y="291555"/>
                  </a:lnTo>
                  <a:lnTo>
                    <a:pt x="905376" y="256731"/>
                  </a:lnTo>
                  <a:lnTo>
                    <a:pt x="895769" y="217105"/>
                  </a:lnTo>
                  <a:lnTo>
                    <a:pt x="884962" y="179880"/>
                  </a:lnTo>
                  <a:lnTo>
                    <a:pt x="874155" y="142655"/>
                  </a:lnTo>
                  <a:lnTo>
                    <a:pt x="863348" y="110234"/>
                  </a:lnTo>
                  <a:lnTo>
                    <a:pt x="857344" y="81414"/>
                  </a:lnTo>
                  <a:close/>
                  <a:moveTo>
                    <a:pt x="235783" y="0"/>
                  </a:moveTo>
                  <a:lnTo>
                    <a:pt x="791131" y="0"/>
                  </a:lnTo>
                  <a:lnTo>
                    <a:pt x="846004" y="360000"/>
                  </a:lnTo>
                  <a:lnTo>
                    <a:pt x="181933" y="360000"/>
                  </a:lnTo>
                  <a:lnTo>
                    <a:pt x="228125" y="29780"/>
                  </a:lnTo>
                  <a:close/>
                  <a:moveTo>
                    <a:pt x="0" y="0"/>
                  </a:moveTo>
                  <a:lnTo>
                    <a:pt x="163306" y="0"/>
                  </a:lnTo>
                  <a:lnTo>
                    <a:pt x="166884" y="35784"/>
                  </a:lnTo>
                  <a:lnTo>
                    <a:pt x="166884" y="83816"/>
                  </a:lnTo>
                  <a:lnTo>
                    <a:pt x="160880" y="131848"/>
                  </a:lnTo>
                  <a:lnTo>
                    <a:pt x="156077" y="151061"/>
                  </a:lnTo>
                  <a:lnTo>
                    <a:pt x="147671" y="177479"/>
                  </a:lnTo>
                  <a:lnTo>
                    <a:pt x="136864" y="208699"/>
                  </a:lnTo>
                  <a:lnTo>
                    <a:pt x="126057" y="243523"/>
                  </a:lnTo>
                  <a:lnTo>
                    <a:pt x="116451" y="275944"/>
                  </a:lnTo>
                  <a:lnTo>
                    <a:pt x="112848" y="308366"/>
                  </a:lnTo>
                  <a:lnTo>
                    <a:pt x="110447" y="337185"/>
                  </a:lnTo>
                  <a:lnTo>
                    <a:pt x="112728" y="360000"/>
                  </a:lnTo>
                  <a:lnTo>
                    <a:pt x="14833" y="360000"/>
                  </a:lnTo>
                  <a:lnTo>
                    <a:pt x="16784" y="328779"/>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5" name="Google Shape;345;g21945cc6645_0_7"/>
            <p:cNvSpPr/>
            <p:nvPr/>
          </p:nvSpPr>
          <p:spPr>
            <a:xfrm>
              <a:off x="1756672" y="3857490"/>
              <a:ext cx="1032687" cy="360000"/>
            </a:xfrm>
            <a:custGeom>
              <a:rect b="b" l="l" r="r" t="t"/>
              <a:pathLst>
                <a:path extrusionOk="0" h="360000" w="1032687">
                  <a:moveTo>
                    <a:pt x="915409" y="0"/>
                  </a:moveTo>
                  <a:lnTo>
                    <a:pt x="1019713" y="0"/>
                  </a:lnTo>
                  <a:lnTo>
                    <a:pt x="1021880" y="30020"/>
                  </a:lnTo>
                  <a:lnTo>
                    <a:pt x="1032687" y="140494"/>
                  </a:lnTo>
                  <a:lnTo>
                    <a:pt x="1032687" y="180120"/>
                  </a:lnTo>
                  <a:lnTo>
                    <a:pt x="1021880" y="212542"/>
                  </a:lnTo>
                  <a:lnTo>
                    <a:pt x="1005069" y="243763"/>
                  </a:lnTo>
                  <a:lnTo>
                    <a:pt x="978651" y="270180"/>
                  </a:lnTo>
                  <a:lnTo>
                    <a:pt x="949832" y="291795"/>
                  </a:lnTo>
                  <a:lnTo>
                    <a:pt x="919812" y="306204"/>
                  </a:lnTo>
                  <a:lnTo>
                    <a:pt x="888591" y="318212"/>
                  </a:lnTo>
                  <a:lnTo>
                    <a:pt x="888591" y="308606"/>
                  </a:lnTo>
                  <a:lnTo>
                    <a:pt x="886190" y="302602"/>
                  </a:lnTo>
                  <a:lnTo>
                    <a:pt x="884989" y="295397"/>
                  </a:lnTo>
                  <a:lnTo>
                    <a:pt x="884989" y="291795"/>
                  </a:lnTo>
                  <a:lnTo>
                    <a:pt x="884989" y="284590"/>
                  </a:lnTo>
                  <a:lnTo>
                    <a:pt x="884989" y="276184"/>
                  </a:lnTo>
                  <a:lnTo>
                    <a:pt x="890993" y="270180"/>
                  </a:lnTo>
                  <a:lnTo>
                    <a:pt x="898198" y="265377"/>
                  </a:lnTo>
                  <a:lnTo>
                    <a:pt x="901800" y="258172"/>
                  </a:lnTo>
                  <a:lnTo>
                    <a:pt x="906603" y="249767"/>
                  </a:lnTo>
                  <a:lnTo>
                    <a:pt x="909005" y="241361"/>
                  </a:lnTo>
                  <a:lnTo>
                    <a:pt x="904202" y="238959"/>
                  </a:lnTo>
                  <a:lnTo>
                    <a:pt x="899398" y="238959"/>
                  </a:lnTo>
                  <a:lnTo>
                    <a:pt x="898198" y="238959"/>
                  </a:lnTo>
                  <a:lnTo>
                    <a:pt x="898198" y="236558"/>
                  </a:lnTo>
                  <a:lnTo>
                    <a:pt x="898198" y="234156"/>
                  </a:lnTo>
                  <a:lnTo>
                    <a:pt x="895796" y="232955"/>
                  </a:lnTo>
                  <a:lnTo>
                    <a:pt x="895796" y="225751"/>
                  </a:lnTo>
                  <a:lnTo>
                    <a:pt x="922214" y="210140"/>
                  </a:lnTo>
                  <a:lnTo>
                    <a:pt x="946230" y="190927"/>
                  </a:lnTo>
                  <a:lnTo>
                    <a:pt x="967844" y="169313"/>
                  </a:lnTo>
                  <a:lnTo>
                    <a:pt x="965442" y="158506"/>
                  </a:lnTo>
                  <a:lnTo>
                    <a:pt x="963041" y="150100"/>
                  </a:lnTo>
                  <a:lnTo>
                    <a:pt x="960639" y="142895"/>
                  </a:lnTo>
                  <a:lnTo>
                    <a:pt x="957037" y="136891"/>
                  </a:lnTo>
                  <a:lnTo>
                    <a:pt x="943828" y="129687"/>
                  </a:lnTo>
                  <a:lnTo>
                    <a:pt x="933021" y="136891"/>
                  </a:lnTo>
                  <a:lnTo>
                    <a:pt x="928218" y="151301"/>
                  </a:lnTo>
                  <a:lnTo>
                    <a:pt x="923414" y="166911"/>
                  </a:lnTo>
                  <a:lnTo>
                    <a:pt x="917410" y="177719"/>
                  </a:lnTo>
                  <a:lnTo>
                    <a:pt x="906603" y="188526"/>
                  </a:lnTo>
                  <a:lnTo>
                    <a:pt x="888591" y="193329"/>
                  </a:lnTo>
                  <a:lnTo>
                    <a:pt x="880186" y="57639"/>
                  </a:lnTo>
                  <a:close/>
                  <a:moveTo>
                    <a:pt x="185562" y="0"/>
                  </a:moveTo>
                  <a:lnTo>
                    <a:pt x="849633" y="0"/>
                  </a:lnTo>
                  <a:lnTo>
                    <a:pt x="871780" y="145297"/>
                  </a:lnTo>
                  <a:lnTo>
                    <a:pt x="874182" y="188526"/>
                  </a:lnTo>
                  <a:lnTo>
                    <a:pt x="871780" y="238959"/>
                  </a:lnTo>
                  <a:lnTo>
                    <a:pt x="864575" y="294196"/>
                  </a:lnTo>
                  <a:lnTo>
                    <a:pt x="858571" y="348232"/>
                  </a:lnTo>
                  <a:lnTo>
                    <a:pt x="856819" y="360000"/>
                  </a:lnTo>
                  <a:lnTo>
                    <a:pt x="588348" y="360000"/>
                  </a:lnTo>
                  <a:lnTo>
                    <a:pt x="587191" y="342228"/>
                  </a:lnTo>
                  <a:lnTo>
                    <a:pt x="524749" y="49233"/>
                  </a:lnTo>
                  <a:lnTo>
                    <a:pt x="515143" y="49233"/>
                  </a:lnTo>
                  <a:lnTo>
                    <a:pt x="509139" y="68446"/>
                  </a:lnTo>
                  <a:lnTo>
                    <a:pt x="504335" y="92462"/>
                  </a:lnTo>
                  <a:lnTo>
                    <a:pt x="504335" y="121281"/>
                  </a:lnTo>
                  <a:lnTo>
                    <a:pt x="485123" y="171715"/>
                  </a:lnTo>
                  <a:lnTo>
                    <a:pt x="474315" y="223349"/>
                  </a:lnTo>
                  <a:lnTo>
                    <a:pt x="467111" y="280988"/>
                  </a:lnTo>
                  <a:lnTo>
                    <a:pt x="465910" y="339827"/>
                  </a:lnTo>
                  <a:lnTo>
                    <a:pt x="464328" y="360000"/>
                  </a:lnTo>
                  <a:lnTo>
                    <a:pt x="184454" y="360000"/>
                  </a:lnTo>
                  <a:lnTo>
                    <a:pt x="178919" y="319413"/>
                  </a:lnTo>
                  <a:lnTo>
                    <a:pt x="175316" y="262976"/>
                  </a:lnTo>
                  <a:lnTo>
                    <a:pt x="170513" y="208939"/>
                  </a:lnTo>
                  <a:lnTo>
                    <a:pt x="168112" y="156104"/>
                  </a:lnTo>
                  <a:lnTo>
                    <a:pt x="170513" y="110474"/>
                  </a:lnTo>
                  <a:lnTo>
                    <a:pt x="175316" y="73249"/>
                  </a:lnTo>
                  <a:close/>
                  <a:moveTo>
                    <a:pt x="18462" y="0"/>
                  </a:moveTo>
                  <a:lnTo>
                    <a:pt x="116357" y="0"/>
                  </a:lnTo>
                  <a:lnTo>
                    <a:pt x="116477" y="1201"/>
                  </a:lnTo>
                  <a:lnTo>
                    <a:pt x="151300" y="54036"/>
                  </a:lnTo>
                  <a:lnTo>
                    <a:pt x="144096" y="188526"/>
                  </a:lnTo>
                  <a:lnTo>
                    <a:pt x="127284" y="193329"/>
                  </a:lnTo>
                  <a:lnTo>
                    <a:pt x="116477" y="169313"/>
                  </a:lnTo>
                  <a:lnTo>
                    <a:pt x="106871" y="140494"/>
                  </a:lnTo>
                  <a:lnTo>
                    <a:pt x="79252" y="129687"/>
                  </a:lnTo>
                  <a:lnTo>
                    <a:pt x="72048" y="164510"/>
                  </a:lnTo>
                  <a:lnTo>
                    <a:pt x="96064" y="188526"/>
                  </a:lnTo>
                  <a:lnTo>
                    <a:pt x="122481" y="214943"/>
                  </a:lnTo>
                  <a:lnTo>
                    <a:pt x="140493" y="241361"/>
                  </a:lnTo>
                  <a:lnTo>
                    <a:pt x="135690" y="243763"/>
                  </a:lnTo>
                  <a:lnTo>
                    <a:pt x="130887" y="243763"/>
                  </a:lnTo>
                  <a:lnTo>
                    <a:pt x="129686" y="243763"/>
                  </a:lnTo>
                  <a:lnTo>
                    <a:pt x="129686" y="246164"/>
                  </a:lnTo>
                  <a:lnTo>
                    <a:pt x="129686" y="247365"/>
                  </a:lnTo>
                  <a:lnTo>
                    <a:pt x="127284" y="249767"/>
                  </a:lnTo>
                  <a:lnTo>
                    <a:pt x="127284" y="256972"/>
                  </a:lnTo>
                  <a:lnTo>
                    <a:pt x="140493" y="262976"/>
                  </a:lnTo>
                  <a:lnTo>
                    <a:pt x="146497" y="276184"/>
                  </a:lnTo>
                  <a:lnTo>
                    <a:pt x="151300" y="294196"/>
                  </a:lnTo>
                  <a:lnTo>
                    <a:pt x="146497" y="300200"/>
                  </a:lnTo>
                  <a:lnTo>
                    <a:pt x="144096" y="306204"/>
                  </a:lnTo>
                  <a:lnTo>
                    <a:pt x="140493" y="313409"/>
                  </a:lnTo>
                  <a:lnTo>
                    <a:pt x="135690" y="318212"/>
                  </a:lnTo>
                  <a:lnTo>
                    <a:pt x="111674" y="302602"/>
                  </a:lnTo>
                  <a:lnTo>
                    <a:pt x="87658" y="289393"/>
                  </a:lnTo>
                  <a:lnTo>
                    <a:pt x="66044" y="276184"/>
                  </a:lnTo>
                  <a:lnTo>
                    <a:pt x="44429" y="258172"/>
                  </a:lnTo>
                  <a:lnTo>
                    <a:pt x="26417" y="236558"/>
                  </a:lnTo>
                  <a:lnTo>
                    <a:pt x="10807" y="208939"/>
                  </a:lnTo>
                  <a:lnTo>
                    <a:pt x="0" y="169313"/>
                  </a:lnTo>
                  <a:lnTo>
                    <a:pt x="0" y="129687"/>
                  </a:lnTo>
                  <a:lnTo>
                    <a:pt x="4803" y="90060"/>
                  </a:lnTo>
                  <a:lnTo>
                    <a:pt x="10807" y="49233"/>
                  </a:lnTo>
                  <a:lnTo>
                    <a:pt x="18012" y="7205"/>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6" name="Google Shape;346;g21945cc6645_0_7"/>
            <p:cNvSpPr/>
            <p:nvPr/>
          </p:nvSpPr>
          <p:spPr>
            <a:xfrm>
              <a:off x="1941253" y="4217490"/>
              <a:ext cx="698451" cy="360000"/>
            </a:xfrm>
            <a:custGeom>
              <a:rect b="b" l="l" r="r" t="t"/>
              <a:pathLst>
                <a:path extrusionOk="0" h="360000" w="698451">
                  <a:moveTo>
                    <a:pt x="405233" y="0"/>
                  </a:moveTo>
                  <a:lnTo>
                    <a:pt x="673705" y="0"/>
                  </a:lnTo>
                  <a:lnTo>
                    <a:pt x="667052" y="44670"/>
                  </a:lnTo>
                  <a:lnTo>
                    <a:pt x="664650" y="99907"/>
                  </a:lnTo>
                  <a:lnTo>
                    <a:pt x="664650" y="150340"/>
                  </a:lnTo>
                  <a:lnTo>
                    <a:pt x="670654" y="210380"/>
                  </a:lnTo>
                  <a:lnTo>
                    <a:pt x="681461" y="274023"/>
                  </a:lnTo>
                  <a:lnTo>
                    <a:pt x="694670" y="340067"/>
                  </a:lnTo>
                  <a:lnTo>
                    <a:pt x="698451" y="360000"/>
                  </a:lnTo>
                  <a:lnTo>
                    <a:pt x="479985" y="360000"/>
                  </a:lnTo>
                  <a:lnTo>
                    <a:pt x="472522" y="332862"/>
                  </a:lnTo>
                  <a:lnTo>
                    <a:pt x="452109" y="284830"/>
                  </a:lnTo>
                  <a:lnTo>
                    <a:pt x="432896" y="234396"/>
                  </a:lnTo>
                  <a:lnTo>
                    <a:pt x="417285" y="185164"/>
                  </a:lnTo>
                  <a:close/>
                  <a:moveTo>
                    <a:pt x="1339" y="0"/>
                  </a:moveTo>
                  <a:lnTo>
                    <a:pt x="281214" y="0"/>
                  </a:lnTo>
                  <a:lnTo>
                    <a:pt x="277993" y="41068"/>
                  </a:lnTo>
                  <a:lnTo>
                    <a:pt x="273189" y="103509"/>
                  </a:lnTo>
                  <a:lnTo>
                    <a:pt x="264784" y="164750"/>
                  </a:lnTo>
                  <a:lnTo>
                    <a:pt x="249173" y="223589"/>
                  </a:lnTo>
                  <a:lnTo>
                    <a:pt x="229961" y="278826"/>
                  </a:lnTo>
                  <a:lnTo>
                    <a:pt x="210748" y="332862"/>
                  </a:lnTo>
                  <a:lnTo>
                    <a:pt x="203964" y="360000"/>
                  </a:lnTo>
                  <a:lnTo>
                    <a:pt x="0" y="360000"/>
                  </a:lnTo>
                  <a:lnTo>
                    <a:pt x="5411" y="326858"/>
                  </a:lnTo>
                  <a:lnTo>
                    <a:pt x="13817" y="268019"/>
                  </a:lnTo>
                  <a:lnTo>
                    <a:pt x="19821" y="206778"/>
                  </a:lnTo>
                  <a:lnTo>
                    <a:pt x="19821" y="150340"/>
                  </a:lnTo>
                  <a:lnTo>
                    <a:pt x="16218" y="97505"/>
                  </a:lnTo>
                  <a:lnTo>
                    <a:pt x="9014" y="57879"/>
                  </a:lnTo>
                  <a:lnTo>
                    <a:pt x="3010" y="12248"/>
                  </a:lnTo>
                  <a:close/>
                </a:path>
              </a:pathLst>
            </a:custGeom>
            <a:solidFill>
              <a:srgbClr val="D4E5F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7" name="Google Shape;347;g21945cc6645_0_7"/>
            <p:cNvSpPr/>
            <p:nvPr/>
          </p:nvSpPr>
          <p:spPr>
            <a:xfrm>
              <a:off x="1906903" y="4577490"/>
              <a:ext cx="748098" cy="360000"/>
            </a:xfrm>
            <a:custGeom>
              <a:rect b="b" l="l" r="r" t="t"/>
              <a:pathLst>
                <a:path extrusionOk="0" h="360000" w="748098">
                  <a:moveTo>
                    <a:pt x="509397" y="0"/>
                  </a:moveTo>
                  <a:lnTo>
                    <a:pt x="727863" y="0"/>
                  </a:lnTo>
                  <a:lnTo>
                    <a:pt x="737291" y="49713"/>
                  </a:lnTo>
                  <a:lnTo>
                    <a:pt x="745696" y="119360"/>
                  </a:lnTo>
                  <a:lnTo>
                    <a:pt x="748098" y="189006"/>
                  </a:lnTo>
                  <a:lnTo>
                    <a:pt x="742094" y="257452"/>
                  </a:lnTo>
                  <a:lnTo>
                    <a:pt x="721680" y="346311"/>
                  </a:lnTo>
                  <a:lnTo>
                    <a:pt x="718595" y="360000"/>
                  </a:lnTo>
                  <a:lnTo>
                    <a:pt x="503439" y="360000"/>
                  </a:lnTo>
                  <a:lnTo>
                    <a:pt x="491127" y="300681"/>
                  </a:lnTo>
                  <a:lnTo>
                    <a:pt x="486324" y="234637"/>
                  </a:lnTo>
                  <a:lnTo>
                    <a:pt x="491127" y="169793"/>
                  </a:lnTo>
                  <a:lnTo>
                    <a:pt x="515143" y="20894"/>
                  </a:lnTo>
                  <a:close/>
                  <a:moveTo>
                    <a:pt x="29412" y="0"/>
                  </a:moveTo>
                  <a:lnTo>
                    <a:pt x="233375" y="0"/>
                  </a:lnTo>
                  <a:lnTo>
                    <a:pt x="226951" y="25697"/>
                  </a:lnTo>
                  <a:lnTo>
                    <a:pt x="250967" y="132569"/>
                  </a:lnTo>
                  <a:lnTo>
                    <a:pt x="250967" y="318693"/>
                  </a:lnTo>
                  <a:lnTo>
                    <a:pt x="241788" y="360000"/>
                  </a:lnTo>
                  <a:lnTo>
                    <a:pt x="31112" y="360000"/>
                  </a:lnTo>
                  <a:lnTo>
                    <a:pt x="27618" y="348713"/>
                  </a:lnTo>
                  <a:lnTo>
                    <a:pt x="12008" y="298279"/>
                  </a:lnTo>
                  <a:lnTo>
                    <a:pt x="3602" y="244243"/>
                  </a:lnTo>
                  <a:lnTo>
                    <a:pt x="0" y="186605"/>
                  </a:lnTo>
                  <a:lnTo>
                    <a:pt x="6004" y="126565"/>
                  </a:lnTo>
                  <a:lnTo>
                    <a:pt x="14410" y="79733"/>
                  </a:lnTo>
                  <a:lnTo>
                    <a:pt x="25217" y="25697"/>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8" name="Google Shape;348;g21945cc6645_0_7"/>
            <p:cNvSpPr/>
            <p:nvPr/>
          </p:nvSpPr>
          <p:spPr>
            <a:xfrm>
              <a:off x="1937210" y="4937490"/>
              <a:ext cx="687484" cy="360000"/>
            </a:xfrm>
            <a:custGeom>
              <a:rect b="b" l="l" r="r" t="t"/>
              <a:pathLst>
                <a:path extrusionOk="0" h="360000" w="687484">
                  <a:moveTo>
                    <a:pt x="472326" y="0"/>
                  </a:moveTo>
                  <a:lnTo>
                    <a:pt x="687484" y="0"/>
                  </a:lnTo>
                  <a:lnTo>
                    <a:pt x="671356" y="71568"/>
                  </a:lnTo>
                  <a:lnTo>
                    <a:pt x="652143" y="159226"/>
                  </a:lnTo>
                  <a:lnTo>
                    <a:pt x="634131" y="250487"/>
                  </a:lnTo>
                  <a:lnTo>
                    <a:pt x="618520" y="346551"/>
                  </a:lnTo>
                  <a:lnTo>
                    <a:pt x="618184" y="360000"/>
                  </a:lnTo>
                  <a:lnTo>
                    <a:pt x="473658" y="360000"/>
                  </a:lnTo>
                  <a:lnTo>
                    <a:pt x="474425" y="357358"/>
                  </a:lnTo>
                  <a:lnTo>
                    <a:pt x="485232" y="318933"/>
                  </a:lnTo>
                  <a:lnTo>
                    <a:pt x="497240" y="274503"/>
                  </a:lnTo>
                  <a:lnTo>
                    <a:pt x="503244" y="228873"/>
                  </a:lnTo>
                  <a:lnTo>
                    <a:pt x="505645" y="176037"/>
                  </a:lnTo>
                  <a:lnTo>
                    <a:pt x="498441" y="122001"/>
                  </a:lnTo>
                  <a:lnTo>
                    <a:pt x="485232" y="65564"/>
                  </a:lnTo>
                  <a:lnTo>
                    <a:pt x="473224" y="4323"/>
                  </a:lnTo>
                  <a:close/>
                  <a:moveTo>
                    <a:pt x="0" y="0"/>
                  </a:moveTo>
                  <a:lnTo>
                    <a:pt x="210676" y="0"/>
                  </a:lnTo>
                  <a:lnTo>
                    <a:pt x="210249" y="1921"/>
                  </a:lnTo>
                  <a:lnTo>
                    <a:pt x="199442" y="47552"/>
                  </a:lnTo>
                  <a:lnTo>
                    <a:pt x="191036" y="100387"/>
                  </a:lnTo>
                  <a:lnTo>
                    <a:pt x="186233" y="152021"/>
                  </a:lnTo>
                  <a:lnTo>
                    <a:pt x="191036" y="204857"/>
                  </a:lnTo>
                  <a:lnTo>
                    <a:pt x="195839" y="318933"/>
                  </a:lnTo>
                  <a:lnTo>
                    <a:pt x="214743" y="360000"/>
                  </a:lnTo>
                  <a:lnTo>
                    <a:pt x="67388" y="360000"/>
                  </a:lnTo>
                  <a:lnTo>
                    <a:pt x="68554" y="327338"/>
                  </a:lnTo>
                  <a:lnTo>
                    <a:pt x="64952" y="257692"/>
                  </a:lnTo>
                  <a:lnTo>
                    <a:pt x="55346" y="189246"/>
                  </a:lnTo>
                  <a:lnTo>
                    <a:pt x="42137" y="126805"/>
                  </a:lnTo>
                  <a:lnTo>
                    <a:pt x="27727" y="82375"/>
                  </a:lnTo>
                  <a:lnTo>
                    <a:pt x="12117" y="3914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sp>
          <p:nvSpPr>
            <p:cNvPr id="349" name="Google Shape;349;g21945cc6645_0_7"/>
            <p:cNvSpPr/>
            <p:nvPr/>
          </p:nvSpPr>
          <p:spPr>
            <a:xfrm>
              <a:off x="1943060" y="5297490"/>
              <a:ext cx="691661" cy="360000"/>
            </a:xfrm>
            <a:custGeom>
              <a:rect b="b" l="l" r="r" t="t"/>
              <a:pathLst>
                <a:path extrusionOk="0" h="360000" w="691661">
                  <a:moveTo>
                    <a:pt x="469947" y="0"/>
                  </a:moveTo>
                  <a:lnTo>
                    <a:pt x="614473" y="0"/>
                  </a:lnTo>
                  <a:lnTo>
                    <a:pt x="613609" y="34583"/>
                  </a:lnTo>
                  <a:lnTo>
                    <a:pt x="619613" y="76611"/>
                  </a:lnTo>
                  <a:lnTo>
                    <a:pt x="630420" y="117438"/>
                  </a:lnTo>
                  <a:lnTo>
                    <a:pt x="646030" y="157065"/>
                  </a:lnTo>
                  <a:lnTo>
                    <a:pt x="661641" y="196691"/>
                  </a:lnTo>
                  <a:lnTo>
                    <a:pt x="676050" y="235117"/>
                  </a:lnTo>
                  <a:lnTo>
                    <a:pt x="686857" y="274743"/>
                  </a:lnTo>
                  <a:lnTo>
                    <a:pt x="691661" y="319173"/>
                  </a:lnTo>
                  <a:lnTo>
                    <a:pt x="648432" y="338386"/>
                  </a:lnTo>
                  <a:lnTo>
                    <a:pt x="600400" y="349193"/>
                  </a:lnTo>
                  <a:lnTo>
                    <a:pt x="547565" y="351595"/>
                  </a:lnTo>
                  <a:lnTo>
                    <a:pt x="491127" y="349193"/>
                  </a:lnTo>
                  <a:lnTo>
                    <a:pt x="480320" y="316771"/>
                  </a:lnTo>
                  <a:lnTo>
                    <a:pt x="470714" y="277145"/>
                  </a:lnTo>
                  <a:lnTo>
                    <a:pt x="467111" y="235117"/>
                  </a:lnTo>
                  <a:lnTo>
                    <a:pt x="470714" y="189486"/>
                  </a:lnTo>
                  <a:lnTo>
                    <a:pt x="475517" y="103029"/>
                  </a:lnTo>
                  <a:lnTo>
                    <a:pt x="470714" y="89820"/>
                  </a:lnTo>
                  <a:lnTo>
                    <a:pt x="464710" y="74210"/>
                  </a:lnTo>
                  <a:lnTo>
                    <a:pt x="459906" y="56198"/>
                  </a:lnTo>
                  <a:lnTo>
                    <a:pt x="459906" y="34583"/>
                  </a:lnTo>
                  <a:close/>
                  <a:moveTo>
                    <a:pt x="63677" y="0"/>
                  </a:moveTo>
                  <a:lnTo>
                    <a:pt x="211032" y="0"/>
                  </a:lnTo>
                  <a:lnTo>
                    <a:pt x="226951" y="34583"/>
                  </a:lnTo>
                  <a:lnTo>
                    <a:pt x="226951" y="54997"/>
                  </a:lnTo>
                  <a:lnTo>
                    <a:pt x="222148" y="71808"/>
                  </a:lnTo>
                  <a:lnTo>
                    <a:pt x="216144" y="89820"/>
                  </a:lnTo>
                  <a:lnTo>
                    <a:pt x="211341" y="103029"/>
                  </a:lnTo>
                  <a:lnTo>
                    <a:pt x="206538" y="148659"/>
                  </a:lnTo>
                  <a:lnTo>
                    <a:pt x="208939" y="196691"/>
                  </a:lnTo>
                  <a:lnTo>
                    <a:pt x="211341" y="244723"/>
                  </a:lnTo>
                  <a:lnTo>
                    <a:pt x="213743" y="295157"/>
                  </a:lnTo>
                  <a:lnTo>
                    <a:pt x="206538" y="343189"/>
                  </a:lnTo>
                  <a:lnTo>
                    <a:pt x="195731" y="343189"/>
                  </a:lnTo>
                  <a:lnTo>
                    <a:pt x="174116" y="353996"/>
                  </a:lnTo>
                  <a:lnTo>
                    <a:pt x="145297" y="360000"/>
                  </a:lnTo>
                  <a:lnTo>
                    <a:pt x="117679" y="360000"/>
                  </a:lnTo>
                  <a:lnTo>
                    <a:pt x="88859" y="357599"/>
                  </a:lnTo>
                  <a:lnTo>
                    <a:pt x="61241" y="349193"/>
                  </a:lnTo>
                  <a:lnTo>
                    <a:pt x="37225" y="338386"/>
                  </a:lnTo>
                  <a:lnTo>
                    <a:pt x="16811" y="320374"/>
                  </a:lnTo>
                  <a:lnTo>
                    <a:pt x="3603" y="301161"/>
                  </a:lnTo>
                  <a:lnTo>
                    <a:pt x="0" y="277145"/>
                  </a:lnTo>
                  <a:lnTo>
                    <a:pt x="24016" y="224310"/>
                  </a:lnTo>
                  <a:lnTo>
                    <a:pt x="43229" y="167872"/>
                  </a:lnTo>
                  <a:lnTo>
                    <a:pt x="56438" y="103029"/>
                  </a:lnTo>
                  <a:lnTo>
                    <a:pt x="62442" y="34583"/>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700">
                <a:solidFill>
                  <a:schemeClr val="dk1"/>
                </a:solidFill>
                <a:latin typeface="Arial"/>
                <a:ea typeface="Arial"/>
                <a:cs typeface="Arial"/>
                <a:sym typeface="Arial"/>
              </a:endParaRPr>
            </a:p>
          </p:txBody>
        </p:sp>
      </p:grpSp>
      <p:sp>
        <p:nvSpPr>
          <p:cNvPr id="350" name="Google Shape;350;g21945cc6645_0_7"/>
          <p:cNvSpPr txBox="1"/>
          <p:nvPr/>
        </p:nvSpPr>
        <p:spPr>
          <a:xfrm>
            <a:off x="5097990" y="5467730"/>
            <a:ext cx="1296000" cy="738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a:solidFill>
                  <a:srgbClr val="3F3F3F"/>
                </a:solidFill>
                <a:latin typeface="Georgia"/>
                <a:ea typeface="Georgia"/>
                <a:cs typeface="Georgia"/>
                <a:sym typeface="Georgia"/>
              </a:rPr>
              <a:t>Highest Paid  players</a:t>
            </a:r>
            <a:endParaRPr b="1" sz="1400">
              <a:solidFill>
                <a:srgbClr val="3F3F3F"/>
              </a:solidFill>
              <a:latin typeface="Georgia"/>
              <a:ea typeface="Georgia"/>
              <a:cs typeface="Georgia"/>
              <a:sym typeface="Georgia"/>
            </a:endParaRPr>
          </a:p>
        </p:txBody>
      </p:sp>
      <p:sp>
        <p:nvSpPr>
          <p:cNvPr id="351" name="Google Shape;351;g21945cc6645_0_7"/>
          <p:cNvSpPr txBox="1"/>
          <p:nvPr/>
        </p:nvSpPr>
        <p:spPr>
          <a:xfrm>
            <a:off x="6731197" y="5467730"/>
            <a:ext cx="12960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a:solidFill>
                  <a:srgbClr val="3F3F3F"/>
                </a:solidFill>
                <a:latin typeface="Georgia"/>
                <a:ea typeface="Georgia"/>
                <a:cs typeface="Georgia"/>
                <a:sym typeface="Georgia"/>
              </a:rPr>
              <a:t>Foot preference</a:t>
            </a:r>
            <a:endParaRPr b="1" sz="1400">
              <a:solidFill>
                <a:srgbClr val="3F3F3F"/>
              </a:solidFill>
              <a:latin typeface="Georgia"/>
              <a:ea typeface="Georgia"/>
              <a:cs typeface="Georgia"/>
              <a:sym typeface="Georgia"/>
            </a:endParaRPr>
          </a:p>
        </p:txBody>
      </p:sp>
      <p:sp>
        <p:nvSpPr>
          <p:cNvPr id="352" name="Google Shape;352;g21945cc6645_0_7"/>
          <p:cNvSpPr txBox="1"/>
          <p:nvPr/>
        </p:nvSpPr>
        <p:spPr>
          <a:xfrm>
            <a:off x="8364404" y="5467730"/>
            <a:ext cx="1296000" cy="738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a:solidFill>
                  <a:srgbClr val="3F3F3F"/>
                </a:solidFill>
                <a:latin typeface="Georgia"/>
                <a:ea typeface="Georgia"/>
                <a:cs typeface="Georgia"/>
                <a:sym typeface="Georgia"/>
              </a:rPr>
              <a:t>Best passes &amp; Best Defenders</a:t>
            </a:r>
            <a:endParaRPr b="1" sz="1400">
              <a:solidFill>
                <a:srgbClr val="3F3F3F"/>
              </a:solidFill>
              <a:latin typeface="Georgia"/>
              <a:ea typeface="Georgia"/>
              <a:cs typeface="Georgia"/>
              <a:sym typeface="Georgia"/>
            </a:endParaRPr>
          </a:p>
        </p:txBody>
      </p:sp>
      <p:sp>
        <p:nvSpPr>
          <p:cNvPr id="353" name="Google Shape;353;g21945cc6645_0_7"/>
          <p:cNvSpPr txBox="1"/>
          <p:nvPr/>
        </p:nvSpPr>
        <p:spPr>
          <a:xfrm>
            <a:off x="9997612" y="5467730"/>
            <a:ext cx="1296000" cy="738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a:solidFill>
                  <a:srgbClr val="3F3F3F"/>
                </a:solidFill>
                <a:latin typeface="Georgia"/>
                <a:ea typeface="Georgia"/>
                <a:cs typeface="Georgia"/>
                <a:sym typeface="Georgia"/>
              </a:rPr>
              <a:t>Strongest &amp; Fastest players</a:t>
            </a:r>
            <a:endParaRPr b="1" sz="1400">
              <a:solidFill>
                <a:srgbClr val="3F3F3F"/>
              </a:solidFill>
              <a:latin typeface="Georgia"/>
              <a:ea typeface="Georgia"/>
              <a:cs typeface="Georgia"/>
              <a:sym typeface="Georgia"/>
            </a:endParaRPr>
          </a:p>
        </p:txBody>
      </p:sp>
      <p:sp>
        <p:nvSpPr>
          <p:cNvPr id="354" name="Google Shape;354;g21945cc6645_0_7"/>
          <p:cNvSpPr txBox="1"/>
          <p:nvPr/>
        </p:nvSpPr>
        <p:spPr>
          <a:xfrm>
            <a:off x="654500" y="1298125"/>
            <a:ext cx="3824400" cy="1439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750">
                <a:solidFill>
                  <a:schemeClr val="dk1"/>
                </a:solidFill>
                <a:highlight>
                  <a:srgbClr val="FFFFFF"/>
                </a:highlight>
                <a:latin typeface="Georgia"/>
                <a:ea typeface="Georgia"/>
                <a:cs typeface="Georgia"/>
                <a:sym typeface="Georgia"/>
              </a:rPr>
              <a:t>EDA: Highlight the top players for their outstanding performances in FIFA 21.</a:t>
            </a:r>
            <a:endParaRPr b="1" sz="1750">
              <a:solidFill>
                <a:schemeClr val="dk1"/>
              </a:solidFill>
              <a:highlight>
                <a:srgbClr val="FFFFFF"/>
              </a:highlight>
              <a:latin typeface="Georgia"/>
              <a:ea typeface="Georgia"/>
              <a:cs typeface="Georgia"/>
              <a:sym typeface="Georgia"/>
            </a:endParaRPr>
          </a:p>
          <a:p>
            <a:pPr indent="0" lvl="0" marL="0" marR="0" rtl="0" algn="l">
              <a:spcBef>
                <a:spcPts val="0"/>
              </a:spcBef>
              <a:spcAft>
                <a:spcPts val="0"/>
              </a:spcAft>
              <a:buNone/>
            </a:pPr>
            <a:r>
              <a:t/>
            </a:r>
            <a:endParaRPr b="1" sz="1750">
              <a:solidFill>
                <a:schemeClr val="dk1"/>
              </a:solidFill>
              <a:highlight>
                <a:srgbClr val="FFFFFF"/>
              </a:highlight>
              <a:latin typeface="Georgia"/>
              <a:ea typeface="Georgia"/>
              <a:cs typeface="Georgia"/>
              <a:sym typeface="Georgia"/>
            </a:endParaRPr>
          </a:p>
          <a:p>
            <a:pPr indent="0" lvl="0" marL="0" marR="0" rtl="0" algn="l">
              <a:spcBef>
                <a:spcPts val="0"/>
              </a:spcBef>
              <a:spcAft>
                <a:spcPts val="0"/>
              </a:spcAft>
              <a:buNone/>
            </a:pPr>
            <a:r>
              <a:t/>
            </a:r>
            <a:endParaRPr b="1" sz="1750">
              <a:solidFill>
                <a:schemeClr val="dk1"/>
              </a:solidFill>
              <a:highlight>
                <a:srgbClr val="FFFFFF"/>
              </a:highlight>
              <a:latin typeface="Georgia"/>
              <a:ea typeface="Georgia"/>
              <a:cs typeface="Georgia"/>
              <a:sym typeface="Georgia"/>
            </a:endParaRPr>
          </a:p>
        </p:txBody>
      </p:sp>
      <p:grpSp>
        <p:nvGrpSpPr>
          <p:cNvPr id="355" name="Google Shape;355;g21945cc6645_0_7"/>
          <p:cNvGrpSpPr/>
          <p:nvPr/>
        </p:nvGrpSpPr>
        <p:grpSpPr>
          <a:xfrm>
            <a:off x="481163" y="3325713"/>
            <a:ext cx="4460311" cy="2607544"/>
            <a:chOff x="1575017" y="3290833"/>
            <a:chExt cx="4657802" cy="2740457"/>
          </a:xfrm>
        </p:grpSpPr>
        <p:cxnSp>
          <p:nvCxnSpPr>
            <p:cNvPr id="356" name="Google Shape;356;g21945cc6645_0_7"/>
            <p:cNvCxnSpPr/>
            <p:nvPr/>
          </p:nvCxnSpPr>
          <p:spPr>
            <a:xfrm rot="10800000">
              <a:off x="2514625" y="4442337"/>
              <a:ext cx="543900" cy="902400"/>
            </a:xfrm>
            <a:prstGeom prst="straightConnector1">
              <a:avLst/>
            </a:prstGeom>
            <a:noFill/>
            <a:ln cap="flat" cmpd="sng" w="9525">
              <a:solidFill>
                <a:srgbClr val="7F7F7F"/>
              </a:solidFill>
              <a:prstDash val="solid"/>
              <a:miter lim="800000"/>
              <a:headEnd len="med" w="med" type="oval"/>
              <a:tailEnd len="med" w="med" type="oval"/>
            </a:ln>
          </p:spPr>
        </p:cxnSp>
        <p:grpSp>
          <p:nvGrpSpPr>
            <p:cNvPr id="357" name="Google Shape;357;g21945cc6645_0_7"/>
            <p:cNvGrpSpPr/>
            <p:nvPr/>
          </p:nvGrpSpPr>
          <p:grpSpPr>
            <a:xfrm>
              <a:off x="1575017" y="3290833"/>
              <a:ext cx="4657802" cy="2740457"/>
              <a:chOff x="635000" y="1382713"/>
              <a:chExt cx="7869238" cy="4572000"/>
            </a:xfrm>
          </p:grpSpPr>
          <p:sp>
            <p:nvSpPr>
              <p:cNvPr id="358" name="Google Shape;358;g21945cc6645_0_7"/>
              <p:cNvSpPr/>
              <p:nvPr/>
            </p:nvSpPr>
            <p:spPr>
              <a:xfrm>
                <a:off x="2097088" y="1382713"/>
                <a:ext cx="4552950" cy="1549400"/>
              </a:xfrm>
              <a:custGeom>
                <a:rect b="b" l="l" r="r" t="t"/>
                <a:pathLst>
                  <a:path extrusionOk="0" h="976" w="2868">
                    <a:moveTo>
                      <a:pt x="7" y="243"/>
                    </a:moveTo>
                    <a:lnTo>
                      <a:pt x="25" y="248"/>
                    </a:lnTo>
                    <a:lnTo>
                      <a:pt x="37" y="257"/>
                    </a:lnTo>
                    <a:lnTo>
                      <a:pt x="47" y="265"/>
                    </a:lnTo>
                    <a:lnTo>
                      <a:pt x="58" y="276"/>
                    </a:lnTo>
                    <a:lnTo>
                      <a:pt x="68" y="284"/>
                    </a:lnTo>
                    <a:lnTo>
                      <a:pt x="68" y="281"/>
                    </a:lnTo>
                    <a:lnTo>
                      <a:pt x="74" y="281"/>
                    </a:lnTo>
                    <a:lnTo>
                      <a:pt x="74" y="284"/>
                    </a:lnTo>
                    <a:lnTo>
                      <a:pt x="75" y="288"/>
                    </a:lnTo>
                    <a:lnTo>
                      <a:pt x="79" y="293"/>
                    </a:lnTo>
                    <a:lnTo>
                      <a:pt x="81" y="300"/>
                    </a:lnTo>
                    <a:lnTo>
                      <a:pt x="74" y="300"/>
                    </a:lnTo>
                    <a:lnTo>
                      <a:pt x="70" y="300"/>
                    </a:lnTo>
                    <a:lnTo>
                      <a:pt x="70" y="302"/>
                    </a:lnTo>
                    <a:lnTo>
                      <a:pt x="68" y="302"/>
                    </a:lnTo>
                    <a:lnTo>
                      <a:pt x="65" y="302"/>
                    </a:lnTo>
                    <a:lnTo>
                      <a:pt x="61" y="304"/>
                    </a:lnTo>
                    <a:lnTo>
                      <a:pt x="47" y="293"/>
                    </a:lnTo>
                    <a:lnTo>
                      <a:pt x="33" y="288"/>
                    </a:lnTo>
                    <a:lnTo>
                      <a:pt x="16" y="284"/>
                    </a:lnTo>
                    <a:lnTo>
                      <a:pt x="0" y="276"/>
                    </a:lnTo>
                    <a:lnTo>
                      <a:pt x="6" y="271"/>
                    </a:lnTo>
                    <a:lnTo>
                      <a:pt x="7" y="265"/>
                    </a:lnTo>
                    <a:lnTo>
                      <a:pt x="6" y="260"/>
                    </a:lnTo>
                    <a:lnTo>
                      <a:pt x="6" y="253"/>
                    </a:lnTo>
                    <a:lnTo>
                      <a:pt x="7" y="243"/>
                    </a:lnTo>
                    <a:close/>
                    <a:moveTo>
                      <a:pt x="1222" y="236"/>
                    </a:moveTo>
                    <a:lnTo>
                      <a:pt x="1226" y="236"/>
                    </a:lnTo>
                    <a:lnTo>
                      <a:pt x="1229" y="237"/>
                    </a:lnTo>
                    <a:lnTo>
                      <a:pt x="1231" y="239"/>
                    </a:lnTo>
                    <a:lnTo>
                      <a:pt x="1233" y="241"/>
                    </a:lnTo>
                    <a:lnTo>
                      <a:pt x="1234" y="243"/>
                    </a:lnTo>
                    <a:lnTo>
                      <a:pt x="1234" y="244"/>
                    </a:lnTo>
                    <a:lnTo>
                      <a:pt x="1234" y="246"/>
                    </a:lnTo>
                    <a:lnTo>
                      <a:pt x="1236" y="250"/>
                    </a:lnTo>
                    <a:lnTo>
                      <a:pt x="1229" y="250"/>
                    </a:lnTo>
                    <a:lnTo>
                      <a:pt x="1226" y="251"/>
                    </a:lnTo>
                    <a:lnTo>
                      <a:pt x="1222" y="251"/>
                    </a:lnTo>
                    <a:lnTo>
                      <a:pt x="1219" y="253"/>
                    </a:lnTo>
                    <a:lnTo>
                      <a:pt x="1213" y="253"/>
                    </a:lnTo>
                    <a:lnTo>
                      <a:pt x="1213" y="250"/>
                    </a:lnTo>
                    <a:lnTo>
                      <a:pt x="1210" y="250"/>
                    </a:lnTo>
                    <a:lnTo>
                      <a:pt x="1210" y="237"/>
                    </a:lnTo>
                    <a:lnTo>
                      <a:pt x="1215" y="237"/>
                    </a:lnTo>
                    <a:lnTo>
                      <a:pt x="1220" y="236"/>
                    </a:lnTo>
                    <a:lnTo>
                      <a:pt x="1222" y="236"/>
                    </a:lnTo>
                    <a:close/>
                    <a:moveTo>
                      <a:pt x="61" y="227"/>
                    </a:moveTo>
                    <a:lnTo>
                      <a:pt x="77" y="227"/>
                    </a:lnTo>
                    <a:lnTo>
                      <a:pt x="77" y="230"/>
                    </a:lnTo>
                    <a:lnTo>
                      <a:pt x="74" y="230"/>
                    </a:lnTo>
                    <a:lnTo>
                      <a:pt x="70" y="230"/>
                    </a:lnTo>
                    <a:lnTo>
                      <a:pt x="68" y="232"/>
                    </a:lnTo>
                    <a:lnTo>
                      <a:pt x="67" y="232"/>
                    </a:lnTo>
                    <a:lnTo>
                      <a:pt x="67" y="232"/>
                    </a:lnTo>
                    <a:lnTo>
                      <a:pt x="65" y="232"/>
                    </a:lnTo>
                    <a:lnTo>
                      <a:pt x="63" y="230"/>
                    </a:lnTo>
                    <a:lnTo>
                      <a:pt x="61" y="227"/>
                    </a:lnTo>
                    <a:close/>
                    <a:moveTo>
                      <a:pt x="1716" y="202"/>
                    </a:moveTo>
                    <a:lnTo>
                      <a:pt x="1728" y="202"/>
                    </a:lnTo>
                    <a:lnTo>
                      <a:pt x="1732" y="216"/>
                    </a:lnTo>
                    <a:lnTo>
                      <a:pt x="1735" y="225"/>
                    </a:lnTo>
                    <a:lnTo>
                      <a:pt x="1742" y="229"/>
                    </a:lnTo>
                    <a:lnTo>
                      <a:pt x="1754" y="234"/>
                    </a:lnTo>
                    <a:lnTo>
                      <a:pt x="1749" y="255"/>
                    </a:lnTo>
                    <a:lnTo>
                      <a:pt x="1742" y="276"/>
                    </a:lnTo>
                    <a:lnTo>
                      <a:pt x="1732" y="291"/>
                    </a:lnTo>
                    <a:lnTo>
                      <a:pt x="1732" y="272"/>
                    </a:lnTo>
                    <a:lnTo>
                      <a:pt x="1709" y="272"/>
                    </a:lnTo>
                    <a:lnTo>
                      <a:pt x="1711" y="250"/>
                    </a:lnTo>
                    <a:lnTo>
                      <a:pt x="1713" y="229"/>
                    </a:lnTo>
                    <a:lnTo>
                      <a:pt x="1716" y="202"/>
                    </a:lnTo>
                    <a:close/>
                    <a:moveTo>
                      <a:pt x="2819" y="157"/>
                    </a:moveTo>
                    <a:lnTo>
                      <a:pt x="2823" y="157"/>
                    </a:lnTo>
                    <a:lnTo>
                      <a:pt x="2823" y="161"/>
                    </a:lnTo>
                    <a:lnTo>
                      <a:pt x="2824" y="166"/>
                    </a:lnTo>
                    <a:lnTo>
                      <a:pt x="2826" y="168"/>
                    </a:lnTo>
                    <a:lnTo>
                      <a:pt x="2828" y="171"/>
                    </a:lnTo>
                    <a:lnTo>
                      <a:pt x="2830" y="173"/>
                    </a:lnTo>
                    <a:lnTo>
                      <a:pt x="2833" y="176"/>
                    </a:lnTo>
                    <a:lnTo>
                      <a:pt x="2837" y="173"/>
                    </a:lnTo>
                    <a:lnTo>
                      <a:pt x="2838" y="169"/>
                    </a:lnTo>
                    <a:lnTo>
                      <a:pt x="2840" y="168"/>
                    </a:lnTo>
                    <a:lnTo>
                      <a:pt x="2844" y="168"/>
                    </a:lnTo>
                    <a:lnTo>
                      <a:pt x="2849" y="166"/>
                    </a:lnTo>
                    <a:lnTo>
                      <a:pt x="2852" y="176"/>
                    </a:lnTo>
                    <a:lnTo>
                      <a:pt x="2858" y="183"/>
                    </a:lnTo>
                    <a:lnTo>
                      <a:pt x="2863" y="190"/>
                    </a:lnTo>
                    <a:lnTo>
                      <a:pt x="2866" y="199"/>
                    </a:lnTo>
                    <a:lnTo>
                      <a:pt x="2868" y="211"/>
                    </a:lnTo>
                    <a:lnTo>
                      <a:pt x="2868" y="213"/>
                    </a:lnTo>
                    <a:lnTo>
                      <a:pt x="2866" y="215"/>
                    </a:lnTo>
                    <a:lnTo>
                      <a:pt x="2866" y="216"/>
                    </a:lnTo>
                    <a:lnTo>
                      <a:pt x="2866" y="218"/>
                    </a:lnTo>
                    <a:lnTo>
                      <a:pt x="2866" y="220"/>
                    </a:lnTo>
                    <a:lnTo>
                      <a:pt x="2865" y="223"/>
                    </a:lnTo>
                    <a:lnTo>
                      <a:pt x="2854" y="230"/>
                    </a:lnTo>
                    <a:lnTo>
                      <a:pt x="2838" y="237"/>
                    </a:lnTo>
                    <a:lnTo>
                      <a:pt x="2819" y="241"/>
                    </a:lnTo>
                    <a:lnTo>
                      <a:pt x="2800" y="244"/>
                    </a:lnTo>
                    <a:lnTo>
                      <a:pt x="2784" y="246"/>
                    </a:lnTo>
                    <a:lnTo>
                      <a:pt x="2786" y="237"/>
                    </a:lnTo>
                    <a:lnTo>
                      <a:pt x="2788" y="234"/>
                    </a:lnTo>
                    <a:lnTo>
                      <a:pt x="2790" y="230"/>
                    </a:lnTo>
                    <a:lnTo>
                      <a:pt x="2791" y="229"/>
                    </a:lnTo>
                    <a:lnTo>
                      <a:pt x="2793" y="229"/>
                    </a:lnTo>
                    <a:lnTo>
                      <a:pt x="2797" y="227"/>
                    </a:lnTo>
                    <a:lnTo>
                      <a:pt x="2798" y="227"/>
                    </a:lnTo>
                    <a:lnTo>
                      <a:pt x="2800" y="225"/>
                    </a:lnTo>
                    <a:lnTo>
                      <a:pt x="2804" y="223"/>
                    </a:lnTo>
                    <a:lnTo>
                      <a:pt x="2809" y="209"/>
                    </a:lnTo>
                    <a:lnTo>
                      <a:pt x="2809" y="195"/>
                    </a:lnTo>
                    <a:lnTo>
                      <a:pt x="2807" y="182"/>
                    </a:lnTo>
                    <a:lnTo>
                      <a:pt x="2810" y="171"/>
                    </a:lnTo>
                    <a:lnTo>
                      <a:pt x="2819" y="161"/>
                    </a:lnTo>
                    <a:lnTo>
                      <a:pt x="2819" y="157"/>
                    </a:lnTo>
                    <a:close/>
                    <a:moveTo>
                      <a:pt x="142" y="150"/>
                    </a:moveTo>
                    <a:lnTo>
                      <a:pt x="161" y="171"/>
                    </a:lnTo>
                    <a:lnTo>
                      <a:pt x="185" y="187"/>
                    </a:lnTo>
                    <a:lnTo>
                      <a:pt x="215" y="199"/>
                    </a:lnTo>
                    <a:lnTo>
                      <a:pt x="217" y="216"/>
                    </a:lnTo>
                    <a:lnTo>
                      <a:pt x="222" y="229"/>
                    </a:lnTo>
                    <a:lnTo>
                      <a:pt x="227" y="236"/>
                    </a:lnTo>
                    <a:lnTo>
                      <a:pt x="234" y="243"/>
                    </a:lnTo>
                    <a:lnTo>
                      <a:pt x="241" y="253"/>
                    </a:lnTo>
                    <a:lnTo>
                      <a:pt x="229" y="255"/>
                    </a:lnTo>
                    <a:lnTo>
                      <a:pt x="217" y="257"/>
                    </a:lnTo>
                    <a:lnTo>
                      <a:pt x="206" y="262"/>
                    </a:lnTo>
                    <a:lnTo>
                      <a:pt x="199" y="269"/>
                    </a:lnTo>
                    <a:lnTo>
                      <a:pt x="198" y="272"/>
                    </a:lnTo>
                    <a:lnTo>
                      <a:pt x="196" y="276"/>
                    </a:lnTo>
                    <a:lnTo>
                      <a:pt x="194" y="279"/>
                    </a:lnTo>
                    <a:lnTo>
                      <a:pt x="192" y="281"/>
                    </a:lnTo>
                    <a:lnTo>
                      <a:pt x="189" y="284"/>
                    </a:lnTo>
                    <a:lnTo>
                      <a:pt x="178" y="286"/>
                    </a:lnTo>
                    <a:lnTo>
                      <a:pt x="163" y="288"/>
                    </a:lnTo>
                    <a:lnTo>
                      <a:pt x="145" y="286"/>
                    </a:lnTo>
                    <a:lnTo>
                      <a:pt x="131" y="284"/>
                    </a:lnTo>
                    <a:lnTo>
                      <a:pt x="128" y="274"/>
                    </a:lnTo>
                    <a:lnTo>
                      <a:pt x="126" y="267"/>
                    </a:lnTo>
                    <a:lnTo>
                      <a:pt x="124" y="262"/>
                    </a:lnTo>
                    <a:lnTo>
                      <a:pt x="119" y="253"/>
                    </a:lnTo>
                    <a:lnTo>
                      <a:pt x="142" y="246"/>
                    </a:lnTo>
                    <a:lnTo>
                      <a:pt x="142" y="243"/>
                    </a:lnTo>
                    <a:lnTo>
                      <a:pt x="124" y="241"/>
                    </a:lnTo>
                    <a:lnTo>
                      <a:pt x="112" y="237"/>
                    </a:lnTo>
                    <a:lnTo>
                      <a:pt x="103" y="230"/>
                    </a:lnTo>
                    <a:lnTo>
                      <a:pt x="102" y="225"/>
                    </a:lnTo>
                    <a:lnTo>
                      <a:pt x="98" y="220"/>
                    </a:lnTo>
                    <a:lnTo>
                      <a:pt x="96" y="215"/>
                    </a:lnTo>
                    <a:lnTo>
                      <a:pt x="96" y="209"/>
                    </a:lnTo>
                    <a:lnTo>
                      <a:pt x="96" y="206"/>
                    </a:lnTo>
                    <a:lnTo>
                      <a:pt x="96" y="202"/>
                    </a:lnTo>
                    <a:lnTo>
                      <a:pt x="98" y="202"/>
                    </a:lnTo>
                    <a:lnTo>
                      <a:pt x="100" y="201"/>
                    </a:lnTo>
                    <a:lnTo>
                      <a:pt x="102" y="201"/>
                    </a:lnTo>
                    <a:lnTo>
                      <a:pt x="103" y="201"/>
                    </a:lnTo>
                    <a:lnTo>
                      <a:pt x="107" y="199"/>
                    </a:lnTo>
                    <a:lnTo>
                      <a:pt x="109" y="194"/>
                    </a:lnTo>
                    <a:lnTo>
                      <a:pt x="109" y="188"/>
                    </a:lnTo>
                    <a:lnTo>
                      <a:pt x="109" y="185"/>
                    </a:lnTo>
                    <a:lnTo>
                      <a:pt x="110" y="183"/>
                    </a:lnTo>
                    <a:lnTo>
                      <a:pt x="112" y="180"/>
                    </a:lnTo>
                    <a:lnTo>
                      <a:pt x="114" y="180"/>
                    </a:lnTo>
                    <a:lnTo>
                      <a:pt x="116" y="178"/>
                    </a:lnTo>
                    <a:lnTo>
                      <a:pt x="117" y="178"/>
                    </a:lnTo>
                    <a:lnTo>
                      <a:pt x="119" y="178"/>
                    </a:lnTo>
                    <a:lnTo>
                      <a:pt x="122" y="176"/>
                    </a:lnTo>
                    <a:lnTo>
                      <a:pt x="124" y="169"/>
                    </a:lnTo>
                    <a:lnTo>
                      <a:pt x="126" y="164"/>
                    </a:lnTo>
                    <a:lnTo>
                      <a:pt x="128" y="159"/>
                    </a:lnTo>
                    <a:lnTo>
                      <a:pt x="131" y="154"/>
                    </a:lnTo>
                    <a:lnTo>
                      <a:pt x="133" y="152"/>
                    </a:lnTo>
                    <a:lnTo>
                      <a:pt x="135" y="152"/>
                    </a:lnTo>
                    <a:lnTo>
                      <a:pt x="136" y="150"/>
                    </a:lnTo>
                    <a:lnTo>
                      <a:pt x="138" y="150"/>
                    </a:lnTo>
                    <a:lnTo>
                      <a:pt x="142" y="150"/>
                    </a:lnTo>
                    <a:close/>
                    <a:moveTo>
                      <a:pt x="1172" y="131"/>
                    </a:moveTo>
                    <a:lnTo>
                      <a:pt x="1177" y="133"/>
                    </a:lnTo>
                    <a:lnTo>
                      <a:pt x="1182" y="134"/>
                    </a:lnTo>
                    <a:lnTo>
                      <a:pt x="1185" y="136"/>
                    </a:lnTo>
                    <a:lnTo>
                      <a:pt x="1191" y="138"/>
                    </a:lnTo>
                    <a:lnTo>
                      <a:pt x="1191" y="143"/>
                    </a:lnTo>
                    <a:lnTo>
                      <a:pt x="1192" y="147"/>
                    </a:lnTo>
                    <a:lnTo>
                      <a:pt x="1192" y="150"/>
                    </a:lnTo>
                    <a:lnTo>
                      <a:pt x="1194" y="154"/>
                    </a:lnTo>
                    <a:lnTo>
                      <a:pt x="1182" y="154"/>
                    </a:lnTo>
                    <a:lnTo>
                      <a:pt x="1180" y="150"/>
                    </a:lnTo>
                    <a:lnTo>
                      <a:pt x="1178" y="147"/>
                    </a:lnTo>
                    <a:lnTo>
                      <a:pt x="1175" y="143"/>
                    </a:lnTo>
                    <a:lnTo>
                      <a:pt x="1173" y="141"/>
                    </a:lnTo>
                    <a:lnTo>
                      <a:pt x="1173" y="136"/>
                    </a:lnTo>
                    <a:lnTo>
                      <a:pt x="1172" y="131"/>
                    </a:lnTo>
                    <a:close/>
                    <a:moveTo>
                      <a:pt x="1658" y="108"/>
                    </a:moveTo>
                    <a:lnTo>
                      <a:pt x="1664" y="117"/>
                    </a:lnTo>
                    <a:lnTo>
                      <a:pt x="1669" y="134"/>
                    </a:lnTo>
                    <a:lnTo>
                      <a:pt x="1676" y="150"/>
                    </a:lnTo>
                    <a:lnTo>
                      <a:pt x="1685" y="166"/>
                    </a:lnTo>
                    <a:lnTo>
                      <a:pt x="1690" y="173"/>
                    </a:lnTo>
                    <a:lnTo>
                      <a:pt x="1693" y="169"/>
                    </a:lnTo>
                    <a:lnTo>
                      <a:pt x="1695" y="168"/>
                    </a:lnTo>
                    <a:lnTo>
                      <a:pt x="1699" y="168"/>
                    </a:lnTo>
                    <a:lnTo>
                      <a:pt x="1702" y="166"/>
                    </a:lnTo>
                    <a:lnTo>
                      <a:pt x="1709" y="166"/>
                    </a:lnTo>
                    <a:lnTo>
                      <a:pt x="1709" y="169"/>
                    </a:lnTo>
                    <a:lnTo>
                      <a:pt x="1713" y="169"/>
                    </a:lnTo>
                    <a:lnTo>
                      <a:pt x="1713" y="180"/>
                    </a:lnTo>
                    <a:lnTo>
                      <a:pt x="1686" y="183"/>
                    </a:lnTo>
                    <a:lnTo>
                      <a:pt x="1683" y="211"/>
                    </a:lnTo>
                    <a:lnTo>
                      <a:pt x="1674" y="234"/>
                    </a:lnTo>
                    <a:lnTo>
                      <a:pt x="1667" y="257"/>
                    </a:lnTo>
                    <a:lnTo>
                      <a:pt x="1664" y="276"/>
                    </a:lnTo>
                    <a:lnTo>
                      <a:pt x="1662" y="295"/>
                    </a:lnTo>
                    <a:lnTo>
                      <a:pt x="1662" y="311"/>
                    </a:lnTo>
                    <a:lnTo>
                      <a:pt x="1658" y="326"/>
                    </a:lnTo>
                    <a:lnTo>
                      <a:pt x="1655" y="326"/>
                    </a:lnTo>
                    <a:lnTo>
                      <a:pt x="1655" y="323"/>
                    </a:lnTo>
                    <a:lnTo>
                      <a:pt x="1650" y="316"/>
                    </a:lnTo>
                    <a:lnTo>
                      <a:pt x="1641" y="307"/>
                    </a:lnTo>
                    <a:lnTo>
                      <a:pt x="1631" y="295"/>
                    </a:lnTo>
                    <a:lnTo>
                      <a:pt x="1622" y="283"/>
                    </a:lnTo>
                    <a:lnTo>
                      <a:pt x="1615" y="271"/>
                    </a:lnTo>
                    <a:lnTo>
                      <a:pt x="1611" y="260"/>
                    </a:lnTo>
                    <a:lnTo>
                      <a:pt x="1613" y="253"/>
                    </a:lnTo>
                    <a:lnTo>
                      <a:pt x="1617" y="251"/>
                    </a:lnTo>
                    <a:lnTo>
                      <a:pt x="1620" y="251"/>
                    </a:lnTo>
                    <a:lnTo>
                      <a:pt x="1622" y="251"/>
                    </a:lnTo>
                    <a:lnTo>
                      <a:pt x="1624" y="251"/>
                    </a:lnTo>
                    <a:lnTo>
                      <a:pt x="1625" y="251"/>
                    </a:lnTo>
                    <a:lnTo>
                      <a:pt x="1627" y="251"/>
                    </a:lnTo>
                    <a:lnTo>
                      <a:pt x="1629" y="250"/>
                    </a:lnTo>
                    <a:lnTo>
                      <a:pt x="1632" y="246"/>
                    </a:lnTo>
                    <a:lnTo>
                      <a:pt x="1629" y="246"/>
                    </a:lnTo>
                    <a:lnTo>
                      <a:pt x="1629" y="243"/>
                    </a:lnTo>
                    <a:lnTo>
                      <a:pt x="1613" y="241"/>
                    </a:lnTo>
                    <a:lnTo>
                      <a:pt x="1604" y="236"/>
                    </a:lnTo>
                    <a:lnTo>
                      <a:pt x="1597" y="227"/>
                    </a:lnTo>
                    <a:lnTo>
                      <a:pt x="1604" y="225"/>
                    </a:lnTo>
                    <a:lnTo>
                      <a:pt x="1610" y="223"/>
                    </a:lnTo>
                    <a:lnTo>
                      <a:pt x="1613" y="222"/>
                    </a:lnTo>
                    <a:lnTo>
                      <a:pt x="1617" y="220"/>
                    </a:lnTo>
                    <a:lnTo>
                      <a:pt x="1620" y="218"/>
                    </a:lnTo>
                    <a:lnTo>
                      <a:pt x="1624" y="215"/>
                    </a:lnTo>
                    <a:lnTo>
                      <a:pt x="1624" y="211"/>
                    </a:lnTo>
                    <a:lnTo>
                      <a:pt x="1610" y="211"/>
                    </a:lnTo>
                    <a:lnTo>
                      <a:pt x="1606" y="213"/>
                    </a:lnTo>
                    <a:lnTo>
                      <a:pt x="1603" y="213"/>
                    </a:lnTo>
                    <a:lnTo>
                      <a:pt x="1599" y="215"/>
                    </a:lnTo>
                    <a:lnTo>
                      <a:pt x="1594" y="215"/>
                    </a:lnTo>
                    <a:lnTo>
                      <a:pt x="1585" y="199"/>
                    </a:lnTo>
                    <a:lnTo>
                      <a:pt x="1575" y="183"/>
                    </a:lnTo>
                    <a:lnTo>
                      <a:pt x="1576" y="178"/>
                    </a:lnTo>
                    <a:lnTo>
                      <a:pt x="1576" y="175"/>
                    </a:lnTo>
                    <a:lnTo>
                      <a:pt x="1578" y="173"/>
                    </a:lnTo>
                    <a:lnTo>
                      <a:pt x="1580" y="169"/>
                    </a:lnTo>
                    <a:lnTo>
                      <a:pt x="1580" y="166"/>
                    </a:lnTo>
                    <a:lnTo>
                      <a:pt x="1582" y="161"/>
                    </a:lnTo>
                    <a:lnTo>
                      <a:pt x="1578" y="161"/>
                    </a:lnTo>
                    <a:lnTo>
                      <a:pt x="1578" y="157"/>
                    </a:lnTo>
                    <a:lnTo>
                      <a:pt x="1575" y="159"/>
                    </a:lnTo>
                    <a:lnTo>
                      <a:pt x="1573" y="159"/>
                    </a:lnTo>
                    <a:lnTo>
                      <a:pt x="1571" y="159"/>
                    </a:lnTo>
                    <a:lnTo>
                      <a:pt x="1571" y="159"/>
                    </a:lnTo>
                    <a:lnTo>
                      <a:pt x="1569" y="159"/>
                    </a:lnTo>
                    <a:lnTo>
                      <a:pt x="1569" y="157"/>
                    </a:lnTo>
                    <a:lnTo>
                      <a:pt x="1566" y="154"/>
                    </a:lnTo>
                    <a:lnTo>
                      <a:pt x="1564" y="150"/>
                    </a:lnTo>
                    <a:lnTo>
                      <a:pt x="1562" y="147"/>
                    </a:lnTo>
                    <a:lnTo>
                      <a:pt x="1561" y="145"/>
                    </a:lnTo>
                    <a:lnTo>
                      <a:pt x="1561" y="140"/>
                    </a:lnTo>
                    <a:lnTo>
                      <a:pt x="1559" y="134"/>
                    </a:lnTo>
                    <a:lnTo>
                      <a:pt x="1578" y="122"/>
                    </a:lnTo>
                    <a:lnTo>
                      <a:pt x="1597" y="112"/>
                    </a:lnTo>
                    <a:lnTo>
                      <a:pt x="1599" y="117"/>
                    </a:lnTo>
                    <a:lnTo>
                      <a:pt x="1601" y="122"/>
                    </a:lnTo>
                    <a:lnTo>
                      <a:pt x="1603" y="124"/>
                    </a:lnTo>
                    <a:lnTo>
                      <a:pt x="1606" y="126"/>
                    </a:lnTo>
                    <a:lnTo>
                      <a:pt x="1608" y="126"/>
                    </a:lnTo>
                    <a:lnTo>
                      <a:pt x="1610" y="127"/>
                    </a:lnTo>
                    <a:lnTo>
                      <a:pt x="1613" y="129"/>
                    </a:lnTo>
                    <a:lnTo>
                      <a:pt x="1617" y="131"/>
                    </a:lnTo>
                    <a:lnTo>
                      <a:pt x="1620" y="141"/>
                    </a:lnTo>
                    <a:lnTo>
                      <a:pt x="1622" y="154"/>
                    </a:lnTo>
                    <a:lnTo>
                      <a:pt x="1624" y="166"/>
                    </a:lnTo>
                    <a:lnTo>
                      <a:pt x="1632" y="166"/>
                    </a:lnTo>
                    <a:lnTo>
                      <a:pt x="1632" y="157"/>
                    </a:lnTo>
                    <a:lnTo>
                      <a:pt x="1629" y="147"/>
                    </a:lnTo>
                    <a:lnTo>
                      <a:pt x="1629" y="134"/>
                    </a:lnTo>
                    <a:lnTo>
                      <a:pt x="1632" y="122"/>
                    </a:lnTo>
                    <a:lnTo>
                      <a:pt x="1636" y="112"/>
                    </a:lnTo>
                    <a:lnTo>
                      <a:pt x="1658" y="108"/>
                    </a:lnTo>
                    <a:close/>
                    <a:moveTo>
                      <a:pt x="2641" y="99"/>
                    </a:moveTo>
                    <a:lnTo>
                      <a:pt x="2646" y="103"/>
                    </a:lnTo>
                    <a:lnTo>
                      <a:pt x="2650" y="106"/>
                    </a:lnTo>
                    <a:lnTo>
                      <a:pt x="2655" y="106"/>
                    </a:lnTo>
                    <a:lnTo>
                      <a:pt x="2660" y="106"/>
                    </a:lnTo>
                    <a:lnTo>
                      <a:pt x="2669" y="108"/>
                    </a:lnTo>
                    <a:lnTo>
                      <a:pt x="2667" y="112"/>
                    </a:lnTo>
                    <a:lnTo>
                      <a:pt x="2667" y="113"/>
                    </a:lnTo>
                    <a:lnTo>
                      <a:pt x="2667" y="115"/>
                    </a:lnTo>
                    <a:lnTo>
                      <a:pt x="2666" y="117"/>
                    </a:lnTo>
                    <a:lnTo>
                      <a:pt x="2666" y="119"/>
                    </a:lnTo>
                    <a:lnTo>
                      <a:pt x="2653" y="126"/>
                    </a:lnTo>
                    <a:lnTo>
                      <a:pt x="2636" y="129"/>
                    </a:lnTo>
                    <a:lnTo>
                      <a:pt x="2618" y="131"/>
                    </a:lnTo>
                    <a:lnTo>
                      <a:pt x="2617" y="127"/>
                    </a:lnTo>
                    <a:lnTo>
                      <a:pt x="2617" y="124"/>
                    </a:lnTo>
                    <a:lnTo>
                      <a:pt x="2615" y="120"/>
                    </a:lnTo>
                    <a:lnTo>
                      <a:pt x="2615" y="115"/>
                    </a:lnTo>
                    <a:lnTo>
                      <a:pt x="2620" y="112"/>
                    </a:lnTo>
                    <a:lnTo>
                      <a:pt x="2624" y="108"/>
                    </a:lnTo>
                    <a:lnTo>
                      <a:pt x="2627" y="106"/>
                    </a:lnTo>
                    <a:lnTo>
                      <a:pt x="2631" y="103"/>
                    </a:lnTo>
                    <a:lnTo>
                      <a:pt x="2634" y="101"/>
                    </a:lnTo>
                    <a:lnTo>
                      <a:pt x="2641" y="99"/>
                    </a:lnTo>
                    <a:close/>
                    <a:moveTo>
                      <a:pt x="2104" y="99"/>
                    </a:moveTo>
                    <a:lnTo>
                      <a:pt x="2118" y="101"/>
                    </a:lnTo>
                    <a:lnTo>
                      <a:pt x="2128" y="106"/>
                    </a:lnTo>
                    <a:lnTo>
                      <a:pt x="2138" y="112"/>
                    </a:lnTo>
                    <a:lnTo>
                      <a:pt x="2135" y="115"/>
                    </a:lnTo>
                    <a:lnTo>
                      <a:pt x="2133" y="120"/>
                    </a:lnTo>
                    <a:lnTo>
                      <a:pt x="2130" y="122"/>
                    </a:lnTo>
                    <a:lnTo>
                      <a:pt x="2125" y="124"/>
                    </a:lnTo>
                    <a:lnTo>
                      <a:pt x="2119" y="126"/>
                    </a:lnTo>
                    <a:lnTo>
                      <a:pt x="2112" y="126"/>
                    </a:lnTo>
                    <a:lnTo>
                      <a:pt x="2107" y="129"/>
                    </a:lnTo>
                    <a:lnTo>
                      <a:pt x="2102" y="129"/>
                    </a:lnTo>
                    <a:lnTo>
                      <a:pt x="2097" y="131"/>
                    </a:lnTo>
                    <a:lnTo>
                      <a:pt x="2090" y="131"/>
                    </a:lnTo>
                    <a:lnTo>
                      <a:pt x="2090" y="120"/>
                    </a:lnTo>
                    <a:lnTo>
                      <a:pt x="2091" y="113"/>
                    </a:lnTo>
                    <a:lnTo>
                      <a:pt x="2098" y="108"/>
                    </a:lnTo>
                    <a:lnTo>
                      <a:pt x="2104" y="99"/>
                    </a:lnTo>
                    <a:close/>
                    <a:moveTo>
                      <a:pt x="765" y="99"/>
                    </a:moveTo>
                    <a:lnTo>
                      <a:pt x="779" y="99"/>
                    </a:lnTo>
                    <a:lnTo>
                      <a:pt x="782" y="108"/>
                    </a:lnTo>
                    <a:lnTo>
                      <a:pt x="786" y="113"/>
                    </a:lnTo>
                    <a:lnTo>
                      <a:pt x="789" y="120"/>
                    </a:lnTo>
                    <a:lnTo>
                      <a:pt x="791" y="131"/>
                    </a:lnTo>
                    <a:lnTo>
                      <a:pt x="788" y="131"/>
                    </a:lnTo>
                    <a:lnTo>
                      <a:pt x="777" y="124"/>
                    </a:lnTo>
                    <a:lnTo>
                      <a:pt x="770" y="117"/>
                    </a:lnTo>
                    <a:lnTo>
                      <a:pt x="765" y="110"/>
                    </a:lnTo>
                    <a:lnTo>
                      <a:pt x="765" y="99"/>
                    </a:lnTo>
                    <a:close/>
                    <a:moveTo>
                      <a:pt x="2734" y="77"/>
                    </a:moveTo>
                    <a:lnTo>
                      <a:pt x="2737" y="77"/>
                    </a:lnTo>
                    <a:lnTo>
                      <a:pt x="2741" y="79"/>
                    </a:lnTo>
                    <a:lnTo>
                      <a:pt x="2742" y="79"/>
                    </a:lnTo>
                    <a:lnTo>
                      <a:pt x="2744" y="79"/>
                    </a:lnTo>
                    <a:lnTo>
                      <a:pt x="2746" y="80"/>
                    </a:lnTo>
                    <a:lnTo>
                      <a:pt x="2742" y="84"/>
                    </a:lnTo>
                    <a:lnTo>
                      <a:pt x="2739" y="87"/>
                    </a:lnTo>
                    <a:lnTo>
                      <a:pt x="2737" y="92"/>
                    </a:lnTo>
                    <a:lnTo>
                      <a:pt x="2735" y="96"/>
                    </a:lnTo>
                    <a:lnTo>
                      <a:pt x="2734" y="103"/>
                    </a:lnTo>
                    <a:lnTo>
                      <a:pt x="2737" y="103"/>
                    </a:lnTo>
                    <a:lnTo>
                      <a:pt x="2741" y="98"/>
                    </a:lnTo>
                    <a:lnTo>
                      <a:pt x="2744" y="94"/>
                    </a:lnTo>
                    <a:lnTo>
                      <a:pt x="2748" y="91"/>
                    </a:lnTo>
                    <a:lnTo>
                      <a:pt x="2753" y="89"/>
                    </a:lnTo>
                    <a:lnTo>
                      <a:pt x="2763" y="99"/>
                    </a:lnTo>
                    <a:lnTo>
                      <a:pt x="2776" y="108"/>
                    </a:lnTo>
                    <a:lnTo>
                      <a:pt x="2784" y="115"/>
                    </a:lnTo>
                    <a:lnTo>
                      <a:pt x="2784" y="138"/>
                    </a:lnTo>
                    <a:lnTo>
                      <a:pt x="2790" y="143"/>
                    </a:lnTo>
                    <a:lnTo>
                      <a:pt x="2795" y="147"/>
                    </a:lnTo>
                    <a:lnTo>
                      <a:pt x="2800" y="148"/>
                    </a:lnTo>
                    <a:lnTo>
                      <a:pt x="2804" y="155"/>
                    </a:lnTo>
                    <a:lnTo>
                      <a:pt x="2807" y="169"/>
                    </a:lnTo>
                    <a:lnTo>
                      <a:pt x="2800" y="178"/>
                    </a:lnTo>
                    <a:lnTo>
                      <a:pt x="2797" y="187"/>
                    </a:lnTo>
                    <a:lnTo>
                      <a:pt x="2790" y="192"/>
                    </a:lnTo>
                    <a:lnTo>
                      <a:pt x="2781" y="194"/>
                    </a:lnTo>
                    <a:lnTo>
                      <a:pt x="2765" y="195"/>
                    </a:lnTo>
                    <a:lnTo>
                      <a:pt x="2753" y="185"/>
                    </a:lnTo>
                    <a:lnTo>
                      <a:pt x="2735" y="176"/>
                    </a:lnTo>
                    <a:lnTo>
                      <a:pt x="2716" y="171"/>
                    </a:lnTo>
                    <a:lnTo>
                      <a:pt x="2697" y="164"/>
                    </a:lnTo>
                    <a:lnTo>
                      <a:pt x="2680" y="157"/>
                    </a:lnTo>
                    <a:lnTo>
                      <a:pt x="2669" y="147"/>
                    </a:lnTo>
                    <a:lnTo>
                      <a:pt x="2676" y="143"/>
                    </a:lnTo>
                    <a:lnTo>
                      <a:pt x="2681" y="140"/>
                    </a:lnTo>
                    <a:lnTo>
                      <a:pt x="2685" y="136"/>
                    </a:lnTo>
                    <a:lnTo>
                      <a:pt x="2687" y="131"/>
                    </a:lnTo>
                    <a:lnTo>
                      <a:pt x="2688" y="122"/>
                    </a:lnTo>
                    <a:lnTo>
                      <a:pt x="2687" y="119"/>
                    </a:lnTo>
                    <a:lnTo>
                      <a:pt x="2685" y="113"/>
                    </a:lnTo>
                    <a:lnTo>
                      <a:pt x="2685" y="106"/>
                    </a:lnTo>
                    <a:lnTo>
                      <a:pt x="2685" y="99"/>
                    </a:lnTo>
                    <a:lnTo>
                      <a:pt x="2685" y="98"/>
                    </a:lnTo>
                    <a:lnTo>
                      <a:pt x="2687" y="98"/>
                    </a:lnTo>
                    <a:lnTo>
                      <a:pt x="2687" y="98"/>
                    </a:lnTo>
                    <a:lnTo>
                      <a:pt x="2687" y="98"/>
                    </a:lnTo>
                    <a:lnTo>
                      <a:pt x="2687" y="98"/>
                    </a:lnTo>
                    <a:lnTo>
                      <a:pt x="2688" y="96"/>
                    </a:lnTo>
                    <a:lnTo>
                      <a:pt x="2704" y="92"/>
                    </a:lnTo>
                    <a:lnTo>
                      <a:pt x="2721" y="84"/>
                    </a:lnTo>
                    <a:lnTo>
                      <a:pt x="2734" y="77"/>
                    </a:lnTo>
                    <a:close/>
                    <a:moveTo>
                      <a:pt x="2512" y="73"/>
                    </a:moveTo>
                    <a:lnTo>
                      <a:pt x="2522" y="73"/>
                    </a:lnTo>
                    <a:lnTo>
                      <a:pt x="2536" y="87"/>
                    </a:lnTo>
                    <a:lnTo>
                      <a:pt x="2554" y="99"/>
                    </a:lnTo>
                    <a:lnTo>
                      <a:pt x="2554" y="103"/>
                    </a:lnTo>
                    <a:lnTo>
                      <a:pt x="2550" y="103"/>
                    </a:lnTo>
                    <a:lnTo>
                      <a:pt x="2550" y="108"/>
                    </a:lnTo>
                    <a:lnTo>
                      <a:pt x="2533" y="99"/>
                    </a:lnTo>
                    <a:lnTo>
                      <a:pt x="2521" y="87"/>
                    </a:lnTo>
                    <a:lnTo>
                      <a:pt x="2512" y="73"/>
                    </a:lnTo>
                    <a:close/>
                    <a:moveTo>
                      <a:pt x="2161" y="68"/>
                    </a:moveTo>
                    <a:lnTo>
                      <a:pt x="2175" y="72"/>
                    </a:lnTo>
                    <a:lnTo>
                      <a:pt x="2186" y="75"/>
                    </a:lnTo>
                    <a:lnTo>
                      <a:pt x="2196" y="80"/>
                    </a:lnTo>
                    <a:lnTo>
                      <a:pt x="2196" y="89"/>
                    </a:lnTo>
                    <a:lnTo>
                      <a:pt x="2187" y="91"/>
                    </a:lnTo>
                    <a:lnTo>
                      <a:pt x="2179" y="94"/>
                    </a:lnTo>
                    <a:lnTo>
                      <a:pt x="2166" y="96"/>
                    </a:lnTo>
                    <a:lnTo>
                      <a:pt x="2161" y="98"/>
                    </a:lnTo>
                    <a:lnTo>
                      <a:pt x="2158" y="99"/>
                    </a:lnTo>
                    <a:lnTo>
                      <a:pt x="2152" y="99"/>
                    </a:lnTo>
                    <a:lnTo>
                      <a:pt x="2147" y="99"/>
                    </a:lnTo>
                    <a:lnTo>
                      <a:pt x="2147" y="89"/>
                    </a:lnTo>
                    <a:lnTo>
                      <a:pt x="2151" y="84"/>
                    </a:lnTo>
                    <a:lnTo>
                      <a:pt x="2156" y="77"/>
                    </a:lnTo>
                    <a:lnTo>
                      <a:pt x="2161" y="68"/>
                    </a:lnTo>
                    <a:close/>
                    <a:moveTo>
                      <a:pt x="1735" y="58"/>
                    </a:moveTo>
                    <a:lnTo>
                      <a:pt x="1735" y="77"/>
                    </a:lnTo>
                    <a:lnTo>
                      <a:pt x="1742" y="77"/>
                    </a:lnTo>
                    <a:lnTo>
                      <a:pt x="1746" y="75"/>
                    </a:lnTo>
                    <a:lnTo>
                      <a:pt x="1749" y="75"/>
                    </a:lnTo>
                    <a:lnTo>
                      <a:pt x="1753" y="75"/>
                    </a:lnTo>
                    <a:lnTo>
                      <a:pt x="1754" y="75"/>
                    </a:lnTo>
                    <a:lnTo>
                      <a:pt x="1758" y="77"/>
                    </a:lnTo>
                    <a:lnTo>
                      <a:pt x="1763" y="80"/>
                    </a:lnTo>
                    <a:lnTo>
                      <a:pt x="1763" y="89"/>
                    </a:lnTo>
                    <a:lnTo>
                      <a:pt x="1767" y="91"/>
                    </a:lnTo>
                    <a:lnTo>
                      <a:pt x="1772" y="91"/>
                    </a:lnTo>
                    <a:lnTo>
                      <a:pt x="1775" y="89"/>
                    </a:lnTo>
                    <a:lnTo>
                      <a:pt x="1781" y="89"/>
                    </a:lnTo>
                    <a:lnTo>
                      <a:pt x="1782" y="87"/>
                    </a:lnTo>
                    <a:lnTo>
                      <a:pt x="1786" y="89"/>
                    </a:lnTo>
                    <a:lnTo>
                      <a:pt x="1789" y="92"/>
                    </a:lnTo>
                    <a:lnTo>
                      <a:pt x="1793" y="98"/>
                    </a:lnTo>
                    <a:lnTo>
                      <a:pt x="1796" y="103"/>
                    </a:lnTo>
                    <a:lnTo>
                      <a:pt x="1791" y="115"/>
                    </a:lnTo>
                    <a:lnTo>
                      <a:pt x="1786" y="127"/>
                    </a:lnTo>
                    <a:lnTo>
                      <a:pt x="1782" y="141"/>
                    </a:lnTo>
                    <a:lnTo>
                      <a:pt x="1770" y="141"/>
                    </a:lnTo>
                    <a:lnTo>
                      <a:pt x="1761" y="145"/>
                    </a:lnTo>
                    <a:lnTo>
                      <a:pt x="1753" y="150"/>
                    </a:lnTo>
                    <a:lnTo>
                      <a:pt x="1739" y="154"/>
                    </a:lnTo>
                    <a:lnTo>
                      <a:pt x="1730" y="147"/>
                    </a:lnTo>
                    <a:lnTo>
                      <a:pt x="1718" y="143"/>
                    </a:lnTo>
                    <a:lnTo>
                      <a:pt x="1706" y="138"/>
                    </a:lnTo>
                    <a:lnTo>
                      <a:pt x="1704" y="134"/>
                    </a:lnTo>
                    <a:lnTo>
                      <a:pt x="1704" y="131"/>
                    </a:lnTo>
                    <a:lnTo>
                      <a:pt x="1702" y="127"/>
                    </a:lnTo>
                    <a:lnTo>
                      <a:pt x="1700" y="122"/>
                    </a:lnTo>
                    <a:lnTo>
                      <a:pt x="1695" y="117"/>
                    </a:lnTo>
                    <a:lnTo>
                      <a:pt x="1690" y="112"/>
                    </a:lnTo>
                    <a:lnTo>
                      <a:pt x="1686" y="108"/>
                    </a:lnTo>
                    <a:lnTo>
                      <a:pt x="1683" y="101"/>
                    </a:lnTo>
                    <a:lnTo>
                      <a:pt x="1681" y="89"/>
                    </a:lnTo>
                    <a:lnTo>
                      <a:pt x="1688" y="80"/>
                    </a:lnTo>
                    <a:lnTo>
                      <a:pt x="1693" y="73"/>
                    </a:lnTo>
                    <a:lnTo>
                      <a:pt x="1700" y="73"/>
                    </a:lnTo>
                    <a:lnTo>
                      <a:pt x="1706" y="75"/>
                    </a:lnTo>
                    <a:lnTo>
                      <a:pt x="1713" y="77"/>
                    </a:lnTo>
                    <a:lnTo>
                      <a:pt x="1720" y="77"/>
                    </a:lnTo>
                    <a:lnTo>
                      <a:pt x="1720" y="65"/>
                    </a:lnTo>
                    <a:lnTo>
                      <a:pt x="1723" y="63"/>
                    </a:lnTo>
                    <a:lnTo>
                      <a:pt x="1727" y="61"/>
                    </a:lnTo>
                    <a:lnTo>
                      <a:pt x="1728" y="61"/>
                    </a:lnTo>
                    <a:lnTo>
                      <a:pt x="1732" y="59"/>
                    </a:lnTo>
                    <a:lnTo>
                      <a:pt x="1735" y="58"/>
                    </a:lnTo>
                    <a:close/>
                    <a:moveTo>
                      <a:pt x="2186" y="45"/>
                    </a:moveTo>
                    <a:lnTo>
                      <a:pt x="2200" y="45"/>
                    </a:lnTo>
                    <a:lnTo>
                      <a:pt x="2208" y="54"/>
                    </a:lnTo>
                    <a:lnTo>
                      <a:pt x="2217" y="59"/>
                    </a:lnTo>
                    <a:lnTo>
                      <a:pt x="2224" y="66"/>
                    </a:lnTo>
                    <a:lnTo>
                      <a:pt x="2231" y="77"/>
                    </a:lnTo>
                    <a:lnTo>
                      <a:pt x="2215" y="77"/>
                    </a:lnTo>
                    <a:lnTo>
                      <a:pt x="2205" y="66"/>
                    </a:lnTo>
                    <a:lnTo>
                      <a:pt x="2194" y="58"/>
                    </a:lnTo>
                    <a:lnTo>
                      <a:pt x="2186" y="45"/>
                    </a:lnTo>
                    <a:close/>
                    <a:moveTo>
                      <a:pt x="421" y="45"/>
                    </a:moveTo>
                    <a:lnTo>
                      <a:pt x="433" y="45"/>
                    </a:lnTo>
                    <a:lnTo>
                      <a:pt x="438" y="49"/>
                    </a:lnTo>
                    <a:lnTo>
                      <a:pt x="442" y="52"/>
                    </a:lnTo>
                    <a:lnTo>
                      <a:pt x="444" y="56"/>
                    </a:lnTo>
                    <a:lnTo>
                      <a:pt x="447" y="61"/>
                    </a:lnTo>
                    <a:lnTo>
                      <a:pt x="449" y="65"/>
                    </a:lnTo>
                    <a:lnTo>
                      <a:pt x="458" y="56"/>
                    </a:lnTo>
                    <a:lnTo>
                      <a:pt x="468" y="52"/>
                    </a:lnTo>
                    <a:lnTo>
                      <a:pt x="484" y="54"/>
                    </a:lnTo>
                    <a:lnTo>
                      <a:pt x="484" y="68"/>
                    </a:lnTo>
                    <a:lnTo>
                      <a:pt x="506" y="70"/>
                    </a:lnTo>
                    <a:lnTo>
                      <a:pt x="526" y="73"/>
                    </a:lnTo>
                    <a:lnTo>
                      <a:pt x="543" y="77"/>
                    </a:lnTo>
                    <a:lnTo>
                      <a:pt x="562" y="79"/>
                    </a:lnTo>
                    <a:lnTo>
                      <a:pt x="583" y="77"/>
                    </a:lnTo>
                    <a:lnTo>
                      <a:pt x="583" y="89"/>
                    </a:lnTo>
                    <a:lnTo>
                      <a:pt x="587" y="89"/>
                    </a:lnTo>
                    <a:lnTo>
                      <a:pt x="590" y="89"/>
                    </a:lnTo>
                    <a:lnTo>
                      <a:pt x="592" y="89"/>
                    </a:lnTo>
                    <a:lnTo>
                      <a:pt x="594" y="91"/>
                    </a:lnTo>
                    <a:lnTo>
                      <a:pt x="596" y="92"/>
                    </a:lnTo>
                    <a:lnTo>
                      <a:pt x="592" y="92"/>
                    </a:lnTo>
                    <a:lnTo>
                      <a:pt x="576" y="103"/>
                    </a:lnTo>
                    <a:lnTo>
                      <a:pt x="557" y="115"/>
                    </a:lnTo>
                    <a:lnTo>
                      <a:pt x="534" y="126"/>
                    </a:lnTo>
                    <a:lnTo>
                      <a:pt x="513" y="138"/>
                    </a:lnTo>
                    <a:lnTo>
                      <a:pt x="498" y="148"/>
                    </a:lnTo>
                    <a:lnTo>
                      <a:pt x="487" y="157"/>
                    </a:lnTo>
                    <a:lnTo>
                      <a:pt x="503" y="157"/>
                    </a:lnTo>
                    <a:lnTo>
                      <a:pt x="508" y="154"/>
                    </a:lnTo>
                    <a:lnTo>
                      <a:pt x="513" y="152"/>
                    </a:lnTo>
                    <a:lnTo>
                      <a:pt x="519" y="150"/>
                    </a:lnTo>
                    <a:lnTo>
                      <a:pt x="526" y="150"/>
                    </a:lnTo>
                    <a:lnTo>
                      <a:pt x="526" y="154"/>
                    </a:lnTo>
                    <a:lnTo>
                      <a:pt x="505" y="169"/>
                    </a:lnTo>
                    <a:lnTo>
                      <a:pt x="487" y="185"/>
                    </a:lnTo>
                    <a:lnTo>
                      <a:pt x="472" y="201"/>
                    </a:lnTo>
                    <a:lnTo>
                      <a:pt x="454" y="215"/>
                    </a:lnTo>
                    <a:lnTo>
                      <a:pt x="435" y="227"/>
                    </a:lnTo>
                    <a:lnTo>
                      <a:pt x="410" y="234"/>
                    </a:lnTo>
                    <a:lnTo>
                      <a:pt x="410" y="246"/>
                    </a:lnTo>
                    <a:lnTo>
                      <a:pt x="398" y="248"/>
                    </a:lnTo>
                    <a:lnTo>
                      <a:pt x="384" y="253"/>
                    </a:lnTo>
                    <a:lnTo>
                      <a:pt x="376" y="260"/>
                    </a:lnTo>
                    <a:lnTo>
                      <a:pt x="381" y="264"/>
                    </a:lnTo>
                    <a:lnTo>
                      <a:pt x="384" y="267"/>
                    </a:lnTo>
                    <a:lnTo>
                      <a:pt x="386" y="269"/>
                    </a:lnTo>
                    <a:lnTo>
                      <a:pt x="386" y="272"/>
                    </a:lnTo>
                    <a:lnTo>
                      <a:pt x="386" y="276"/>
                    </a:lnTo>
                    <a:lnTo>
                      <a:pt x="384" y="281"/>
                    </a:lnTo>
                    <a:lnTo>
                      <a:pt x="384" y="288"/>
                    </a:lnTo>
                    <a:lnTo>
                      <a:pt x="346" y="291"/>
                    </a:lnTo>
                    <a:lnTo>
                      <a:pt x="346" y="295"/>
                    </a:lnTo>
                    <a:lnTo>
                      <a:pt x="351" y="297"/>
                    </a:lnTo>
                    <a:lnTo>
                      <a:pt x="353" y="297"/>
                    </a:lnTo>
                    <a:lnTo>
                      <a:pt x="356" y="297"/>
                    </a:lnTo>
                    <a:lnTo>
                      <a:pt x="356" y="297"/>
                    </a:lnTo>
                    <a:lnTo>
                      <a:pt x="358" y="298"/>
                    </a:lnTo>
                    <a:lnTo>
                      <a:pt x="358" y="300"/>
                    </a:lnTo>
                    <a:lnTo>
                      <a:pt x="362" y="304"/>
                    </a:lnTo>
                    <a:lnTo>
                      <a:pt x="356" y="304"/>
                    </a:lnTo>
                    <a:lnTo>
                      <a:pt x="348" y="307"/>
                    </a:lnTo>
                    <a:lnTo>
                      <a:pt x="337" y="311"/>
                    </a:lnTo>
                    <a:lnTo>
                      <a:pt x="327" y="314"/>
                    </a:lnTo>
                    <a:lnTo>
                      <a:pt x="330" y="316"/>
                    </a:lnTo>
                    <a:lnTo>
                      <a:pt x="332" y="316"/>
                    </a:lnTo>
                    <a:lnTo>
                      <a:pt x="334" y="316"/>
                    </a:lnTo>
                    <a:lnTo>
                      <a:pt x="335" y="318"/>
                    </a:lnTo>
                    <a:lnTo>
                      <a:pt x="337" y="318"/>
                    </a:lnTo>
                    <a:lnTo>
                      <a:pt x="335" y="321"/>
                    </a:lnTo>
                    <a:lnTo>
                      <a:pt x="334" y="325"/>
                    </a:lnTo>
                    <a:lnTo>
                      <a:pt x="332" y="326"/>
                    </a:lnTo>
                    <a:lnTo>
                      <a:pt x="334" y="328"/>
                    </a:lnTo>
                    <a:lnTo>
                      <a:pt x="334" y="330"/>
                    </a:lnTo>
                    <a:lnTo>
                      <a:pt x="335" y="333"/>
                    </a:lnTo>
                    <a:lnTo>
                      <a:pt x="337" y="337"/>
                    </a:lnTo>
                    <a:lnTo>
                      <a:pt x="330" y="339"/>
                    </a:lnTo>
                    <a:lnTo>
                      <a:pt x="325" y="339"/>
                    </a:lnTo>
                    <a:lnTo>
                      <a:pt x="320" y="339"/>
                    </a:lnTo>
                    <a:lnTo>
                      <a:pt x="314" y="342"/>
                    </a:lnTo>
                    <a:lnTo>
                      <a:pt x="332" y="342"/>
                    </a:lnTo>
                    <a:lnTo>
                      <a:pt x="346" y="346"/>
                    </a:lnTo>
                    <a:lnTo>
                      <a:pt x="346" y="353"/>
                    </a:lnTo>
                    <a:lnTo>
                      <a:pt x="323" y="353"/>
                    </a:lnTo>
                    <a:lnTo>
                      <a:pt x="321" y="358"/>
                    </a:lnTo>
                    <a:lnTo>
                      <a:pt x="321" y="360"/>
                    </a:lnTo>
                    <a:lnTo>
                      <a:pt x="321" y="361"/>
                    </a:lnTo>
                    <a:lnTo>
                      <a:pt x="320" y="363"/>
                    </a:lnTo>
                    <a:lnTo>
                      <a:pt x="318" y="365"/>
                    </a:lnTo>
                    <a:lnTo>
                      <a:pt x="309" y="368"/>
                    </a:lnTo>
                    <a:lnTo>
                      <a:pt x="297" y="368"/>
                    </a:lnTo>
                    <a:lnTo>
                      <a:pt x="285" y="368"/>
                    </a:lnTo>
                    <a:lnTo>
                      <a:pt x="273" y="361"/>
                    </a:lnTo>
                    <a:lnTo>
                      <a:pt x="257" y="361"/>
                    </a:lnTo>
                    <a:lnTo>
                      <a:pt x="241" y="363"/>
                    </a:lnTo>
                    <a:lnTo>
                      <a:pt x="224" y="365"/>
                    </a:lnTo>
                    <a:lnTo>
                      <a:pt x="208" y="363"/>
                    </a:lnTo>
                    <a:lnTo>
                      <a:pt x="192" y="358"/>
                    </a:lnTo>
                    <a:lnTo>
                      <a:pt x="191" y="356"/>
                    </a:lnTo>
                    <a:lnTo>
                      <a:pt x="191" y="354"/>
                    </a:lnTo>
                    <a:lnTo>
                      <a:pt x="189" y="354"/>
                    </a:lnTo>
                    <a:lnTo>
                      <a:pt x="189" y="353"/>
                    </a:lnTo>
                    <a:lnTo>
                      <a:pt x="189" y="349"/>
                    </a:lnTo>
                    <a:lnTo>
                      <a:pt x="192" y="349"/>
                    </a:lnTo>
                    <a:lnTo>
                      <a:pt x="194" y="346"/>
                    </a:lnTo>
                    <a:lnTo>
                      <a:pt x="198" y="342"/>
                    </a:lnTo>
                    <a:lnTo>
                      <a:pt x="199" y="340"/>
                    </a:lnTo>
                    <a:lnTo>
                      <a:pt x="203" y="339"/>
                    </a:lnTo>
                    <a:lnTo>
                      <a:pt x="205" y="335"/>
                    </a:lnTo>
                    <a:lnTo>
                      <a:pt x="208" y="330"/>
                    </a:lnTo>
                    <a:lnTo>
                      <a:pt x="201" y="328"/>
                    </a:lnTo>
                    <a:lnTo>
                      <a:pt x="196" y="325"/>
                    </a:lnTo>
                    <a:lnTo>
                      <a:pt x="192" y="319"/>
                    </a:lnTo>
                    <a:lnTo>
                      <a:pt x="191" y="314"/>
                    </a:lnTo>
                    <a:lnTo>
                      <a:pt x="189" y="307"/>
                    </a:lnTo>
                    <a:lnTo>
                      <a:pt x="196" y="307"/>
                    </a:lnTo>
                    <a:lnTo>
                      <a:pt x="208" y="304"/>
                    </a:lnTo>
                    <a:lnTo>
                      <a:pt x="222" y="307"/>
                    </a:lnTo>
                    <a:lnTo>
                      <a:pt x="234" y="312"/>
                    </a:lnTo>
                    <a:lnTo>
                      <a:pt x="246" y="318"/>
                    </a:lnTo>
                    <a:lnTo>
                      <a:pt x="246" y="311"/>
                    </a:lnTo>
                    <a:lnTo>
                      <a:pt x="234" y="305"/>
                    </a:lnTo>
                    <a:lnTo>
                      <a:pt x="224" y="300"/>
                    </a:lnTo>
                    <a:lnTo>
                      <a:pt x="215" y="291"/>
                    </a:lnTo>
                    <a:lnTo>
                      <a:pt x="218" y="291"/>
                    </a:lnTo>
                    <a:lnTo>
                      <a:pt x="227" y="278"/>
                    </a:lnTo>
                    <a:lnTo>
                      <a:pt x="238" y="269"/>
                    </a:lnTo>
                    <a:lnTo>
                      <a:pt x="252" y="262"/>
                    </a:lnTo>
                    <a:lnTo>
                      <a:pt x="269" y="257"/>
                    </a:lnTo>
                    <a:lnTo>
                      <a:pt x="269" y="253"/>
                    </a:lnTo>
                    <a:lnTo>
                      <a:pt x="253" y="248"/>
                    </a:lnTo>
                    <a:lnTo>
                      <a:pt x="241" y="239"/>
                    </a:lnTo>
                    <a:lnTo>
                      <a:pt x="231" y="227"/>
                    </a:lnTo>
                    <a:lnTo>
                      <a:pt x="222" y="215"/>
                    </a:lnTo>
                    <a:lnTo>
                      <a:pt x="227" y="213"/>
                    </a:lnTo>
                    <a:lnTo>
                      <a:pt x="231" y="213"/>
                    </a:lnTo>
                    <a:lnTo>
                      <a:pt x="236" y="211"/>
                    </a:lnTo>
                    <a:lnTo>
                      <a:pt x="241" y="211"/>
                    </a:lnTo>
                    <a:lnTo>
                      <a:pt x="248" y="216"/>
                    </a:lnTo>
                    <a:lnTo>
                      <a:pt x="253" y="222"/>
                    </a:lnTo>
                    <a:lnTo>
                      <a:pt x="260" y="227"/>
                    </a:lnTo>
                    <a:lnTo>
                      <a:pt x="260" y="223"/>
                    </a:lnTo>
                    <a:lnTo>
                      <a:pt x="259" y="220"/>
                    </a:lnTo>
                    <a:lnTo>
                      <a:pt x="257" y="220"/>
                    </a:lnTo>
                    <a:lnTo>
                      <a:pt x="257" y="218"/>
                    </a:lnTo>
                    <a:lnTo>
                      <a:pt x="255" y="216"/>
                    </a:lnTo>
                    <a:lnTo>
                      <a:pt x="255" y="215"/>
                    </a:lnTo>
                    <a:lnTo>
                      <a:pt x="253" y="211"/>
                    </a:lnTo>
                    <a:lnTo>
                      <a:pt x="257" y="211"/>
                    </a:lnTo>
                    <a:lnTo>
                      <a:pt x="257" y="208"/>
                    </a:lnTo>
                    <a:lnTo>
                      <a:pt x="273" y="202"/>
                    </a:lnTo>
                    <a:lnTo>
                      <a:pt x="288" y="199"/>
                    </a:lnTo>
                    <a:lnTo>
                      <a:pt x="304" y="197"/>
                    </a:lnTo>
                    <a:lnTo>
                      <a:pt x="323" y="199"/>
                    </a:lnTo>
                    <a:lnTo>
                      <a:pt x="314" y="188"/>
                    </a:lnTo>
                    <a:lnTo>
                      <a:pt x="325" y="185"/>
                    </a:lnTo>
                    <a:lnTo>
                      <a:pt x="337" y="180"/>
                    </a:lnTo>
                    <a:lnTo>
                      <a:pt x="349" y="175"/>
                    </a:lnTo>
                    <a:lnTo>
                      <a:pt x="356" y="169"/>
                    </a:lnTo>
                    <a:lnTo>
                      <a:pt x="362" y="169"/>
                    </a:lnTo>
                    <a:lnTo>
                      <a:pt x="362" y="166"/>
                    </a:lnTo>
                    <a:lnTo>
                      <a:pt x="353" y="166"/>
                    </a:lnTo>
                    <a:lnTo>
                      <a:pt x="349" y="168"/>
                    </a:lnTo>
                    <a:lnTo>
                      <a:pt x="346" y="169"/>
                    </a:lnTo>
                    <a:lnTo>
                      <a:pt x="344" y="169"/>
                    </a:lnTo>
                    <a:lnTo>
                      <a:pt x="342" y="169"/>
                    </a:lnTo>
                    <a:lnTo>
                      <a:pt x="341" y="169"/>
                    </a:lnTo>
                    <a:lnTo>
                      <a:pt x="339" y="168"/>
                    </a:lnTo>
                    <a:lnTo>
                      <a:pt x="337" y="166"/>
                    </a:lnTo>
                    <a:lnTo>
                      <a:pt x="334" y="166"/>
                    </a:lnTo>
                    <a:lnTo>
                      <a:pt x="330" y="169"/>
                    </a:lnTo>
                    <a:lnTo>
                      <a:pt x="325" y="175"/>
                    </a:lnTo>
                    <a:lnTo>
                      <a:pt x="320" y="180"/>
                    </a:lnTo>
                    <a:lnTo>
                      <a:pt x="316" y="185"/>
                    </a:lnTo>
                    <a:lnTo>
                      <a:pt x="311" y="188"/>
                    </a:lnTo>
                    <a:lnTo>
                      <a:pt x="292" y="194"/>
                    </a:lnTo>
                    <a:lnTo>
                      <a:pt x="274" y="194"/>
                    </a:lnTo>
                    <a:lnTo>
                      <a:pt x="257" y="190"/>
                    </a:lnTo>
                    <a:lnTo>
                      <a:pt x="241" y="183"/>
                    </a:lnTo>
                    <a:lnTo>
                      <a:pt x="239" y="183"/>
                    </a:lnTo>
                    <a:lnTo>
                      <a:pt x="236" y="185"/>
                    </a:lnTo>
                    <a:lnTo>
                      <a:pt x="231" y="187"/>
                    </a:lnTo>
                    <a:lnTo>
                      <a:pt x="227" y="188"/>
                    </a:lnTo>
                    <a:lnTo>
                      <a:pt x="224" y="190"/>
                    </a:lnTo>
                    <a:lnTo>
                      <a:pt x="218" y="192"/>
                    </a:lnTo>
                    <a:lnTo>
                      <a:pt x="215" y="183"/>
                    </a:lnTo>
                    <a:lnTo>
                      <a:pt x="218" y="182"/>
                    </a:lnTo>
                    <a:lnTo>
                      <a:pt x="218" y="182"/>
                    </a:lnTo>
                    <a:lnTo>
                      <a:pt x="220" y="180"/>
                    </a:lnTo>
                    <a:lnTo>
                      <a:pt x="222" y="176"/>
                    </a:lnTo>
                    <a:lnTo>
                      <a:pt x="212" y="176"/>
                    </a:lnTo>
                    <a:lnTo>
                      <a:pt x="208" y="178"/>
                    </a:lnTo>
                    <a:lnTo>
                      <a:pt x="203" y="180"/>
                    </a:lnTo>
                    <a:lnTo>
                      <a:pt x="198" y="180"/>
                    </a:lnTo>
                    <a:lnTo>
                      <a:pt x="192" y="180"/>
                    </a:lnTo>
                    <a:lnTo>
                      <a:pt x="189" y="169"/>
                    </a:lnTo>
                    <a:lnTo>
                      <a:pt x="192" y="168"/>
                    </a:lnTo>
                    <a:lnTo>
                      <a:pt x="194" y="168"/>
                    </a:lnTo>
                    <a:lnTo>
                      <a:pt x="196" y="168"/>
                    </a:lnTo>
                    <a:lnTo>
                      <a:pt x="198" y="166"/>
                    </a:lnTo>
                    <a:lnTo>
                      <a:pt x="199" y="166"/>
                    </a:lnTo>
                    <a:lnTo>
                      <a:pt x="177" y="169"/>
                    </a:lnTo>
                    <a:lnTo>
                      <a:pt x="175" y="164"/>
                    </a:lnTo>
                    <a:lnTo>
                      <a:pt x="171" y="161"/>
                    </a:lnTo>
                    <a:lnTo>
                      <a:pt x="170" y="159"/>
                    </a:lnTo>
                    <a:lnTo>
                      <a:pt x="168" y="155"/>
                    </a:lnTo>
                    <a:lnTo>
                      <a:pt x="164" y="150"/>
                    </a:lnTo>
                    <a:lnTo>
                      <a:pt x="170" y="148"/>
                    </a:lnTo>
                    <a:lnTo>
                      <a:pt x="173" y="148"/>
                    </a:lnTo>
                    <a:lnTo>
                      <a:pt x="175" y="148"/>
                    </a:lnTo>
                    <a:lnTo>
                      <a:pt x="177" y="148"/>
                    </a:lnTo>
                    <a:lnTo>
                      <a:pt x="177" y="147"/>
                    </a:lnTo>
                    <a:lnTo>
                      <a:pt x="178" y="145"/>
                    </a:lnTo>
                    <a:lnTo>
                      <a:pt x="180" y="141"/>
                    </a:lnTo>
                    <a:lnTo>
                      <a:pt x="173" y="140"/>
                    </a:lnTo>
                    <a:lnTo>
                      <a:pt x="166" y="138"/>
                    </a:lnTo>
                    <a:lnTo>
                      <a:pt x="163" y="134"/>
                    </a:lnTo>
                    <a:lnTo>
                      <a:pt x="157" y="131"/>
                    </a:lnTo>
                    <a:lnTo>
                      <a:pt x="161" y="131"/>
                    </a:lnTo>
                    <a:lnTo>
                      <a:pt x="161" y="126"/>
                    </a:lnTo>
                    <a:lnTo>
                      <a:pt x="178" y="129"/>
                    </a:lnTo>
                    <a:lnTo>
                      <a:pt x="187" y="127"/>
                    </a:lnTo>
                    <a:lnTo>
                      <a:pt x="194" y="124"/>
                    </a:lnTo>
                    <a:lnTo>
                      <a:pt x="198" y="119"/>
                    </a:lnTo>
                    <a:lnTo>
                      <a:pt x="203" y="112"/>
                    </a:lnTo>
                    <a:lnTo>
                      <a:pt x="212" y="108"/>
                    </a:lnTo>
                    <a:lnTo>
                      <a:pt x="222" y="105"/>
                    </a:lnTo>
                    <a:lnTo>
                      <a:pt x="229" y="108"/>
                    </a:lnTo>
                    <a:lnTo>
                      <a:pt x="238" y="112"/>
                    </a:lnTo>
                    <a:lnTo>
                      <a:pt x="245" y="113"/>
                    </a:lnTo>
                    <a:lnTo>
                      <a:pt x="253" y="112"/>
                    </a:lnTo>
                    <a:lnTo>
                      <a:pt x="250" y="110"/>
                    </a:lnTo>
                    <a:lnTo>
                      <a:pt x="246" y="108"/>
                    </a:lnTo>
                    <a:lnTo>
                      <a:pt x="245" y="108"/>
                    </a:lnTo>
                    <a:lnTo>
                      <a:pt x="245" y="106"/>
                    </a:lnTo>
                    <a:lnTo>
                      <a:pt x="243" y="105"/>
                    </a:lnTo>
                    <a:lnTo>
                      <a:pt x="243" y="101"/>
                    </a:lnTo>
                    <a:lnTo>
                      <a:pt x="241" y="96"/>
                    </a:lnTo>
                    <a:lnTo>
                      <a:pt x="246" y="94"/>
                    </a:lnTo>
                    <a:lnTo>
                      <a:pt x="250" y="92"/>
                    </a:lnTo>
                    <a:lnTo>
                      <a:pt x="253" y="92"/>
                    </a:lnTo>
                    <a:lnTo>
                      <a:pt x="255" y="91"/>
                    </a:lnTo>
                    <a:lnTo>
                      <a:pt x="259" y="89"/>
                    </a:lnTo>
                    <a:lnTo>
                      <a:pt x="266" y="89"/>
                    </a:lnTo>
                    <a:lnTo>
                      <a:pt x="269" y="91"/>
                    </a:lnTo>
                    <a:lnTo>
                      <a:pt x="273" y="94"/>
                    </a:lnTo>
                    <a:lnTo>
                      <a:pt x="276" y="96"/>
                    </a:lnTo>
                    <a:lnTo>
                      <a:pt x="276" y="92"/>
                    </a:lnTo>
                    <a:lnTo>
                      <a:pt x="274" y="91"/>
                    </a:lnTo>
                    <a:lnTo>
                      <a:pt x="274" y="89"/>
                    </a:lnTo>
                    <a:lnTo>
                      <a:pt x="274" y="89"/>
                    </a:lnTo>
                    <a:lnTo>
                      <a:pt x="274" y="87"/>
                    </a:lnTo>
                    <a:lnTo>
                      <a:pt x="273" y="84"/>
                    </a:lnTo>
                    <a:lnTo>
                      <a:pt x="278" y="82"/>
                    </a:lnTo>
                    <a:lnTo>
                      <a:pt x="281" y="80"/>
                    </a:lnTo>
                    <a:lnTo>
                      <a:pt x="287" y="77"/>
                    </a:lnTo>
                    <a:lnTo>
                      <a:pt x="290" y="73"/>
                    </a:lnTo>
                    <a:lnTo>
                      <a:pt x="292" y="73"/>
                    </a:lnTo>
                    <a:lnTo>
                      <a:pt x="299" y="73"/>
                    </a:lnTo>
                    <a:lnTo>
                      <a:pt x="304" y="75"/>
                    </a:lnTo>
                    <a:lnTo>
                      <a:pt x="308" y="79"/>
                    </a:lnTo>
                    <a:lnTo>
                      <a:pt x="314" y="79"/>
                    </a:lnTo>
                    <a:lnTo>
                      <a:pt x="323" y="77"/>
                    </a:lnTo>
                    <a:lnTo>
                      <a:pt x="327" y="65"/>
                    </a:lnTo>
                    <a:lnTo>
                      <a:pt x="332" y="63"/>
                    </a:lnTo>
                    <a:lnTo>
                      <a:pt x="337" y="63"/>
                    </a:lnTo>
                    <a:lnTo>
                      <a:pt x="342" y="63"/>
                    </a:lnTo>
                    <a:lnTo>
                      <a:pt x="346" y="65"/>
                    </a:lnTo>
                    <a:lnTo>
                      <a:pt x="349" y="65"/>
                    </a:lnTo>
                    <a:lnTo>
                      <a:pt x="356" y="54"/>
                    </a:lnTo>
                    <a:lnTo>
                      <a:pt x="367" y="52"/>
                    </a:lnTo>
                    <a:lnTo>
                      <a:pt x="374" y="56"/>
                    </a:lnTo>
                    <a:lnTo>
                      <a:pt x="381" y="59"/>
                    </a:lnTo>
                    <a:lnTo>
                      <a:pt x="388" y="61"/>
                    </a:lnTo>
                    <a:lnTo>
                      <a:pt x="397" y="58"/>
                    </a:lnTo>
                    <a:lnTo>
                      <a:pt x="409" y="51"/>
                    </a:lnTo>
                    <a:lnTo>
                      <a:pt x="421" y="45"/>
                    </a:lnTo>
                    <a:close/>
                    <a:moveTo>
                      <a:pt x="2104" y="42"/>
                    </a:moveTo>
                    <a:lnTo>
                      <a:pt x="2111" y="44"/>
                    </a:lnTo>
                    <a:lnTo>
                      <a:pt x="2118" y="47"/>
                    </a:lnTo>
                    <a:lnTo>
                      <a:pt x="2121" y="51"/>
                    </a:lnTo>
                    <a:lnTo>
                      <a:pt x="2126" y="54"/>
                    </a:lnTo>
                    <a:lnTo>
                      <a:pt x="2132" y="58"/>
                    </a:lnTo>
                    <a:lnTo>
                      <a:pt x="2128" y="68"/>
                    </a:lnTo>
                    <a:lnTo>
                      <a:pt x="2107" y="80"/>
                    </a:lnTo>
                    <a:lnTo>
                      <a:pt x="2091" y="94"/>
                    </a:lnTo>
                    <a:lnTo>
                      <a:pt x="2077" y="112"/>
                    </a:lnTo>
                    <a:lnTo>
                      <a:pt x="2074" y="112"/>
                    </a:lnTo>
                    <a:lnTo>
                      <a:pt x="2074" y="108"/>
                    </a:lnTo>
                    <a:lnTo>
                      <a:pt x="2069" y="105"/>
                    </a:lnTo>
                    <a:lnTo>
                      <a:pt x="2065" y="101"/>
                    </a:lnTo>
                    <a:lnTo>
                      <a:pt x="2063" y="98"/>
                    </a:lnTo>
                    <a:lnTo>
                      <a:pt x="2060" y="94"/>
                    </a:lnTo>
                    <a:lnTo>
                      <a:pt x="2058" y="89"/>
                    </a:lnTo>
                    <a:lnTo>
                      <a:pt x="2062" y="82"/>
                    </a:lnTo>
                    <a:lnTo>
                      <a:pt x="2063" y="77"/>
                    </a:lnTo>
                    <a:lnTo>
                      <a:pt x="2065" y="68"/>
                    </a:lnTo>
                    <a:lnTo>
                      <a:pt x="2039" y="68"/>
                    </a:lnTo>
                    <a:lnTo>
                      <a:pt x="2039" y="61"/>
                    </a:lnTo>
                    <a:lnTo>
                      <a:pt x="2053" y="56"/>
                    </a:lnTo>
                    <a:lnTo>
                      <a:pt x="2067" y="52"/>
                    </a:lnTo>
                    <a:lnTo>
                      <a:pt x="2084" y="49"/>
                    </a:lnTo>
                    <a:lnTo>
                      <a:pt x="2086" y="54"/>
                    </a:lnTo>
                    <a:lnTo>
                      <a:pt x="2088" y="56"/>
                    </a:lnTo>
                    <a:lnTo>
                      <a:pt x="2088" y="58"/>
                    </a:lnTo>
                    <a:lnTo>
                      <a:pt x="2090" y="58"/>
                    </a:lnTo>
                    <a:lnTo>
                      <a:pt x="2090" y="59"/>
                    </a:lnTo>
                    <a:lnTo>
                      <a:pt x="2093" y="61"/>
                    </a:lnTo>
                    <a:lnTo>
                      <a:pt x="2095" y="56"/>
                    </a:lnTo>
                    <a:lnTo>
                      <a:pt x="2097" y="52"/>
                    </a:lnTo>
                    <a:lnTo>
                      <a:pt x="2098" y="49"/>
                    </a:lnTo>
                    <a:lnTo>
                      <a:pt x="2102" y="45"/>
                    </a:lnTo>
                    <a:lnTo>
                      <a:pt x="2104" y="42"/>
                    </a:lnTo>
                    <a:close/>
                    <a:moveTo>
                      <a:pt x="2147" y="23"/>
                    </a:moveTo>
                    <a:lnTo>
                      <a:pt x="2151" y="24"/>
                    </a:lnTo>
                    <a:lnTo>
                      <a:pt x="2152" y="24"/>
                    </a:lnTo>
                    <a:lnTo>
                      <a:pt x="2154" y="26"/>
                    </a:lnTo>
                    <a:lnTo>
                      <a:pt x="2154" y="26"/>
                    </a:lnTo>
                    <a:lnTo>
                      <a:pt x="2156" y="28"/>
                    </a:lnTo>
                    <a:lnTo>
                      <a:pt x="2158" y="31"/>
                    </a:lnTo>
                    <a:lnTo>
                      <a:pt x="2161" y="37"/>
                    </a:lnTo>
                    <a:lnTo>
                      <a:pt x="2165" y="42"/>
                    </a:lnTo>
                    <a:lnTo>
                      <a:pt x="2166" y="49"/>
                    </a:lnTo>
                    <a:lnTo>
                      <a:pt x="2158" y="49"/>
                    </a:lnTo>
                    <a:lnTo>
                      <a:pt x="2158" y="45"/>
                    </a:lnTo>
                    <a:lnTo>
                      <a:pt x="2154" y="42"/>
                    </a:lnTo>
                    <a:lnTo>
                      <a:pt x="2151" y="38"/>
                    </a:lnTo>
                    <a:lnTo>
                      <a:pt x="2149" y="35"/>
                    </a:lnTo>
                    <a:lnTo>
                      <a:pt x="2147" y="30"/>
                    </a:lnTo>
                    <a:lnTo>
                      <a:pt x="2147" y="23"/>
                    </a:lnTo>
                    <a:close/>
                    <a:moveTo>
                      <a:pt x="943" y="19"/>
                    </a:moveTo>
                    <a:lnTo>
                      <a:pt x="967" y="19"/>
                    </a:lnTo>
                    <a:lnTo>
                      <a:pt x="992" y="23"/>
                    </a:lnTo>
                    <a:lnTo>
                      <a:pt x="1014" y="26"/>
                    </a:lnTo>
                    <a:lnTo>
                      <a:pt x="1034" y="31"/>
                    </a:lnTo>
                    <a:lnTo>
                      <a:pt x="1063" y="26"/>
                    </a:lnTo>
                    <a:lnTo>
                      <a:pt x="1067" y="30"/>
                    </a:lnTo>
                    <a:lnTo>
                      <a:pt x="1070" y="31"/>
                    </a:lnTo>
                    <a:lnTo>
                      <a:pt x="1074" y="37"/>
                    </a:lnTo>
                    <a:lnTo>
                      <a:pt x="1076" y="40"/>
                    </a:lnTo>
                    <a:lnTo>
                      <a:pt x="1079" y="42"/>
                    </a:lnTo>
                    <a:lnTo>
                      <a:pt x="1096" y="49"/>
                    </a:lnTo>
                    <a:lnTo>
                      <a:pt x="1116" y="54"/>
                    </a:lnTo>
                    <a:lnTo>
                      <a:pt x="1133" y="58"/>
                    </a:lnTo>
                    <a:lnTo>
                      <a:pt x="1133" y="65"/>
                    </a:lnTo>
                    <a:lnTo>
                      <a:pt x="1105" y="65"/>
                    </a:lnTo>
                    <a:lnTo>
                      <a:pt x="1093" y="59"/>
                    </a:lnTo>
                    <a:lnTo>
                      <a:pt x="1079" y="59"/>
                    </a:lnTo>
                    <a:lnTo>
                      <a:pt x="1063" y="61"/>
                    </a:lnTo>
                    <a:lnTo>
                      <a:pt x="1048" y="65"/>
                    </a:lnTo>
                    <a:lnTo>
                      <a:pt x="1048" y="73"/>
                    </a:lnTo>
                    <a:lnTo>
                      <a:pt x="1067" y="73"/>
                    </a:lnTo>
                    <a:lnTo>
                      <a:pt x="1081" y="70"/>
                    </a:lnTo>
                    <a:lnTo>
                      <a:pt x="1098" y="68"/>
                    </a:lnTo>
                    <a:lnTo>
                      <a:pt x="1119" y="68"/>
                    </a:lnTo>
                    <a:lnTo>
                      <a:pt x="1140" y="68"/>
                    </a:lnTo>
                    <a:lnTo>
                      <a:pt x="1156" y="68"/>
                    </a:lnTo>
                    <a:lnTo>
                      <a:pt x="1170" y="82"/>
                    </a:lnTo>
                    <a:lnTo>
                      <a:pt x="1187" y="92"/>
                    </a:lnTo>
                    <a:lnTo>
                      <a:pt x="1182" y="103"/>
                    </a:lnTo>
                    <a:lnTo>
                      <a:pt x="1172" y="110"/>
                    </a:lnTo>
                    <a:lnTo>
                      <a:pt x="1163" y="115"/>
                    </a:lnTo>
                    <a:lnTo>
                      <a:pt x="1151" y="119"/>
                    </a:lnTo>
                    <a:lnTo>
                      <a:pt x="1133" y="119"/>
                    </a:lnTo>
                    <a:lnTo>
                      <a:pt x="1117" y="124"/>
                    </a:lnTo>
                    <a:lnTo>
                      <a:pt x="1100" y="124"/>
                    </a:lnTo>
                    <a:lnTo>
                      <a:pt x="1081" y="122"/>
                    </a:lnTo>
                    <a:lnTo>
                      <a:pt x="1063" y="120"/>
                    </a:lnTo>
                    <a:lnTo>
                      <a:pt x="1046" y="120"/>
                    </a:lnTo>
                    <a:lnTo>
                      <a:pt x="1032" y="124"/>
                    </a:lnTo>
                    <a:lnTo>
                      <a:pt x="1021" y="134"/>
                    </a:lnTo>
                    <a:lnTo>
                      <a:pt x="1063" y="134"/>
                    </a:lnTo>
                    <a:lnTo>
                      <a:pt x="1076" y="131"/>
                    </a:lnTo>
                    <a:lnTo>
                      <a:pt x="1091" y="129"/>
                    </a:lnTo>
                    <a:lnTo>
                      <a:pt x="1109" y="131"/>
                    </a:lnTo>
                    <a:lnTo>
                      <a:pt x="1121" y="134"/>
                    </a:lnTo>
                    <a:lnTo>
                      <a:pt x="1124" y="147"/>
                    </a:lnTo>
                    <a:lnTo>
                      <a:pt x="1130" y="145"/>
                    </a:lnTo>
                    <a:lnTo>
                      <a:pt x="1138" y="140"/>
                    </a:lnTo>
                    <a:lnTo>
                      <a:pt x="1149" y="136"/>
                    </a:lnTo>
                    <a:lnTo>
                      <a:pt x="1159" y="134"/>
                    </a:lnTo>
                    <a:lnTo>
                      <a:pt x="1161" y="140"/>
                    </a:lnTo>
                    <a:lnTo>
                      <a:pt x="1163" y="143"/>
                    </a:lnTo>
                    <a:lnTo>
                      <a:pt x="1165" y="145"/>
                    </a:lnTo>
                    <a:lnTo>
                      <a:pt x="1168" y="147"/>
                    </a:lnTo>
                    <a:lnTo>
                      <a:pt x="1172" y="150"/>
                    </a:lnTo>
                    <a:lnTo>
                      <a:pt x="1156" y="180"/>
                    </a:lnTo>
                    <a:lnTo>
                      <a:pt x="1163" y="180"/>
                    </a:lnTo>
                    <a:lnTo>
                      <a:pt x="1175" y="173"/>
                    </a:lnTo>
                    <a:lnTo>
                      <a:pt x="1191" y="164"/>
                    </a:lnTo>
                    <a:lnTo>
                      <a:pt x="1210" y="157"/>
                    </a:lnTo>
                    <a:lnTo>
                      <a:pt x="1231" y="150"/>
                    </a:lnTo>
                    <a:lnTo>
                      <a:pt x="1254" y="145"/>
                    </a:lnTo>
                    <a:lnTo>
                      <a:pt x="1274" y="145"/>
                    </a:lnTo>
                    <a:lnTo>
                      <a:pt x="1294" y="147"/>
                    </a:lnTo>
                    <a:lnTo>
                      <a:pt x="1308" y="155"/>
                    </a:lnTo>
                    <a:lnTo>
                      <a:pt x="1316" y="169"/>
                    </a:lnTo>
                    <a:lnTo>
                      <a:pt x="1322" y="169"/>
                    </a:lnTo>
                    <a:lnTo>
                      <a:pt x="1322" y="171"/>
                    </a:lnTo>
                    <a:lnTo>
                      <a:pt x="1322" y="171"/>
                    </a:lnTo>
                    <a:lnTo>
                      <a:pt x="1320" y="173"/>
                    </a:lnTo>
                    <a:lnTo>
                      <a:pt x="1318" y="173"/>
                    </a:lnTo>
                    <a:lnTo>
                      <a:pt x="1318" y="173"/>
                    </a:lnTo>
                    <a:lnTo>
                      <a:pt x="1316" y="173"/>
                    </a:lnTo>
                    <a:lnTo>
                      <a:pt x="1313" y="176"/>
                    </a:lnTo>
                    <a:lnTo>
                      <a:pt x="1308" y="178"/>
                    </a:lnTo>
                    <a:lnTo>
                      <a:pt x="1302" y="180"/>
                    </a:lnTo>
                    <a:lnTo>
                      <a:pt x="1295" y="182"/>
                    </a:lnTo>
                    <a:lnTo>
                      <a:pt x="1290" y="183"/>
                    </a:lnTo>
                    <a:lnTo>
                      <a:pt x="1278" y="202"/>
                    </a:lnTo>
                    <a:lnTo>
                      <a:pt x="1255" y="216"/>
                    </a:lnTo>
                    <a:lnTo>
                      <a:pt x="1229" y="225"/>
                    </a:lnTo>
                    <a:lnTo>
                      <a:pt x="1198" y="230"/>
                    </a:lnTo>
                    <a:lnTo>
                      <a:pt x="1198" y="236"/>
                    </a:lnTo>
                    <a:lnTo>
                      <a:pt x="1198" y="239"/>
                    </a:lnTo>
                    <a:lnTo>
                      <a:pt x="1198" y="241"/>
                    </a:lnTo>
                    <a:lnTo>
                      <a:pt x="1196" y="243"/>
                    </a:lnTo>
                    <a:lnTo>
                      <a:pt x="1198" y="244"/>
                    </a:lnTo>
                    <a:lnTo>
                      <a:pt x="1198" y="246"/>
                    </a:lnTo>
                    <a:lnTo>
                      <a:pt x="1201" y="250"/>
                    </a:lnTo>
                    <a:lnTo>
                      <a:pt x="1206" y="253"/>
                    </a:lnTo>
                    <a:lnTo>
                      <a:pt x="1210" y="255"/>
                    </a:lnTo>
                    <a:lnTo>
                      <a:pt x="1213" y="258"/>
                    </a:lnTo>
                    <a:lnTo>
                      <a:pt x="1217" y="260"/>
                    </a:lnTo>
                    <a:lnTo>
                      <a:pt x="1220" y="265"/>
                    </a:lnTo>
                    <a:lnTo>
                      <a:pt x="1217" y="272"/>
                    </a:lnTo>
                    <a:lnTo>
                      <a:pt x="1213" y="288"/>
                    </a:lnTo>
                    <a:lnTo>
                      <a:pt x="1210" y="307"/>
                    </a:lnTo>
                    <a:lnTo>
                      <a:pt x="1206" y="326"/>
                    </a:lnTo>
                    <a:lnTo>
                      <a:pt x="1206" y="342"/>
                    </a:lnTo>
                    <a:lnTo>
                      <a:pt x="1210" y="340"/>
                    </a:lnTo>
                    <a:lnTo>
                      <a:pt x="1213" y="340"/>
                    </a:lnTo>
                    <a:lnTo>
                      <a:pt x="1215" y="340"/>
                    </a:lnTo>
                    <a:lnTo>
                      <a:pt x="1219" y="340"/>
                    </a:lnTo>
                    <a:lnTo>
                      <a:pt x="1220" y="340"/>
                    </a:lnTo>
                    <a:lnTo>
                      <a:pt x="1226" y="342"/>
                    </a:lnTo>
                    <a:lnTo>
                      <a:pt x="1224" y="347"/>
                    </a:lnTo>
                    <a:lnTo>
                      <a:pt x="1224" y="349"/>
                    </a:lnTo>
                    <a:lnTo>
                      <a:pt x="1224" y="353"/>
                    </a:lnTo>
                    <a:lnTo>
                      <a:pt x="1224" y="354"/>
                    </a:lnTo>
                    <a:lnTo>
                      <a:pt x="1224" y="358"/>
                    </a:lnTo>
                    <a:lnTo>
                      <a:pt x="1226" y="365"/>
                    </a:lnTo>
                    <a:lnTo>
                      <a:pt x="1220" y="365"/>
                    </a:lnTo>
                    <a:lnTo>
                      <a:pt x="1220" y="368"/>
                    </a:lnTo>
                    <a:lnTo>
                      <a:pt x="1217" y="367"/>
                    </a:lnTo>
                    <a:lnTo>
                      <a:pt x="1213" y="363"/>
                    </a:lnTo>
                    <a:lnTo>
                      <a:pt x="1212" y="361"/>
                    </a:lnTo>
                    <a:lnTo>
                      <a:pt x="1208" y="360"/>
                    </a:lnTo>
                    <a:lnTo>
                      <a:pt x="1205" y="358"/>
                    </a:lnTo>
                    <a:lnTo>
                      <a:pt x="1198" y="358"/>
                    </a:lnTo>
                    <a:lnTo>
                      <a:pt x="1194" y="360"/>
                    </a:lnTo>
                    <a:lnTo>
                      <a:pt x="1191" y="361"/>
                    </a:lnTo>
                    <a:lnTo>
                      <a:pt x="1187" y="363"/>
                    </a:lnTo>
                    <a:lnTo>
                      <a:pt x="1185" y="365"/>
                    </a:lnTo>
                    <a:lnTo>
                      <a:pt x="1182" y="367"/>
                    </a:lnTo>
                    <a:lnTo>
                      <a:pt x="1180" y="370"/>
                    </a:lnTo>
                    <a:lnTo>
                      <a:pt x="1178" y="377"/>
                    </a:lnTo>
                    <a:lnTo>
                      <a:pt x="1201" y="384"/>
                    </a:lnTo>
                    <a:lnTo>
                      <a:pt x="1206" y="415"/>
                    </a:lnTo>
                    <a:lnTo>
                      <a:pt x="1201" y="415"/>
                    </a:lnTo>
                    <a:lnTo>
                      <a:pt x="1198" y="415"/>
                    </a:lnTo>
                    <a:lnTo>
                      <a:pt x="1194" y="417"/>
                    </a:lnTo>
                    <a:lnTo>
                      <a:pt x="1191" y="419"/>
                    </a:lnTo>
                    <a:lnTo>
                      <a:pt x="1191" y="426"/>
                    </a:lnTo>
                    <a:lnTo>
                      <a:pt x="1199" y="431"/>
                    </a:lnTo>
                    <a:lnTo>
                      <a:pt x="1205" y="438"/>
                    </a:lnTo>
                    <a:lnTo>
                      <a:pt x="1208" y="447"/>
                    </a:lnTo>
                    <a:lnTo>
                      <a:pt x="1210" y="461"/>
                    </a:lnTo>
                    <a:lnTo>
                      <a:pt x="1201" y="461"/>
                    </a:lnTo>
                    <a:lnTo>
                      <a:pt x="1199" y="461"/>
                    </a:lnTo>
                    <a:lnTo>
                      <a:pt x="1194" y="459"/>
                    </a:lnTo>
                    <a:lnTo>
                      <a:pt x="1191" y="461"/>
                    </a:lnTo>
                    <a:lnTo>
                      <a:pt x="1185" y="461"/>
                    </a:lnTo>
                    <a:lnTo>
                      <a:pt x="1182" y="464"/>
                    </a:lnTo>
                    <a:lnTo>
                      <a:pt x="1178" y="468"/>
                    </a:lnTo>
                    <a:lnTo>
                      <a:pt x="1184" y="471"/>
                    </a:lnTo>
                    <a:lnTo>
                      <a:pt x="1187" y="473"/>
                    </a:lnTo>
                    <a:lnTo>
                      <a:pt x="1189" y="475"/>
                    </a:lnTo>
                    <a:lnTo>
                      <a:pt x="1191" y="476"/>
                    </a:lnTo>
                    <a:lnTo>
                      <a:pt x="1192" y="482"/>
                    </a:lnTo>
                    <a:lnTo>
                      <a:pt x="1194" y="487"/>
                    </a:lnTo>
                    <a:lnTo>
                      <a:pt x="1192" y="489"/>
                    </a:lnTo>
                    <a:lnTo>
                      <a:pt x="1192" y="490"/>
                    </a:lnTo>
                    <a:lnTo>
                      <a:pt x="1192" y="490"/>
                    </a:lnTo>
                    <a:lnTo>
                      <a:pt x="1191" y="492"/>
                    </a:lnTo>
                    <a:lnTo>
                      <a:pt x="1191" y="496"/>
                    </a:lnTo>
                    <a:lnTo>
                      <a:pt x="1177" y="496"/>
                    </a:lnTo>
                    <a:lnTo>
                      <a:pt x="1163" y="499"/>
                    </a:lnTo>
                    <a:lnTo>
                      <a:pt x="1152" y="503"/>
                    </a:lnTo>
                    <a:lnTo>
                      <a:pt x="1156" y="503"/>
                    </a:lnTo>
                    <a:lnTo>
                      <a:pt x="1161" y="506"/>
                    </a:lnTo>
                    <a:lnTo>
                      <a:pt x="1165" y="508"/>
                    </a:lnTo>
                    <a:lnTo>
                      <a:pt x="1168" y="508"/>
                    </a:lnTo>
                    <a:lnTo>
                      <a:pt x="1172" y="510"/>
                    </a:lnTo>
                    <a:lnTo>
                      <a:pt x="1175" y="513"/>
                    </a:lnTo>
                    <a:lnTo>
                      <a:pt x="1178" y="518"/>
                    </a:lnTo>
                    <a:lnTo>
                      <a:pt x="1172" y="527"/>
                    </a:lnTo>
                    <a:lnTo>
                      <a:pt x="1168" y="538"/>
                    </a:lnTo>
                    <a:lnTo>
                      <a:pt x="1163" y="550"/>
                    </a:lnTo>
                    <a:lnTo>
                      <a:pt x="1161" y="545"/>
                    </a:lnTo>
                    <a:lnTo>
                      <a:pt x="1158" y="541"/>
                    </a:lnTo>
                    <a:lnTo>
                      <a:pt x="1156" y="539"/>
                    </a:lnTo>
                    <a:lnTo>
                      <a:pt x="1152" y="539"/>
                    </a:lnTo>
                    <a:lnTo>
                      <a:pt x="1147" y="538"/>
                    </a:lnTo>
                    <a:lnTo>
                      <a:pt x="1140" y="538"/>
                    </a:lnTo>
                    <a:lnTo>
                      <a:pt x="1140" y="541"/>
                    </a:lnTo>
                    <a:lnTo>
                      <a:pt x="1144" y="541"/>
                    </a:lnTo>
                    <a:lnTo>
                      <a:pt x="1156" y="553"/>
                    </a:lnTo>
                    <a:lnTo>
                      <a:pt x="1166" y="567"/>
                    </a:lnTo>
                    <a:lnTo>
                      <a:pt x="1172" y="585"/>
                    </a:lnTo>
                    <a:lnTo>
                      <a:pt x="1175" y="606"/>
                    </a:lnTo>
                    <a:lnTo>
                      <a:pt x="1172" y="606"/>
                    </a:lnTo>
                    <a:lnTo>
                      <a:pt x="1172" y="611"/>
                    </a:lnTo>
                    <a:lnTo>
                      <a:pt x="1144" y="614"/>
                    </a:lnTo>
                    <a:lnTo>
                      <a:pt x="1144" y="595"/>
                    </a:lnTo>
                    <a:lnTo>
                      <a:pt x="1140" y="592"/>
                    </a:lnTo>
                    <a:lnTo>
                      <a:pt x="1137" y="590"/>
                    </a:lnTo>
                    <a:lnTo>
                      <a:pt x="1135" y="588"/>
                    </a:lnTo>
                    <a:lnTo>
                      <a:pt x="1130" y="585"/>
                    </a:lnTo>
                    <a:lnTo>
                      <a:pt x="1124" y="583"/>
                    </a:lnTo>
                    <a:lnTo>
                      <a:pt x="1116" y="588"/>
                    </a:lnTo>
                    <a:lnTo>
                      <a:pt x="1105" y="592"/>
                    </a:lnTo>
                    <a:lnTo>
                      <a:pt x="1093" y="593"/>
                    </a:lnTo>
                    <a:lnTo>
                      <a:pt x="1082" y="597"/>
                    </a:lnTo>
                    <a:lnTo>
                      <a:pt x="1076" y="602"/>
                    </a:lnTo>
                    <a:lnTo>
                      <a:pt x="1082" y="602"/>
                    </a:lnTo>
                    <a:lnTo>
                      <a:pt x="1091" y="602"/>
                    </a:lnTo>
                    <a:lnTo>
                      <a:pt x="1105" y="600"/>
                    </a:lnTo>
                    <a:lnTo>
                      <a:pt x="1121" y="599"/>
                    </a:lnTo>
                    <a:lnTo>
                      <a:pt x="1121" y="606"/>
                    </a:lnTo>
                    <a:lnTo>
                      <a:pt x="1086" y="618"/>
                    </a:lnTo>
                    <a:lnTo>
                      <a:pt x="1086" y="621"/>
                    </a:lnTo>
                    <a:lnTo>
                      <a:pt x="1095" y="621"/>
                    </a:lnTo>
                    <a:lnTo>
                      <a:pt x="1100" y="620"/>
                    </a:lnTo>
                    <a:lnTo>
                      <a:pt x="1107" y="618"/>
                    </a:lnTo>
                    <a:lnTo>
                      <a:pt x="1114" y="616"/>
                    </a:lnTo>
                    <a:lnTo>
                      <a:pt x="1121" y="614"/>
                    </a:lnTo>
                    <a:lnTo>
                      <a:pt x="1123" y="623"/>
                    </a:lnTo>
                    <a:lnTo>
                      <a:pt x="1130" y="627"/>
                    </a:lnTo>
                    <a:lnTo>
                      <a:pt x="1137" y="628"/>
                    </a:lnTo>
                    <a:lnTo>
                      <a:pt x="1149" y="627"/>
                    </a:lnTo>
                    <a:lnTo>
                      <a:pt x="1163" y="627"/>
                    </a:lnTo>
                    <a:lnTo>
                      <a:pt x="1163" y="630"/>
                    </a:lnTo>
                    <a:lnTo>
                      <a:pt x="1159" y="630"/>
                    </a:lnTo>
                    <a:lnTo>
                      <a:pt x="1140" y="648"/>
                    </a:lnTo>
                    <a:lnTo>
                      <a:pt x="1119" y="665"/>
                    </a:lnTo>
                    <a:lnTo>
                      <a:pt x="1098" y="679"/>
                    </a:lnTo>
                    <a:lnTo>
                      <a:pt x="1074" y="691"/>
                    </a:lnTo>
                    <a:lnTo>
                      <a:pt x="1048" y="696"/>
                    </a:lnTo>
                    <a:lnTo>
                      <a:pt x="1018" y="695"/>
                    </a:lnTo>
                    <a:lnTo>
                      <a:pt x="1018" y="700"/>
                    </a:lnTo>
                    <a:lnTo>
                      <a:pt x="1018" y="705"/>
                    </a:lnTo>
                    <a:lnTo>
                      <a:pt x="1016" y="709"/>
                    </a:lnTo>
                    <a:lnTo>
                      <a:pt x="1014" y="710"/>
                    </a:lnTo>
                    <a:lnTo>
                      <a:pt x="1013" y="710"/>
                    </a:lnTo>
                    <a:lnTo>
                      <a:pt x="1011" y="712"/>
                    </a:lnTo>
                    <a:lnTo>
                      <a:pt x="1007" y="714"/>
                    </a:lnTo>
                    <a:lnTo>
                      <a:pt x="1004" y="716"/>
                    </a:lnTo>
                    <a:lnTo>
                      <a:pt x="1002" y="717"/>
                    </a:lnTo>
                    <a:lnTo>
                      <a:pt x="999" y="721"/>
                    </a:lnTo>
                    <a:lnTo>
                      <a:pt x="995" y="731"/>
                    </a:lnTo>
                    <a:lnTo>
                      <a:pt x="993" y="744"/>
                    </a:lnTo>
                    <a:lnTo>
                      <a:pt x="990" y="752"/>
                    </a:lnTo>
                    <a:lnTo>
                      <a:pt x="981" y="761"/>
                    </a:lnTo>
                    <a:lnTo>
                      <a:pt x="966" y="771"/>
                    </a:lnTo>
                    <a:lnTo>
                      <a:pt x="946" y="780"/>
                    </a:lnTo>
                    <a:lnTo>
                      <a:pt x="929" y="787"/>
                    </a:lnTo>
                    <a:lnTo>
                      <a:pt x="913" y="791"/>
                    </a:lnTo>
                    <a:lnTo>
                      <a:pt x="913" y="787"/>
                    </a:lnTo>
                    <a:lnTo>
                      <a:pt x="913" y="784"/>
                    </a:lnTo>
                    <a:lnTo>
                      <a:pt x="911" y="784"/>
                    </a:lnTo>
                    <a:lnTo>
                      <a:pt x="911" y="782"/>
                    </a:lnTo>
                    <a:lnTo>
                      <a:pt x="910" y="780"/>
                    </a:lnTo>
                    <a:lnTo>
                      <a:pt x="908" y="794"/>
                    </a:lnTo>
                    <a:lnTo>
                      <a:pt x="903" y="806"/>
                    </a:lnTo>
                    <a:lnTo>
                      <a:pt x="899" y="817"/>
                    </a:lnTo>
                    <a:lnTo>
                      <a:pt x="894" y="827"/>
                    </a:lnTo>
                    <a:lnTo>
                      <a:pt x="890" y="841"/>
                    </a:lnTo>
                    <a:lnTo>
                      <a:pt x="894" y="843"/>
                    </a:lnTo>
                    <a:lnTo>
                      <a:pt x="894" y="845"/>
                    </a:lnTo>
                    <a:lnTo>
                      <a:pt x="896" y="845"/>
                    </a:lnTo>
                    <a:lnTo>
                      <a:pt x="896" y="845"/>
                    </a:lnTo>
                    <a:lnTo>
                      <a:pt x="896" y="847"/>
                    </a:lnTo>
                    <a:lnTo>
                      <a:pt x="894" y="848"/>
                    </a:lnTo>
                    <a:lnTo>
                      <a:pt x="890" y="852"/>
                    </a:lnTo>
                    <a:lnTo>
                      <a:pt x="887" y="854"/>
                    </a:lnTo>
                    <a:lnTo>
                      <a:pt x="884" y="857"/>
                    </a:lnTo>
                    <a:lnTo>
                      <a:pt x="880" y="859"/>
                    </a:lnTo>
                    <a:lnTo>
                      <a:pt x="878" y="862"/>
                    </a:lnTo>
                    <a:lnTo>
                      <a:pt x="875" y="867"/>
                    </a:lnTo>
                    <a:lnTo>
                      <a:pt x="868" y="887"/>
                    </a:lnTo>
                    <a:lnTo>
                      <a:pt x="863" y="908"/>
                    </a:lnTo>
                    <a:lnTo>
                      <a:pt x="861" y="932"/>
                    </a:lnTo>
                    <a:lnTo>
                      <a:pt x="857" y="955"/>
                    </a:lnTo>
                    <a:lnTo>
                      <a:pt x="852" y="976"/>
                    </a:lnTo>
                    <a:lnTo>
                      <a:pt x="849" y="974"/>
                    </a:lnTo>
                    <a:lnTo>
                      <a:pt x="849" y="974"/>
                    </a:lnTo>
                    <a:lnTo>
                      <a:pt x="847" y="974"/>
                    </a:lnTo>
                    <a:lnTo>
                      <a:pt x="847" y="972"/>
                    </a:lnTo>
                    <a:lnTo>
                      <a:pt x="845" y="972"/>
                    </a:lnTo>
                    <a:lnTo>
                      <a:pt x="840" y="969"/>
                    </a:lnTo>
                    <a:lnTo>
                      <a:pt x="831" y="962"/>
                    </a:lnTo>
                    <a:lnTo>
                      <a:pt x="817" y="953"/>
                    </a:lnTo>
                    <a:lnTo>
                      <a:pt x="801" y="944"/>
                    </a:lnTo>
                    <a:lnTo>
                      <a:pt x="786" y="934"/>
                    </a:lnTo>
                    <a:lnTo>
                      <a:pt x="774" y="925"/>
                    </a:lnTo>
                    <a:lnTo>
                      <a:pt x="763" y="920"/>
                    </a:lnTo>
                    <a:lnTo>
                      <a:pt x="760" y="918"/>
                    </a:lnTo>
                    <a:lnTo>
                      <a:pt x="756" y="880"/>
                    </a:lnTo>
                    <a:lnTo>
                      <a:pt x="754" y="876"/>
                    </a:lnTo>
                    <a:lnTo>
                      <a:pt x="749" y="873"/>
                    </a:lnTo>
                    <a:lnTo>
                      <a:pt x="746" y="871"/>
                    </a:lnTo>
                    <a:lnTo>
                      <a:pt x="740" y="867"/>
                    </a:lnTo>
                    <a:lnTo>
                      <a:pt x="737" y="864"/>
                    </a:lnTo>
                    <a:lnTo>
                      <a:pt x="740" y="862"/>
                    </a:lnTo>
                    <a:lnTo>
                      <a:pt x="740" y="860"/>
                    </a:lnTo>
                    <a:lnTo>
                      <a:pt x="742" y="859"/>
                    </a:lnTo>
                    <a:lnTo>
                      <a:pt x="742" y="859"/>
                    </a:lnTo>
                    <a:lnTo>
                      <a:pt x="744" y="855"/>
                    </a:lnTo>
                    <a:lnTo>
                      <a:pt x="746" y="852"/>
                    </a:lnTo>
                    <a:lnTo>
                      <a:pt x="737" y="852"/>
                    </a:lnTo>
                    <a:lnTo>
                      <a:pt x="732" y="852"/>
                    </a:lnTo>
                    <a:lnTo>
                      <a:pt x="728" y="852"/>
                    </a:lnTo>
                    <a:lnTo>
                      <a:pt x="726" y="850"/>
                    </a:lnTo>
                    <a:lnTo>
                      <a:pt x="725" y="847"/>
                    </a:lnTo>
                    <a:lnTo>
                      <a:pt x="721" y="841"/>
                    </a:lnTo>
                    <a:lnTo>
                      <a:pt x="719" y="838"/>
                    </a:lnTo>
                    <a:lnTo>
                      <a:pt x="719" y="834"/>
                    </a:lnTo>
                    <a:lnTo>
                      <a:pt x="719" y="833"/>
                    </a:lnTo>
                    <a:lnTo>
                      <a:pt x="719" y="829"/>
                    </a:lnTo>
                    <a:lnTo>
                      <a:pt x="721" y="826"/>
                    </a:lnTo>
                    <a:lnTo>
                      <a:pt x="721" y="822"/>
                    </a:lnTo>
                    <a:lnTo>
                      <a:pt x="711" y="822"/>
                    </a:lnTo>
                    <a:lnTo>
                      <a:pt x="711" y="817"/>
                    </a:lnTo>
                    <a:lnTo>
                      <a:pt x="712" y="812"/>
                    </a:lnTo>
                    <a:lnTo>
                      <a:pt x="714" y="810"/>
                    </a:lnTo>
                    <a:lnTo>
                      <a:pt x="714" y="806"/>
                    </a:lnTo>
                    <a:lnTo>
                      <a:pt x="716" y="803"/>
                    </a:lnTo>
                    <a:lnTo>
                      <a:pt x="718" y="798"/>
                    </a:lnTo>
                    <a:lnTo>
                      <a:pt x="712" y="798"/>
                    </a:lnTo>
                    <a:lnTo>
                      <a:pt x="707" y="798"/>
                    </a:lnTo>
                    <a:lnTo>
                      <a:pt x="704" y="796"/>
                    </a:lnTo>
                    <a:lnTo>
                      <a:pt x="698" y="794"/>
                    </a:lnTo>
                    <a:lnTo>
                      <a:pt x="697" y="768"/>
                    </a:lnTo>
                    <a:lnTo>
                      <a:pt x="695" y="744"/>
                    </a:lnTo>
                    <a:lnTo>
                      <a:pt x="695" y="721"/>
                    </a:lnTo>
                    <a:lnTo>
                      <a:pt x="702" y="698"/>
                    </a:lnTo>
                    <a:lnTo>
                      <a:pt x="709" y="688"/>
                    </a:lnTo>
                    <a:lnTo>
                      <a:pt x="718" y="681"/>
                    </a:lnTo>
                    <a:lnTo>
                      <a:pt x="725" y="675"/>
                    </a:lnTo>
                    <a:lnTo>
                      <a:pt x="730" y="667"/>
                    </a:lnTo>
                    <a:lnTo>
                      <a:pt x="735" y="656"/>
                    </a:lnTo>
                    <a:lnTo>
                      <a:pt x="737" y="637"/>
                    </a:lnTo>
                    <a:lnTo>
                      <a:pt x="733" y="637"/>
                    </a:lnTo>
                    <a:lnTo>
                      <a:pt x="730" y="641"/>
                    </a:lnTo>
                    <a:lnTo>
                      <a:pt x="726" y="642"/>
                    </a:lnTo>
                    <a:lnTo>
                      <a:pt x="725" y="642"/>
                    </a:lnTo>
                    <a:lnTo>
                      <a:pt x="721" y="642"/>
                    </a:lnTo>
                    <a:lnTo>
                      <a:pt x="718" y="641"/>
                    </a:lnTo>
                    <a:lnTo>
                      <a:pt x="704" y="637"/>
                    </a:lnTo>
                    <a:lnTo>
                      <a:pt x="693" y="630"/>
                    </a:lnTo>
                    <a:lnTo>
                      <a:pt x="686" y="620"/>
                    </a:lnTo>
                    <a:lnTo>
                      <a:pt x="683" y="602"/>
                    </a:lnTo>
                    <a:lnTo>
                      <a:pt x="688" y="602"/>
                    </a:lnTo>
                    <a:lnTo>
                      <a:pt x="688" y="599"/>
                    </a:lnTo>
                    <a:lnTo>
                      <a:pt x="697" y="604"/>
                    </a:lnTo>
                    <a:lnTo>
                      <a:pt x="707" y="611"/>
                    </a:lnTo>
                    <a:lnTo>
                      <a:pt x="716" y="614"/>
                    </a:lnTo>
                    <a:lnTo>
                      <a:pt x="726" y="614"/>
                    </a:lnTo>
                    <a:lnTo>
                      <a:pt x="726" y="613"/>
                    </a:lnTo>
                    <a:lnTo>
                      <a:pt x="728" y="611"/>
                    </a:lnTo>
                    <a:lnTo>
                      <a:pt x="728" y="611"/>
                    </a:lnTo>
                    <a:lnTo>
                      <a:pt x="728" y="609"/>
                    </a:lnTo>
                    <a:lnTo>
                      <a:pt x="730" y="606"/>
                    </a:lnTo>
                    <a:lnTo>
                      <a:pt x="711" y="592"/>
                    </a:lnTo>
                    <a:lnTo>
                      <a:pt x="695" y="572"/>
                    </a:lnTo>
                    <a:lnTo>
                      <a:pt x="690" y="574"/>
                    </a:lnTo>
                    <a:lnTo>
                      <a:pt x="686" y="576"/>
                    </a:lnTo>
                    <a:lnTo>
                      <a:pt x="681" y="578"/>
                    </a:lnTo>
                    <a:lnTo>
                      <a:pt x="676" y="579"/>
                    </a:lnTo>
                    <a:lnTo>
                      <a:pt x="672" y="576"/>
                    </a:lnTo>
                    <a:lnTo>
                      <a:pt x="671" y="574"/>
                    </a:lnTo>
                    <a:lnTo>
                      <a:pt x="669" y="571"/>
                    </a:lnTo>
                    <a:lnTo>
                      <a:pt x="667" y="569"/>
                    </a:lnTo>
                    <a:lnTo>
                      <a:pt x="664" y="564"/>
                    </a:lnTo>
                    <a:lnTo>
                      <a:pt x="674" y="553"/>
                    </a:lnTo>
                    <a:lnTo>
                      <a:pt x="676" y="538"/>
                    </a:lnTo>
                    <a:lnTo>
                      <a:pt x="674" y="518"/>
                    </a:lnTo>
                    <a:lnTo>
                      <a:pt x="669" y="497"/>
                    </a:lnTo>
                    <a:lnTo>
                      <a:pt x="660" y="475"/>
                    </a:lnTo>
                    <a:lnTo>
                      <a:pt x="650" y="454"/>
                    </a:lnTo>
                    <a:lnTo>
                      <a:pt x="637" y="435"/>
                    </a:lnTo>
                    <a:lnTo>
                      <a:pt x="627" y="417"/>
                    </a:lnTo>
                    <a:lnTo>
                      <a:pt x="618" y="403"/>
                    </a:lnTo>
                    <a:lnTo>
                      <a:pt x="597" y="389"/>
                    </a:lnTo>
                    <a:lnTo>
                      <a:pt x="573" y="384"/>
                    </a:lnTo>
                    <a:lnTo>
                      <a:pt x="548" y="384"/>
                    </a:lnTo>
                    <a:lnTo>
                      <a:pt x="520" y="384"/>
                    </a:lnTo>
                    <a:lnTo>
                      <a:pt x="493" y="386"/>
                    </a:lnTo>
                    <a:lnTo>
                      <a:pt x="465" y="384"/>
                    </a:lnTo>
                    <a:lnTo>
                      <a:pt x="465" y="379"/>
                    </a:lnTo>
                    <a:lnTo>
                      <a:pt x="465" y="375"/>
                    </a:lnTo>
                    <a:lnTo>
                      <a:pt x="466" y="374"/>
                    </a:lnTo>
                    <a:lnTo>
                      <a:pt x="466" y="372"/>
                    </a:lnTo>
                    <a:lnTo>
                      <a:pt x="466" y="370"/>
                    </a:lnTo>
                    <a:lnTo>
                      <a:pt x="465" y="368"/>
                    </a:lnTo>
                    <a:lnTo>
                      <a:pt x="454" y="363"/>
                    </a:lnTo>
                    <a:lnTo>
                      <a:pt x="444" y="360"/>
                    </a:lnTo>
                    <a:lnTo>
                      <a:pt x="433" y="353"/>
                    </a:lnTo>
                    <a:lnTo>
                      <a:pt x="442" y="353"/>
                    </a:lnTo>
                    <a:lnTo>
                      <a:pt x="452" y="349"/>
                    </a:lnTo>
                    <a:lnTo>
                      <a:pt x="466" y="346"/>
                    </a:lnTo>
                    <a:lnTo>
                      <a:pt x="482" y="344"/>
                    </a:lnTo>
                    <a:lnTo>
                      <a:pt x="494" y="340"/>
                    </a:lnTo>
                    <a:lnTo>
                      <a:pt x="503" y="333"/>
                    </a:lnTo>
                    <a:lnTo>
                      <a:pt x="461" y="333"/>
                    </a:lnTo>
                    <a:lnTo>
                      <a:pt x="451" y="330"/>
                    </a:lnTo>
                    <a:lnTo>
                      <a:pt x="442" y="330"/>
                    </a:lnTo>
                    <a:lnTo>
                      <a:pt x="431" y="328"/>
                    </a:lnTo>
                    <a:lnTo>
                      <a:pt x="423" y="326"/>
                    </a:lnTo>
                    <a:lnTo>
                      <a:pt x="414" y="323"/>
                    </a:lnTo>
                    <a:lnTo>
                      <a:pt x="409" y="314"/>
                    </a:lnTo>
                    <a:lnTo>
                      <a:pt x="407" y="300"/>
                    </a:lnTo>
                    <a:lnTo>
                      <a:pt x="428" y="297"/>
                    </a:lnTo>
                    <a:lnTo>
                      <a:pt x="447" y="290"/>
                    </a:lnTo>
                    <a:lnTo>
                      <a:pt x="463" y="283"/>
                    </a:lnTo>
                    <a:lnTo>
                      <a:pt x="480" y="276"/>
                    </a:lnTo>
                    <a:lnTo>
                      <a:pt x="515" y="276"/>
                    </a:lnTo>
                    <a:lnTo>
                      <a:pt x="529" y="230"/>
                    </a:lnTo>
                    <a:lnTo>
                      <a:pt x="496" y="230"/>
                    </a:lnTo>
                    <a:lnTo>
                      <a:pt x="487" y="218"/>
                    </a:lnTo>
                    <a:lnTo>
                      <a:pt x="498" y="211"/>
                    </a:lnTo>
                    <a:lnTo>
                      <a:pt x="506" y="204"/>
                    </a:lnTo>
                    <a:lnTo>
                      <a:pt x="517" y="199"/>
                    </a:lnTo>
                    <a:lnTo>
                      <a:pt x="529" y="195"/>
                    </a:lnTo>
                    <a:lnTo>
                      <a:pt x="529" y="183"/>
                    </a:lnTo>
                    <a:lnTo>
                      <a:pt x="543" y="176"/>
                    </a:lnTo>
                    <a:lnTo>
                      <a:pt x="550" y="168"/>
                    </a:lnTo>
                    <a:lnTo>
                      <a:pt x="557" y="157"/>
                    </a:lnTo>
                    <a:lnTo>
                      <a:pt x="568" y="150"/>
                    </a:lnTo>
                    <a:lnTo>
                      <a:pt x="580" y="145"/>
                    </a:lnTo>
                    <a:lnTo>
                      <a:pt x="590" y="145"/>
                    </a:lnTo>
                    <a:lnTo>
                      <a:pt x="599" y="148"/>
                    </a:lnTo>
                    <a:lnTo>
                      <a:pt x="611" y="147"/>
                    </a:lnTo>
                    <a:lnTo>
                      <a:pt x="602" y="143"/>
                    </a:lnTo>
                    <a:lnTo>
                      <a:pt x="597" y="141"/>
                    </a:lnTo>
                    <a:lnTo>
                      <a:pt x="592" y="140"/>
                    </a:lnTo>
                    <a:lnTo>
                      <a:pt x="587" y="134"/>
                    </a:lnTo>
                    <a:lnTo>
                      <a:pt x="604" y="131"/>
                    </a:lnTo>
                    <a:lnTo>
                      <a:pt x="620" y="126"/>
                    </a:lnTo>
                    <a:lnTo>
                      <a:pt x="634" y="122"/>
                    </a:lnTo>
                    <a:lnTo>
                      <a:pt x="650" y="119"/>
                    </a:lnTo>
                    <a:lnTo>
                      <a:pt x="651" y="126"/>
                    </a:lnTo>
                    <a:lnTo>
                      <a:pt x="653" y="129"/>
                    </a:lnTo>
                    <a:lnTo>
                      <a:pt x="655" y="134"/>
                    </a:lnTo>
                    <a:lnTo>
                      <a:pt x="657" y="138"/>
                    </a:lnTo>
                    <a:lnTo>
                      <a:pt x="662" y="140"/>
                    </a:lnTo>
                    <a:lnTo>
                      <a:pt x="669" y="141"/>
                    </a:lnTo>
                    <a:lnTo>
                      <a:pt x="669" y="136"/>
                    </a:lnTo>
                    <a:lnTo>
                      <a:pt x="672" y="131"/>
                    </a:lnTo>
                    <a:lnTo>
                      <a:pt x="674" y="124"/>
                    </a:lnTo>
                    <a:lnTo>
                      <a:pt x="676" y="119"/>
                    </a:lnTo>
                    <a:lnTo>
                      <a:pt x="679" y="124"/>
                    </a:lnTo>
                    <a:lnTo>
                      <a:pt x="685" y="129"/>
                    </a:lnTo>
                    <a:lnTo>
                      <a:pt x="688" y="133"/>
                    </a:lnTo>
                    <a:lnTo>
                      <a:pt x="695" y="136"/>
                    </a:lnTo>
                    <a:lnTo>
                      <a:pt x="702" y="138"/>
                    </a:lnTo>
                    <a:lnTo>
                      <a:pt x="698" y="115"/>
                    </a:lnTo>
                    <a:lnTo>
                      <a:pt x="711" y="112"/>
                    </a:lnTo>
                    <a:lnTo>
                      <a:pt x="721" y="108"/>
                    </a:lnTo>
                    <a:lnTo>
                      <a:pt x="737" y="112"/>
                    </a:lnTo>
                    <a:lnTo>
                      <a:pt x="754" y="119"/>
                    </a:lnTo>
                    <a:lnTo>
                      <a:pt x="772" y="129"/>
                    </a:lnTo>
                    <a:lnTo>
                      <a:pt x="791" y="138"/>
                    </a:lnTo>
                    <a:lnTo>
                      <a:pt x="807" y="145"/>
                    </a:lnTo>
                    <a:lnTo>
                      <a:pt x="822" y="150"/>
                    </a:lnTo>
                    <a:lnTo>
                      <a:pt x="822" y="147"/>
                    </a:lnTo>
                    <a:lnTo>
                      <a:pt x="812" y="138"/>
                    </a:lnTo>
                    <a:lnTo>
                      <a:pt x="805" y="131"/>
                    </a:lnTo>
                    <a:lnTo>
                      <a:pt x="801" y="122"/>
                    </a:lnTo>
                    <a:lnTo>
                      <a:pt x="807" y="112"/>
                    </a:lnTo>
                    <a:lnTo>
                      <a:pt x="803" y="108"/>
                    </a:lnTo>
                    <a:lnTo>
                      <a:pt x="798" y="103"/>
                    </a:lnTo>
                    <a:lnTo>
                      <a:pt x="793" y="99"/>
                    </a:lnTo>
                    <a:lnTo>
                      <a:pt x="788" y="96"/>
                    </a:lnTo>
                    <a:lnTo>
                      <a:pt x="784" y="92"/>
                    </a:lnTo>
                    <a:lnTo>
                      <a:pt x="788" y="84"/>
                    </a:lnTo>
                    <a:lnTo>
                      <a:pt x="798" y="87"/>
                    </a:lnTo>
                    <a:lnTo>
                      <a:pt x="812" y="89"/>
                    </a:lnTo>
                    <a:lnTo>
                      <a:pt x="824" y="87"/>
                    </a:lnTo>
                    <a:lnTo>
                      <a:pt x="833" y="80"/>
                    </a:lnTo>
                    <a:lnTo>
                      <a:pt x="791" y="80"/>
                    </a:lnTo>
                    <a:lnTo>
                      <a:pt x="791" y="77"/>
                    </a:lnTo>
                    <a:lnTo>
                      <a:pt x="788" y="77"/>
                    </a:lnTo>
                    <a:lnTo>
                      <a:pt x="788" y="73"/>
                    </a:lnTo>
                    <a:lnTo>
                      <a:pt x="793" y="70"/>
                    </a:lnTo>
                    <a:lnTo>
                      <a:pt x="798" y="66"/>
                    </a:lnTo>
                    <a:lnTo>
                      <a:pt x="803" y="63"/>
                    </a:lnTo>
                    <a:lnTo>
                      <a:pt x="808" y="59"/>
                    </a:lnTo>
                    <a:lnTo>
                      <a:pt x="814" y="58"/>
                    </a:lnTo>
                    <a:lnTo>
                      <a:pt x="836" y="61"/>
                    </a:lnTo>
                    <a:lnTo>
                      <a:pt x="842" y="45"/>
                    </a:lnTo>
                    <a:lnTo>
                      <a:pt x="868" y="49"/>
                    </a:lnTo>
                    <a:lnTo>
                      <a:pt x="870" y="49"/>
                    </a:lnTo>
                    <a:lnTo>
                      <a:pt x="871" y="45"/>
                    </a:lnTo>
                    <a:lnTo>
                      <a:pt x="873" y="44"/>
                    </a:lnTo>
                    <a:lnTo>
                      <a:pt x="875" y="40"/>
                    </a:lnTo>
                    <a:lnTo>
                      <a:pt x="880" y="38"/>
                    </a:lnTo>
                    <a:lnTo>
                      <a:pt x="884" y="44"/>
                    </a:lnTo>
                    <a:lnTo>
                      <a:pt x="889" y="49"/>
                    </a:lnTo>
                    <a:lnTo>
                      <a:pt x="894" y="54"/>
                    </a:lnTo>
                    <a:lnTo>
                      <a:pt x="894" y="45"/>
                    </a:lnTo>
                    <a:lnTo>
                      <a:pt x="896" y="44"/>
                    </a:lnTo>
                    <a:lnTo>
                      <a:pt x="896" y="42"/>
                    </a:lnTo>
                    <a:lnTo>
                      <a:pt x="896" y="40"/>
                    </a:lnTo>
                    <a:lnTo>
                      <a:pt x="896" y="38"/>
                    </a:lnTo>
                    <a:lnTo>
                      <a:pt x="897" y="35"/>
                    </a:lnTo>
                    <a:lnTo>
                      <a:pt x="899" y="33"/>
                    </a:lnTo>
                    <a:lnTo>
                      <a:pt x="903" y="31"/>
                    </a:lnTo>
                    <a:lnTo>
                      <a:pt x="920" y="23"/>
                    </a:lnTo>
                    <a:lnTo>
                      <a:pt x="943" y="19"/>
                    </a:lnTo>
                    <a:close/>
                    <a:moveTo>
                      <a:pt x="2205" y="16"/>
                    </a:moveTo>
                    <a:lnTo>
                      <a:pt x="2215" y="19"/>
                    </a:lnTo>
                    <a:lnTo>
                      <a:pt x="2215" y="26"/>
                    </a:lnTo>
                    <a:lnTo>
                      <a:pt x="2200" y="26"/>
                    </a:lnTo>
                    <a:lnTo>
                      <a:pt x="2205" y="16"/>
                    </a:lnTo>
                    <a:close/>
                    <a:moveTo>
                      <a:pt x="2676" y="0"/>
                    </a:moveTo>
                    <a:lnTo>
                      <a:pt x="2681" y="3"/>
                    </a:lnTo>
                    <a:lnTo>
                      <a:pt x="2685" y="7"/>
                    </a:lnTo>
                    <a:lnTo>
                      <a:pt x="2687" y="10"/>
                    </a:lnTo>
                    <a:lnTo>
                      <a:pt x="2688" y="16"/>
                    </a:lnTo>
                    <a:lnTo>
                      <a:pt x="2690" y="19"/>
                    </a:lnTo>
                    <a:lnTo>
                      <a:pt x="2692" y="24"/>
                    </a:lnTo>
                    <a:lnTo>
                      <a:pt x="2695" y="26"/>
                    </a:lnTo>
                    <a:lnTo>
                      <a:pt x="2706" y="31"/>
                    </a:lnTo>
                    <a:lnTo>
                      <a:pt x="2716" y="33"/>
                    </a:lnTo>
                    <a:lnTo>
                      <a:pt x="2723" y="33"/>
                    </a:lnTo>
                    <a:lnTo>
                      <a:pt x="2728" y="37"/>
                    </a:lnTo>
                    <a:lnTo>
                      <a:pt x="2732" y="44"/>
                    </a:lnTo>
                    <a:lnTo>
                      <a:pt x="2734" y="58"/>
                    </a:lnTo>
                    <a:lnTo>
                      <a:pt x="2732" y="59"/>
                    </a:lnTo>
                    <a:lnTo>
                      <a:pt x="2732" y="59"/>
                    </a:lnTo>
                    <a:lnTo>
                      <a:pt x="2732" y="61"/>
                    </a:lnTo>
                    <a:lnTo>
                      <a:pt x="2732" y="63"/>
                    </a:lnTo>
                    <a:lnTo>
                      <a:pt x="2730" y="65"/>
                    </a:lnTo>
                    <a:lnTo>
                      <a:pt x="2708" y="65"/>
                    </a:lnTo>
                    <a:lnTo>
                      <a:pt x="2685" y="65"/>
                    </a:lnTo>
                    <a:lnTo>
                      <a:pt x="2666" y="73"/>
                    </a:lnTo>
                    <a:lnTo>
                      <a:pt x="2662" y="75"/>
                    </a:lnTo>
                    <a:lnTo>
                      <a:pt x="2660" y="79"/>
                    </a:lnTo>
                    <a:lnTo>
                      <a:pt x="2659" y="80"/>
                    </a:lnTo>
                    <a:lnTo>
                      <a:pt x="2657" y="82"/>
                    </a:lnTo>
                    <a:lnTo>
                      <a:pt x="2655" y="84"/>
                    </a:lnTo>
                    <a:lnTo>
                      <a:pt x="2652" y="86"/>
                    </a:lnTo>
                    <a:lnTo>
                      <a:pt x="2646" y="89"/>
                    </a:lnTo>
                    <a:lnTo>
                      <a:pt x="2643" y="84"/>
                    </a:lnTo>
                    <a:lnTo>
                      <a:pt x="2641" y="80"/>
                    </a:lnTo>
                    <a:lnTo>
                      <a:pt x="2638" y="77"/>
                    </a:lnTo>
                    <a:lnTo>
                      <a:pt x="2650" y="47"/>
                    </a:lnTo>
                    <a:lnTo>
                      <a:pt x="2662" y="23"/>
                    </a:lnTo>
                    <a:lnTo>
                      <a:pt x="2676" y="0"/>
                    </a:lnTo>
                    <a:close/>
                    <a:moveTo>
                      <a:pt x="2554" y="0"/>
                    </a:moveTo>
                    <a:lnTo>
                      <a:pt x="2563" y="9"/>
                    </a:lnTo>
                    <a:lnTo>
                      <a:pt x="2568" y="19"/>
                    </a:lnTo>
                    <a:lnTo>
                      <a:pt x="2573" y="31"/>
                    </a:lnTo>
                    <a:lnTo>
                      <a:pt x="2564" y="31"/>
                    </a:lnTo>
                    <a:lnTo>
                      <a:pt x="2564" y="26"/>
                    </a:lnTo>
                    <a:lnTo>
                      <a:pt x="2561" y="23"/>
                    </a:lnTo>
                    <a:lnTo>
                      <a:pt x="2557" y="19"/>
                    </a:lnTo>
                    <a:lnTo>
                      <a:pt x="2556" y="14"/>
                    </a:lnTo>
                    <a:lnTo>
                      <a:pt x="2554" y="9"/>
                    </a:lnTo>
                    <a:lnTo>
                      <a:pt x="2554" y="0"/>
                    </a:lnTo>
                    <a:close/>
                  </a:path>
                </a:pathLst>
              </a:cu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9" name="Google Shape;359;g21945cc6645_0_7"/>
              <p:cNvSpPr/>
              <p:nvPr/>
            </p:nvSpPr>
            <p:spPr>
              <a:xfrm>
                <a:off x="635000" y="2108200"/>
                <a:ext cx="7697788" cy="3846513"/>
              </a:xfrm>
              <a:custGeom>
                <a:rect b="b" l="l" r="r" t="t"/>
                <a:pathLst>
                  <a:path extrusionOk="0" h="2423" w="4849">
                    <a:moveTo>
                      <a:pt x="1469" y="711"/>
                    </a:moveTo>
                    <a:lnTo>
                      <a:pt x="1482" y="712"/>
                    </a:lnTo>
                    <a:lnTo>
                      <a:pt x="1490" y="714"/>
                    </a:lnTo>
                    <a:lnTo>
                      <a:pt x="1501" y="718"/>
                    </a:lnTo>
                    <a:lnTo>
                      <a:pt x="1501" y="726"/>
                    </a:lnTo>
                    <a:lnTo>
                      <a:pt x="1497" y="726"/>
                    </a:lnTo>
                    <a:lnTo>
                      <a:pt x="1494" y="728"/>
                    </a:lnTo>
                    <a:lnTo>
                      <a:pt x="1490" y="728"/>
                    </a:lnTo>
                    <a:lnTo>
                      <a:pt x="1487" y="728"/>
                    </a:lnTo>
                    <a:lnTo>
                      <a:pt x="1482" y="730"/>
                    </a:lnTo>
                    <a:lnTo>
                      <a:pt x="1478" y="725"/>
                    </a:lnTo>
                    <a:lnTo>
                      <a:pt x="1476" y="723"/>
                    </a:lnTo>
                    <a:lnTo>
                      <a:pt x="1475" y="719"/>
                    </a:lnTo>
                    <a:lnTo>
                      <a:pt x="1473" y="716"/>
                    </a:lnTo>
                    <a:lnTo>
                      <a:pt x="1469" y="711"/>
                    </a:lnTo>
                    <a:close/>
                    <a:moveTo>
                      <a:pt x="1551" y="691"/>
                    </a:moveTo>
                    <a:lnTo>
                      <a:pt x="1562" y="691"/>
                    </a:lnTo>
                    <a:lnTo>
                      <a:pt x="1562" y="705"/>
                    </a:lnTo>
                    <a:lnTo>
                      <a:pt x="1562" y="718"/>
                    </a:lnTo>
                    <a:lnTo>
                      <a:pt x="1564" y="728"/>
                    </a:lnTo>
                    <a:lnTo>
                      <a:pt x="1565" y="740"/>
                    </a:lnTo>
                    <a:lnTo>
                      <a:pt x="1585" y="740"/>
                    </a:lnTo>
                    <a:lnTo>
                      <a:pt x="1585" y="760"/>
                    </a:lnTo>
                    <a:lnTo>
                      <a:pt x="1593" y="760"/>
                    </a:lnTo>
                    <a:lnTo>
                      <a:pt x="1595" y="761"/>
                    </a:lnTo>
                    <a:lnTo>
                      <a:pt x="1597" y="761"/>
                    </a:lnTo>
                    <a:lnTo>
                      <a:pt x="1599" y="761"/>
                    </a:lnTo>
                    <a:lnTo>
                      <a:pt x="1600" y="761"/>
                    </a:lnTo>
                    <a:lnTo>
                      <a:pt x="1602" y="761"/>
                    </a:lnTo>
                    <a:lnTo>
                      <a:pt x="1604" y="763"/>
                    </a:lnTo>
                    <a:lnTo>
                      <a:pt x="1602" y="774"/>
                    </a:lnTo>
                    <a:lnTo>
                      <a:pt x="1599" y="786"/>
                    </a:lnTo>
                    <a:lnTo>
                      <a:pt x="1597" y="798"/>
                    </a:lnTo>
                    <a:lnTo>
                      <a:pt x="1593" y="798"/>
                    </a:lnTo>
                    <a:lnTo>
                      <a:pt x="1592" y="794"/>
                    </a:lnTo>
                    <a:lnTo>
                      <a:pt x="1592" y="793"/>
                    </a:lnTo>
                    <a:lnTo>
                      <a:pt x="1592" y="791"/>
                    </a:lnTo>
                    <a:lnTo>
                      <a:pt x="1590" y="789"/>
                    </a:lnTo>
                    <a:lnTo>
                      <a:pt x="1590" y="787"/>
                    </a:lnTo>
                    <a:lnTo>
                      <a:pt x="1588" y="791"/>
                    </a:lnTo>
                    <a:lnTo>
                      <a:pt x="1586" y="791"/>
                    </a:lnTo>
                    <a:lnTo>
                      <a:pt x="1586" y="793"/>
                    </a:lnTo>
                    <a:lnTo>
                      <a:pt x="1586" y="793"/>
                    </a:lnTo>
                    <a:lnTo>
                      <a:pt x="1586" y="793"/>
                    </a:lnTo>
                    <a:lnTo>
                      <a:pt x="1585" y="793"/>
                    </a:lnTo>
                    <a:lnTo>
                      <a:pt x="1581" y="794"/>
                    </a:lnTo>
                    <a:lnTo>
                      <a:pt x="1581" y="787"/>
                    </a:lnTo>
                    <a:lnTo>
                      <a:pt x="1583" y="786"/>
                    </a:lnTo>
                    <a:lnTo>
                      <a:pt x="1583" y="784"/>
                    </a:lnTo>
                    <a:lnTo>
                      <a:pt x="1585" y="782"/>
                    </a:lnTo>
                    <a:lnTo>
                      <a:pt x="1585" y="779"/>
                    </a:lnTo>
                    <a:lnTo>
                      <a:pt x="1585" y="775"/>
                    </a:lnTo>
                    <a:lnTo>
                      <a:pt x="1581" y="775"/>
                    </a:lnTo>
                    <a:lnTo>
                      <a:pt x="1574" y="782"/>
                    </a:lnTo>
                    <a:lnTo>
                      <a:pt x="1567" y="789"/>
                    </a:lnTo>
                    <a:lnTo>
                      <a:pt x="1558" y="794"/>
                    </a:lnTo>
                    <a:lnTo>
                      <a:pt x="1558" y="789"/>
                    </a:lnTo>
                    <a:lnTo>
                      <a:pt x="1558" y="784"/>
                    </a:lnTo>
                    <a:lnTo>
                      <a:pt x="1558" y="782"/>
                    </a:lnTo>
                    <a:lnTo>
                      <a:pt x="1557" y="781"/>
                    </a:lnTo>
                    <a:lnTo>
                      <a:pt x="1553" y="779"/>
                    </a:lnTo>
                    <a:lnTo>
                      <a:pt x="1548" y="779"/>
                    </a:lnTo>
                    <a:lnTo>
                      <a:pt x="1539" y="779"/>
                    </a:lnTo>
                    <a:lnTo>
                      <a:pt x="1536" y="779"/>
                    </a:lnTo>
                    <a:lnTo>
                      <a:pt x="1532" y="779"/>
                    </a:lnTo>
                    <a:lnTo>
                      <a:pt x="1527" y="777"/>
                    </a:lnTo>
                    <a:lnTo>
                      <a:pt x="1522" y="777"/>
                    </a:lnTo>
                    <a:lnTo>
                      <a:pt x="1517" y="775"/>
                    </a:lnTo>
                    <a:lnTo>
                      <a:pt x="1513" y="772"/>
                    </a:lnTo>
                    <a:lnTo>
                      <a:pt x="1523" y="758"/>
                    </a:lnTo>
                    <a:lnTo>
                      <a:pt x="1534" y="737"/>
                    </a:lnTo>
                    <a:lnTo>
                      <a:pt x="1541" y="714"/>
                    </a:lnTo>
                    <a:lnTo>
                      <a:pt x="1551" y="691"/>
                    </a:lnTo>
                    <a:close/>
                    <a:moveTo>
                      <a:pt x="1220" y="630"/>
                    </a:moveTo>
                    <a:lnTo>
                      <a:pt x="1235" y="630"/>
                    </a:lnTo>
                    <a:lnTo>
                      <a:pt x="1235" y="637"/>
                    </a:lnTo>
                    <a:lnTo>
                      <a:pt x="1232" y="637"/>
                    </a:lnTo>
                    <a:lnTo>
                      <a:pt x="1230" y="639"/>
                    </a:lnTo>
                    <a:lnTo>
                      <a:pt x="1229" y="639"/>
                    </a:lnTo>
                    <a:lnTo>
                      <a:pt x="1227" y="639"/>
                    </a:lnTo>
                    <a:lnTo>
                      <a:pt x="1225" y="641"/>
                    </a:lnTo>
                    <a:lnTo>
                      <a:pt x="1220" y="641"/>
                    </a:lnTo>
                    <a:lnTo>
                      <a:pt x="1220" y="630"/>
                    </a:lnTo>
                    <a:close/>
                    <a:moveTo>
                      <a:pt x="515" y="622"/>
                    </a:moveTo>
                    <a:lnTo>
                      <a:pt x="522" y="622"/>
                    </a:lnTo>
                    <a:lnTo>
                      <a:pt x="525" y="623"/>
                    </a:lnTo>
                    <a:lnTo>
                      <a:pt x="529" y="625"/>
                    </a:lnTo>
                    <a:lnTo>
                      <a:pt x="534" y="625"/>
                    </a:lnTo>
                    <a:lnTo>
                      <a:pt x="541" y="625"/>
                    </a:lnTo>
                    <a:lnTo>
                      <a:pt x="543" y="639"/>
                    </a:lnTo>
                    <a:lnTo>
                      <a:pt x="546" y="650"/>
                    </a:lnTo>
                    <a:lnTo>
                      <a:pt x="548" y="664"/>
                    </a:lnTo>
                    <a:lnTo>
                      <a:pt x="541" y="664"/>
                    </a:lnTo>
                    <a:lnTo>
                      <a:pt x="537" y="658"/>
                    </a:lnTo>
                    <a:lnTo>
                      <a:pt x="534" y="655"/>
                    </a:lnTo>
                    <a:lnTo>
                      <a:pt x="529" y="651"/>
                    </a:lnTo>
                    <a:lnTo>
                      <a:pt x="525" y="648"/>
                    </a:lnTo>
                    <a:lnTo>
                      <a:pt x="522" y="643"/>
                    </a:lnTo>
                    <a:lnTo>
                      <a:pt x="518" y="637"/>
                    </a:lnTo>
                    <a:lnTo>
                      <a:pt x="516" y="634"/>
                    </a:lnTo>
                    <a:lnTo>
                      <a:pt x="515" y="630"/>
                    </a:lnTo>
                    <a:lnTo>
                      <a:pt x="515" y="627"/>
                    </a:lnTo>
                    <a:lnTo>
                      <a:pt x="515" y="622"/>
                    </a:lnTo>
                    <a:close/>
                    <a:moveTo>
                      <a:pt x="4304" y="609"/>
                    </a:moveTo>
                    <a:lnTo>
                      <a:pt x="4306" y="611"/>
                    </a:lnTo>
                    <a:lnTo>
                      <a:pt x="4306" y="611"/>
                    </a:lnTo>
                    <a:lnTo>
                      <a:pt x="4306" y="611"/>
                    </a:lnTo>
                    <a:lnTo>
                      <a:pt x="4306" y="613"/>
                    </a:lnTo>
                    <a:lnTo>
                      <a:pt x="4307" y="613"/>
                    </a:lnTo>
                    <a:lnTo>
                      <a:pt x="4307" y="615"/>
                    </a:lnTo>
                    <a:lnTo>
                      <a:pt x="4313" y="627"/>
                    </a:lnTo>
                    <a:lnTo>
                      <a:pt x="4313" y="643"/>
                    </a:lnTo>
                    <a:lnTo>
                      <a:pt x="4313" y="658"/>
                    </a:lnTo>
                    <a:lnTo>
                      <a:pt x="4316" y="676"/>
                    </a:lnTo>
                    <a:lnTo>
                      <a:pt x="4321" y="693"/>
                    </a:lnTo>
                    <a:lnTo>
                      <a:pt x="4330" y="712"/>
                    </a:lnTo>
                    <a:lnTo>
                      <a:pt x="4335" y="733"/>
                    </a:lnTo>
                    <a:lnTo>
                      <a:pt x="4311" y="730"/>
                    </a:lnTo>
                    <a:lnTo>
                      <a:pt x="4311" y="746"/>
                    </a:lnTo>
                    <a:lnTo>
                      <a:pt x="4314" y="758"/>
                    </a:lnTo>
                    <a:lnTo>
                      <a:pt x="4316" y="770"/>
                    </a:lnTo>
                    <a:lnTo>
                      <a:pt x="4320" y="787"/>
                    </a:lnTo>
                    <a:lnTo>
                      <a:pt x="4314" y="787"/>
                    </a:lnTo>
                    <a:lnTo>
                      <a:pt x="4311" y="787"/>
                    </a:lnTo>
                    <a:lnTo>
                      <a:pt x="4306" y="789"/>
                    </a:lnTo>
                    <a:lnTo>
                      <a:pt x="4304" y="789"/>
                    </a:lnTo>
                    <a:lnTo>
                      <a:pt x="4301" y="791"/>
                    </a:lnTo>
                    <a:lnTo>
                      <a:pt x="4301" y="791"/>
                    </a:lnTo>
                    <a:lnTo>
                      <a:pt x="4297" y="781"/>
                    </a:lnTo>
                    <a:lnTo>
                      <a:pt x="4295" y="761"/>
                    </a:lnTo>
                    <a:lnTo>
                      <a:pt x="4295" y="739"/>
                    </a:lnTo>
                    <a:lnTo>
                      <a:pt x="4295" y="714"/>
                    </a:lnTo>
                    <a:lnTo>
                      <a:pt x="4295" y="691"/>
                    </a:lnTo>
                    <a:lnTo>
                      <a:pt x="4292" y="676"/>
                    </a:lnTo>
                    <a:lnTo>
                      <a:pt x="4292" y="637"/>
                    </a:lnTo>
                    <a:lnTo>
                      <a:pt x="4295" y="632"/>
                    </a:lnTo>
                    <a:lnTo>
                      <a:pt x="4297" y="629"/>
                    </a:lnTo>
                    <a:lnTo>
                      <a:pt x="4299" y="625"/>
                    </a:lnTo>
                    <a:lnTo>
                      <a:pt x="4301" y="622"/>
                    </a:lnTo>
                    <a:lnTo>
                      <a:pt x="4302" y="616"/>
                    </a:lnTo>
                    <a:lnTo>
                      <a:pt x="4304" y="609"/>
                    </a:lnTo>
                    <a:close/>
                    <a:moveTo>
                      <a:pt x="2253" y="595"/>
                    </a:moveTo>
                    <a:lnTo>
                      <a:pt x="2257" y="616"/>
                    </a:lnTo>
                    <a:lnTo>
                      <a:pt x="2255" y="637"/>
                    </a:lnTo>
                    <a:lnTo>
                      <a:pt x="2250" y="660"/>
                    </a:lnTo>
                    <a:lnTo>
                      <a:pt x="2236" y="667"/>
                    </a:lnTo>
                    <a:lnTo>
                      <a:pt x="2223" y="671"/>
                    </a:lnTo>
                    <a:lnTo>
                      <a:pt x="2204" y="672"/>
                    </a:lnTo>
                    <a:lnTo>
                      <a:pt x="2204" y="664"/>
                    </a:lnTo>
                    <a:lnTo>
                      <a:pt x="2209" y="651"/>
                    </a:lnTo>
                    <a:lnTo>
                      <a:pt x="2209" y="636"/>
                    </a:lnTo>
                    <a:lnTo>
                      <a:pt x="2208" y="618"/>
                    </a:lnTo>
                    <a:lnTo>
                      <a:pt x="2218" y="609"/>
                    </a:lnTo>
                    <a:lnTo>
                      <a:pt x="2227" y="602"/>
                    </a:lnTo>
                    <a:lnTo>
                      <a:pt x="2237" y="597"/>
                    </a:lnTo>
                    <a:lnTo>
                      <a:pt x="2253" y="595"/>
                    </a:lnTo>
                    <a:close/>
                    <a:moveTo>
                      <a:pt x="2503" y="568"/>
                    </a:moveTo>
                    <a:lnTo>
                      <a:pt x="2506" y="571"/>
                    </a:lnTo>
                    <a:lnTo>
                      <a:pt x="2508" y="573"/>
                    </a:lnTo>
                    <a:lnTo>
                      <a:pt x="2510" y="575"/>
                    </a:lnTo>
                    <a:lnTo>
                      <a:pt x="2510" y="578"/>
                    </a:lnTo>
                    <a:lnTo>
                      <a:pt x="2510" y="582"/>
                    </a:lnTo>
                    <a:lnTo>
                      <a:pt x="2511" y="587"/>
                    </a:lnTo>
                    <a:lnTo>
                      <a:pt x="2510" y="590"/>
                    </a:lnTo>
                    <a:lnTo>
                      <a:pt x="2508" y="592"/>
                    </a:lnTo>
                    <a:lnTo>
                      <a:pt x="2508" y="594"/>
                    </a:lnTo>
                    <a:lnTo>
                      <a:pt x="2508" y="595"/>
                    </a:lnTo>
                    <a:lnTo>
                      <a:pt x="2508" y="597"/>
                    </a:lnTo>
                    <a:lnTo>
                      <a:pt x="2506" y="599"/>
                    </a:lnTo>
                    <a:lnTo>
                      <a:pt x="2504" y="601"/>
                    </a:lnTo>
                    <a:lnTo>
                      <a:pt x="2503" y="601"/>
                    </a:lnTo>
                    <a:lnTo>
                      <a:pt x="2501" y="601"/>
                    </a:lnTo>
                    <a:lnTo>
                      <a:pt x="2499" y="602"/>
                    </a:lnTo>
                    <a:lnTo>
                      <a:pt x="2496" y="602"/>
                    </a:lnTo>
                    <a:lnTo>
                      <a:pt x="2490" y="590"/>
                    </a:lnTo>
                    <a:lnTo>
                      <a:pt x="2487" y="585"/>
                    </a:lnTo>
                    <a:lnTo>
                      <a:pt x="2487" y="583"/>
                    </a:lnTo>
                    <a:lnTo>
                      <a:pt x="2489" y="582"/>
                    </a:lnTo>
                    <a:lnTo>
                      <a:pt x="2496" y="578"/>
                    </a:lnTo>
                    <a:lnTo>
                      <a:pt x="2503" y="568"/>
                    </a:lnTo>
                    <a:close/>
                    <a:moveTo>
                      <a:pt x="2583" y="529"/>
                    </a:moveTo>
                    <a:lnTo>
                      <a:pt x="2588" y="531"/>
                    </a:lnTo>
                    <a:lnTo>
                      <a:pt x="2590" y="531"/>
                    </a:lnTo>
                    <a:lnTo>
                      <a:pt x="2592" y="531"/>
                    </a:lnTo>
                    <a:lnTo>
                      <a:pt x="2593" y="533"/>
                    </a:lnTo>
                    <a:lnTo>
                      <a:pt x="2595" y="533"/>
                    </a:lnTo>
                    <a:lnTo>
                      <a:pt x="2592" y="538"/>
                    </a:lnTo>
                    <a:lnTo>
                      <a:pt x="2590" y="543"/>
                    </a:lnTo>
                    <a:lnTo>
                      <a:pt x="2588" y="548"/>
                    </a:lnTo>
                    <a:lnTo>
                      <a:pt x="2585" y="554"/>
                    </a:lnTo>
                    <a:lnTo>
                      <a:pt x="2579" y="557"/>
                    </a:lnTo>
                    <a:lnTo>
                      <a:pt x="2579" y="552"/>
                    </a:lnTo>
                    <a:lnTo>
                      <a:pt x="2578" y="552"/>
                    </a:lnTo>
                    <a:lnTo>
                      <a:pt x="2578" y="550"/>
                    </a:lnTo>
                    <a:lnTo>
                      <a:pt x="2578" y="550"/>
                    </a:lnTo>
                    <a:lnTo>
                      <a:pt x="2578" y="548"/>
                    </a:lnTo>
                    <a:lnTo>
                      <a:pt x="2576" y="545"/>
                    </a:lnTo>
                    <a:lnTo>
                      <a:pt x="2579" y="541"/>
                    </a:lnTo>
                    <a:lnTo>
                      <a:pt x="2581" y="538"/>
                    </a:lnTo>
                    <a:lnTo>
                      <a:pt x="2583" y="534"/>
                    </a:lnTo>
                    <a:lnTo>
                      <a:pt x="2583" y="529"/>
                    </a:lnTo>
                    <a:close/>
                    <a:moveTo>
                      <a:pt x="246" y="526"/>
                    </a:moveTo>
                    <a:lnTo>
                      <a:pt x="251" y="534"/>
                    </a:lnTo>
                    <a:lnTo>
                      <a:pt x="251" y="541"/>
                    </a:lnTo>
                    <a:lnTo>
                      <a:pt x="246" y="550"/>
                    </a:lnTo>
                    <a:lnTo>
                      <a:pt x="239" y="555"/>
                    </a:lnTo>
                    <a:lnTo>
                      <a:pt x="232" y="559"/>
                    </a:lnTo>
                    <a:lnTo>
                      <a:pt x="230" y="561"/>
                    </a:lnTo>
                    <a:lnTo>
                      <a:pt x="227" y="557"/>
                    </a:lnTo>
                    <a:lnTo>
                      <a:pt x="225" y="554"/>
                    </a:lnTo>
                    <a:lnTo>
                      <a:pt x="223" y="548"/>
                    </a:lnTo>
                    <a:lnTo>
                      <a:pt x="223" y="543"/>
                    </a:lnTo>
                    <a:lnTo>
                      <a:pt x="221" y="538"/>
                    </a:lnTo>
                    <a:lnTo>
                      <a:pt x="234" y="533"/>
                    </a:lnTo>
                    <a:lnTo>
                      <a:pt x="237" y="531"/>
                    </a:lnTo>
                    <a:lnTo>
                      <a:pt x="242" y="529"/>
                    </a:lnTo>
                    <a:lnTo>
                      <a:pt x="246" y="526"/>
                    </a:lnTo>
                    <a:close/>
                    <a:moveTo>
                      <a:pt x="2646" y="503"/>
                    </a:moveTo>
                    <a:lnTo>
                      <a:pt x="2660" y="510"/>
                    </a:lnTo>
                    <a:lnTo>
                      <a:pt x="2660" y="515"/>
                    </a:lnTo>
                    <a:lnTo>
                      <a:pt x="2656" y="515"/>
                    </a:lnTo>
                    <a:lnTo>
                      <a:pt x="2655" y="517"/>
                    </a:lnTo>
                    <a:lnTo>
                      <a:pt x="2651" y="519"/>
                    </a:lnTo>
                    <a:lnTo>
                      <a:pt x="2649" y="522"/>
                    </a:lnTo>
                    <a:lnTo>
                      <a:pt x="2646" y="520"/>
                    </a:lnTo>
                    <a:lnTo>
                      <a:pt x="2644" y="520"/>
                    </a:lnTo>
                    <a:lnTo>
                      <a:pt x="2644" y="520"/>
                    </a:lnTo>
                    <a:lnTo>
                      <a:pt x="2642" y="519"/>
                    </a:lnTo>
                    <a:lnTo>
                      <a:pt x="2641" y="519"/>
                    </a:lnTo>
                    <a:lnTo>
                      <a:pt x="2641" y="515"/>
                    </a:lnTo>
                    <a:lnTo>
                      <a:pt x="2641" y="512"/>
                    </a:lnTo>
                    <a:lnTo>
                      <a:pt x="2641" y="510"/>
                    </a:lnTo>
                    <a:lnTo>
                      <a:pt x="2641" y="510"/>
                    </a:lnTo>
                    <a:lnTo>
                      <a:pt x="2642" y="506"/>
                    </a:lnTo>
                    <a:lnTo>
                      <a:pt x="2646" y="503"/>
                    </a:lnTo>
                    <a:close/>
                    <a:moveTo>
                      <a:pt x="2272" y="494"/>
                    </a:moveTo>
                    <a:lnTo>
                      <a:pt x="2290" y="496"/>
                    </a:lnTo>
                    <a:lnTo>
                      <a:pt x="2304" y="499"/>
                    </a:lnTo>
                    <a:lnTo>
                      <a:pt x="2300" y="506"/>
                    </a:lnTo>
                    <a:lnTo>
                      <a:pt x="2298" y="512"/>
                    </a:lnTo>
                    <a:lnTo>
                      <a:pt x="2295" y="517"/>
                    </a:lnTo>
                    <a:lnTo>
                      <a:pt x="2291" y="522"/>
                    </a:lnTo>
                    <a:lnTo>
                      <a:pt x="2300" y="522"/>
                    </a:lnTo>
                    <a:lnTo>
                      <a:pt x="2304" y="519"/>
                    </a:lnTo>
                    <a:lnTo>
                      <a:pt x="2305" y="517"/>
                    </a:lnTo>
                    <a:lnTo>
                      <a:pt x="2309" y="515"/>
                    </a:lnTo>
                    <a:lnTo>
                      <a:pt x="2314" y="515"/>
                    </a:lnTo>
                    <a:lnTo>
                      <a:pt x="2314" y="522"/>
                    </a:lnTo>
                    <a:lnTo>
                      <a:pt x="2319" y="534"/>
                    </a:lnTo>
                    <a:lnTo>
                      <a:pt x="2316" y="545"/>
                    </a:lnTo>
                    <a:lnTo>
                      <a:pt x="2311" y="554"/>
                    </a:lnTo>
                    <a:lnTo>
                      <a:pt x="2307" y="561"/>
                    </a:lnTo>
                    <a:lnTo>
                      <a:pt x="2316" y="569"/>
                    </a:lnTo>
                    <a:lnTo>
                      <a:pt x="2325" y="582"/>
                    </a:lnTo>
                    <a:lnTo>
                      <a:pt x="2337" y="595"/>
                    </a:lnTo>
                    <a:lnTo>
                      <a:pt x="2347" y="611"/>
                    </a:lnTo>
                    <a:lnTo>
                      <a:pt x="2356" y="629"/>
                    </a:lnTo>
                    <a:lnTo>
                      <a:pt x="2363" y="644"/>
                    </a:lnTo>
                    <a:lnTo>
                      <a:pt x="2365" y="657"/>
                    </a:lnTo>
                    <a:lnTo>
                      <a:pt x="2361" y="669"/>
                    </a:lnTo>
                    <a:lnTo>
                      <a:pt x="2353" y="676"/>
                    </a:lnTo>
                    <a:lnTo>
                      <a:pt x="2342" y="683"/>
                    </a:lnTo>
                    <a:lnTo>
                      <a:pt x="2325" y="690"/>
                    </a:lnTo>
                    <a:lnTo>
                      <a:pt x="2304" y="695"/>
                    </a:lnTo>
                    <a:lnTo>
                      <a:pt x="2285" y="700"/>
                    </a:lnTo>
                    <a:lnTo>
                      <a:pt x="2269" y="702"/>
                    </a:lnTo>
                    <a:lnTo>
                      <a:pt x="2269" y="698"/>
                    </a:lnTo>
                    <a:lnTo>
                      <a:pt x="2279" y="683"/>
                    </a:lnTo>
                    <a:lnTo>
                      <a:pt x="2288" y="667"/>
                    </a:lnTo>
                    <a:lnTo>
                      <a:pt x="2283" y="667"/>
                    </a:lnTo>
                    <a:lnTo>
                      <a:pt x="2279" y="667"/>
                    </a:lnTo>
                    <a:lnTo>
                      <a:pt x="2276" y="665"/>
                    </a:lnTo>
                    <a:lnTo>
                      <a:pt x="2276" y="664"/>
                    </a:lnTo>
                    <a:lnTo>
                      <a:pt x="2274" y="662"/>
                    </a:lnTo>
                    <a:lnTo>
                      <a:pt x="2274" y="658"/>
                    </a:lnTo>
                    <a:lnTo>
                      <a:pt x="2272" y="653"/>
                    </a:lnTo>
                    <a:lnTo>
                      <a:pt x="2285" y="650"/>
                    </a:lnTo>
                    <a:lnTo>
                      <a:pt x="2281" y="646"/>
                    </a:lnTo>
                    <a:lnTo>
                      <a:pt x="2281" y="644"/>
                    </a:lnTo>
                    <a:lnTo>
                      <a:pt x="2279" y="643"/>
                    </a:lnTo>
                    <a:lnTo>
                      <a:pt x="2279" y="643"/>
                    </a:lnTo>
                    <a:lnTo>
                      <a:pt x="2279" y="641"/>
                    </a:lnTo>
                    <a:lnTo>
                      <a:pt x="2281" y="637"/>
                    </a:lnTo>
                    <a:lnTo>
                      <a:pt x="2283" y="630"/>
                    </a:lnTo>
                    <a:lnTo>
                      <a:pt x="2288" y="625"/>
                    </a:lnTo>
                    <a:lnTo>
                      <a:pt x="2291" y="622"/>
                    </a:lnTo>
                    <a:lnTo>
                      <a:pt x="2298" y="618"/>
                    </a:lnTo>
                    <a:lnTo>
                      <a:pt x="2304" y="615"/>
                    </a:lnTo>
                    <a:lnTo>
                      <a:pt x="2302" y="611"/>
                    </a:lnTo>
                    <a:lnTo>
                      <a:pt x="2302" y="609"/>
                    </a:lnTo>
                    <a:lnTo>
                      <a:pt x="2302" y="609"/>
                    </a:lnTo>
                    <a:lnTo>
                      <a:pt x="2300" y="608"/>
                    </a:lnTo>
                    <a:lnTo>
                      <a:pt x="2300" y="606"/>
                    </a:lnTo>
                    <a:lnTo>
                      <a:pt x="2298" y="602"/>
                    </a:lnTo>
                    <a:lnTo>
                      <a:pt x="2297" y="602"/>
                    </a:lnTo>
                    <a:lnTo>
                      <a:pt x="2297" y="601"/>
                    </a:lnTo>
                    <a:lnTo>
                      <a:pt x="2297" y="601"/>
                    </a:lnTo>
                    <a:lnTo>
                      <a:pt x="2297" y="601"/>
                    </a:lnTo>
                    <a:lnTo>
                      <a:pt x="2295" y="601"/>
                    </a:lnTo>
                    <a:lnTo>
                      <a:pt x="2291" y="599"/>
                    </a:lnTo>
                    <a:lnTo>
                      <a:pt x="2288" y="597"/>
                    </a:lnTo>
                    <a:lnTo>
                      <a:pt x="2286" y="597"/>
                    </a:lnTo>
                    <a:lnTo>
                      <a:pt x="2283" y="597"/>
                    </a:lnTo>
                    <a:lnTo>
                      <a:pt x="2279" y="595"/>
                    </a:lnTo>
                    <a:lnTo>
                      <a:pt x="2276" y="595"/>
                    </a:lnTo>
                    <a:lnTo>
                      <a:pt x="2276" y="594"/>
                    </a:lnTo>
                    <a:lnTo>
                      <a:pt x="2274" y="592"/>
                    </a:lnTo>
                    <a:lnTo>
                      <a:pt x="2274" y="590"/>
                    </a:lnTo>
                    <a:lnTo>
                      <a:pt x="2274" y="587"/>
                    </a:lnTo>
                    <a:lnTo>
                      <a:pt x="2272" y="583"/>
                    </a:lnTo>
                    <a:lnTo>
                      <a:pt x="2274" y="582"/>
                    </a:lnTo>
                    <a:lnTo>
                      <a:pt x="2274" y="580"/>
                    </a:lnTo>
                    <a:lnTo>
                      <a:pt x="2276" y="578"/>
                    </a:lnTo>
                    <a:lnTo>
                      <a:pt x="2276" y="576"/>
                    </a:lnTo>
                    <a:lnTo>
                      <a:pt x="2276" y="573"/>
                    </a:lnTo>
                    <a:lnTo>
                      <a:pt x="2272" y="573"/>
                    </a:lnTo>
                    <a:lnTo>
                      <a:pt x="2271" y="576"/>
                    </a:lnTo>
                    <a:lnTo>
                      <a:pt x="2271" y="578"/>
                    </a:lnTo>
                    <a:lnTo>
                      <a:pt x="2271" y="580"/>
                    </a:lnTo>
                    <a:lnTo>
                      <a:pt x="2269" y="580"/>
                    </a:lnTo>
                    <a:lnTo>
                      <a:pt x="2267" y="582"/>
                    </a:lnTo>
                    <a:lnTo>
                      <a:pt x="2265" y="583"/>
                    </a:lnTo>
                    <a:lnTo>
                      <a:pt x="2262" y="566"/>
                    </a:lnTo>
                    <a:lnTo>
                      <a:pt x="2258" y="550"/>
                    </a:lnTo>
                    <a:lnTo>
                      <a:pt x="2257" y="538"/>
                    </a:lnTo>
                    <a:lnTo>
                      <a:pt x="2260" y="529"/>
                    </a:lnTo>
                    <a:lnTo>
                      <a:pt x="2265" y="520"/>
                    </a:lnTo>
                    <a:lnTo>
                      <a:pt x="2271" y="510"/>
                    </a:lnTo>
                    <a:lnTo>
                      <a:pt x="2272" y="494"/>
                    </a:lnTo>
                    <a:close/>
                    <a:moveTo>
                      <a:pt x="29" y="458"/>
                    </a:moveTo>
                    <a:lnTo>
                      <a:pt x="49" y="458"/>
                    </a:lnTo>
                    <a:lnTo>
                      <a:pt x="49" y="465"/>
                    </a:lnTo>
                    <a:lnTo>
                      <a:pt x="45" y="465"/>
                    </a:lnTo>
                    <a:lnTo>
                      <a:pt x="45" y="468"/>
                    </a:lnTo>
                    <a:lnTo>
                      <a:pt x="40" y="466"/>
                    </a:lnTo>
                    <a:lnTo>
                      <a:pt x="36" y="463"/>
                    </a:lnTo>
                    <a:lnTo>
                      <a:pt x="33" y="461"/>
                    </a:lnTo>
                    <a:lnTo>
                      <a:pt x="29" y="458"/>
                    </a:lnTo>
                    <a:close/>
                    <a:moveTo>
                      <a:pt x="1239" y="403"/>
                    </a:moveTo>
                    <a:lnTo>
                      <a:pt x="1244" y="407"/>
                    </a:lnTo>
                    <a:lnTo>
                      <a:pt x="1249" y="412"/>
                    </a:lnTo>
                    <a:lnTo>
                      <a:pt x="1253" y="419"/>
                    </a:lnTo>
                    <a:lnTo>
                      <a:pt x="1255" y="426"/>
                    </a:lnTo>
                    <a:lnTo>
                      <a:pt x="1251" y="426"/>
                    </a:lnTo>
                    <a:lnTo>
                      <a:pt x="1248" y="428"/>
                    </a:lnTo>
                    <a:lnTo>
                      <a:pt x="1246" y="428"/>
                    </a:lnTo>
                    <a:lnTo>
                      <a:pt x="1241" y="430"/>
                    </a:lnTo>
                    <a:lnTo>
                      <a:pt x="1235" y="430"/>
                    </a:lnTo>
                    <a:lnTo>
                      <a:pt x="1235" y="426"/>
                    </a:lnTo>
                    <a:lnTo>
                      <a:pt x="1234" y="426"/>
                    </a:lnTo>
                    <a:lnTo>
                      <a:pt x="1234" y="424"/>
                    </a:lnTo>
                    <a:lnTo>
                      <a:pt x="1234" y="424"/>
                    </a:lnTo>
                    <a:lnTo>
                      <a:pt x="1232" y="423"/>
                    </a:lnTo>
                    <a:lnTo>
                      <a:pt x="1234" y="419"/>
                    </a:lnTo>
                    <a:lnTo>
                      <a:pt x="1234" y="417"/>
                    </a:lnTo>
                    <a:lnTo>
                      <a:pt x="1234" y="417"/>
                    </a:lnTo>
                    <a:lnTo>
                      <a:pt x="1234" y="416"/>
                    </a:lnTo>
                    <a:lnTo>
                      <a:pt x="1235" y="414"/>
                    </a:lnTo>
                    <a:lnTo>
                      <a:pt x="1239" y="403"/>
                    </a:lnTo>
                    <a:close/>
                    <a:moveTo>
                      <a:pt x="1209" y="391"/>
                    </a:moveTo>
                    <a:lnTo>
                      <a:pt x="1213" y="395"/>
                    </a:lnTo>
                    <a:lnTo>
                      <a:pt x="1215" y="397"/>
                    </a:lnTo>
                    <a:lnTo>
                      <a:pt x="1215" y="398"/>
                    </a:lnTo>
                    <a:lnTo>
                      <a:pt x="1216" y="402"/>
                    </a:lnTo>
                    <a:lnTo>
                      <a:pt x="1216" y="405"/>
                    </a:lnTo>
                    <a:lnTo>
                      <a:pt x="1216" y="410"/>
                    </a:lnTo>
                    <a:lnTo>
                      <a:pt x="1213" y="410"/>
                    </a:lnTo>
                    <a:lnTo>
                      <a:pt x="1213" y="414"/>
                    </a:lnTo>
                    <a:lnTo>
                      <a:pt x="1206" y="412"/>
                    </a:lnTo>
                    <a:lnTo>
                      <a:pt x="1199" y="410"/>
                    </a:lnTo>
                    <a:lnTo>
                      <a:pt x="1194" y="407"/>
                    </a:lnTo>
                    <a:lnTo>
                      <a:pt x="1190" y="407"/>
                    </a:lnTo>
                    <a:lnTo>
                      <a:pt x="1190" y="403"/>
                    </a:lnTo>
                    <a:lnTo>
                      <a:pt x="1197" y="400"/>
                    </a:lnTo>
                    <a:lnTo>
                      <a:pt x="1204" y="397"/>
                    </a:lnTo>
                    <a:lnTo>
                      <a:pt x="1209" y="391"/>
                    </a:lnTo>
                    <a:close/>
                    <a:moveTo>
                      <a:pt x="1286" y="360"/>
                    </a:moveTo>
                    <a:lnTo>
                      <a:pt x="1290" y="362"/>
                    </a:lnTo>
                    <a:lnTo>
                      <a:pt x="1290" y="362"/>
                    </a:lnTo>
                    <a:lnTo>
                      <a:pt x="1291" y="363"/>
                    </a:lnTo>
                    <a:lnTo>
                      <a:pt x="1291" y="363"/>
                    </a:lnTo>
                    <a:lnTo>
                      <a:pt x="1293" y="365"/>
                    </a:lnTo>
                    <a:lnTo>
                      <a:pt x="1297" y="365"/>
                    </a:lnTo>
                    <a:lnTo>
                      <a:pt x="1297" y="367"/>
                    </a:lnTo>
                    <a:lnTo>
                      <a:pt x="1297" y="369"/>
                    </a:lnTo>
                    <a:lnTo>
                      <a:pt x="1295" y="370"/>
                    </a:lnTo>
                    <a:lnTo>
                      <a:pt x="1295" y="370"/>
                    </a:lnTo>
                    <a:lnTo>
                      <a:pt x="1293" y="372"/>
                    </a:lnTo>
                    <a:lnTo>
                      <a:pt x="1291" y="374"/>
                    </a:lnTo>
                    <a:lnTo>
                      <a:pt x="1290" y="374"/>
                    </a:lnTo>
                    <a:lnTo>
                      <a:pt x="1288" y="376"/>
                    </a:lnTo>
                    <a:lnTo>
                      <a:pt x="1286" y="376"/>
                    </a:lnTo>
                    <a:lnTo>
                      <a:pt x="1283" y="376"/>
                    </a:lnTo>
                    <a:lnTo>
                      <a:pt x="1283" y="370"/>
                    </a:lnTo>
                    <a:lnTo>
                      <a:pt x="1283" y="367"/>
                    </a:lnTo>
                    <a:lnTo>
                      <a:pt x="1284" y="365"/>
                    </a:lnTo>
                    <a:lnTo>
                      <a:pt x="1286" y="360"/>
                    </a:lnTo>
                    <a:close/>
                    <a:moveTo>
                      <a:pt x="0" y="341"/>
                    </a:moveTo>
                    <a:lnTo>
                      <a:pt x="17" y="344"/>
                    </a:lnTo>
                    <a:lnTo>
                      <a:pt x="29" y="349"/>
                    </a:lnTo>
                    <a:lnTo>
                      <a:pt x="38" y="360"/>
                    </a:lnTo>
                    <a:lnTo>
                      <a:pt x="35" y="363"/>
                    </a:lnTo>
                    <a:lnTo>
                      <a:pt x="31" y="363"/>
                    </a:lnTo>
                    <a:lnTo>
                      <a:pt x="29" y="365"/>
                    </a:lnTo>
                    <a:lnTo>
                      <a:pt x="28" y="367"/>
                    </a:lnTo>
                    <a:lnTo>
                      <a:pt x="22" y="369"/>
                    </a:lnTo>
                    <a:lnTo>
                      <a:pt x="19" y="365"/>
                    </a:lnTo>
                    <a:lnTo>
                      <a:pt x="14" y="362"/>
                    </a:lnTo>
                    <a:lnTo>
                      <a:pt x="10" y="358"/>
                    </a:lnTo>
                    <a:lnTo>
                      <a:pt x="5" y="356"/>
                    </a:lnTo>
                    <a:lnTo>
                      <a:pt x="3" y="355"/>
                    </a:lnTo>
                    <a:lnTo>
                      <a:pt x="0" y="351"/>
                    </a:lnTo>
                    <a:lnTo>
                      <a:pt x="0" y="348"/>
                    </a:lnTo>
                    <a:lnTo>
                      <a:pt x="0" y="341"/>
                    </a:lnTo>
                    <a:close/>
                    <a:moveTo>
                      <a:pt x="1178" y="299"/>
                    </a:moveTo>
                    <a:lnTo>
                      <a:pt x="1178" y="307"/>
                    </a:lnTo>
                    <a:lnTo>
                      <a:pt x="1180" y="311"/>
                    </a:lnTo>
                    <a:lnTo>
                      <a:pt x="1181" y="314"/>
                    </a:lnTo>
                    <a:lnTo>
                      <a:pt x="1181" y="320"/>
                    </a:lnTo>
                    <a:lnTo>
                      <a:pt x="1181" y="327"/>
                    </a:lnTo>
                    <a:lnTo>
                      <a:pt x="1201" y="327"/>
                    </a:lnTo>
                    <a:lnTo>
                      <a:pt x="1218" y="346"/>
                    </a:lnTo>
                    <a:lnTo>
                      <a:pt x="1235" y="365"/>
                    </a:lnTo>
                    <a:lnTo>
                      <a:pt x="1235" y="367"/>
                    </a:lnTo>
                    <a:lnTo>
                      <a:pt x="1234" y="369"/>
                    </a:lnTo>
                    <a:lnTo>
                      <a:pt x="1234" y="370"/>
                    </a:lnTo>
                    <a:lnTo>
                      <a:pt x="1234" y="370"/>
                    </a:lnTo>
                    <a:lnTo>
                      <a:pt x="1232" y="372"/>
                    </a:lnTo>
                    <a:lnTo>
                      <a:pt x="1229" y="376"/>
                    </a:lnTo>
                    <a:lnTo>
                      <a:pt x="1227" y="377"/>
                    </a:lnTo>
                    <a:lnTo>
                      <a:pt x="1225" y="379"/>
                    </a:lnTo>
                    <a:lnTo>
                      <a:pt x="1223" y="379"/>
                    </a:lnTo>
                    <a:lnTo>
                      <a:pt x="1218" y="379"/>
                    </a:lnTo>
                    <a:lnTo>
                      <a:pt x="1213" y="381"/>
                    </a:lnTo>
                    <a:lnTo>
                      <a:pt x="1213" y="376"/>
                    </a:lnTo>
                    <a:lnTo>
                      <a:pt x="1213" y="370"/>
                    </a:lnTo>
                    <a:lnTo>
                      <a:pt x="1213" y="367"/>
                    </a:lnTo>
                    <a:lnTo>
                      <a:pt x="1213" y="365"/>
                    </a:lnTo>
                    <a:lnTo>
                      <a:pt x="1209" y="362"/>
                    </a:lnTo>
                    <a:lnTo>
                      <a:pt x="1206" y="360"/>
                    </a:lnTo>
                    <a:lnTo>
                      <a:pt x="1201" y="356"/>
                    </a:lnTo>
                    <a:lnTo>
                      <a:pt x="1195" y="370"/>
                    </a:lnTo>
                    <a:lnTo>
                      <a:pt x="1185" y="379"/>
                    </a:lnTo>
                    <a:lnTo>
                      <a:pt x="1171" y="384"/>
                    </a:lnTo>
                    <a:lnTo>
                      <a:pt x="1171" y="379"/>
                    </a:lnTo>
                    <a:lnTo>
                      <a:pt x="1171" y="376"/>
                    </a:lnTo>
                    <a:lnTo>
                      <a:pt x="1173" y="372"/>
                    </a:lnTo>
                    <a:lnTo>
                      <a:pt x="1171" y="369"/>
                    </a:lnTo>
                    <a:lnTo>
                      <a:pt x="1169" y="365"/>
                    </a:lnTo>
                    <a:lnTo>
                      <a:pt x="1167" y="360"/>
                    </a:lnTo>
                    <a:lnTo>
                      <a:pt x="1162" y="358"/>
                    </a:lnTo>
                    <a:lnTo>
                      <a:pt x="1159" y="356"/>
                    </a:lnTo>
                    <a:lnTo>
                      <a:pt x="1155" y="356"/>
                    </a:lnTo>
                    <a:lnTo>
                      <a:pt x="1152" y="355"/>
                    </a:lnTo>
                    <a:lnTo>
                      <a:pt x="1150" y="355"/>
                    </a:lnTo>
                    <a:lnTo>
                      <a:pt x="1146" y="353"/>
                    </a:lnTo>
                    <a:lnTo>
                      <a:pt x="1143" y="349"/>
                    </a:lnTo>
                    <a:lnTo>
                      <a:pt x="1153" y="337"/>
                    </a:lnTo>
                    <a:lnTo>
                      <a:pt x="1160" y="323"/>
                    </a:lnTo>
                    <a:lnTo>
                      <a:pt x="1167" y="309"/>
                    </a:lnTo>
                    <a:lnTo>
                      <a:pt x="1178" y="299"/>
                    </a:lnTo>
                    <a:close/>
                    <a:moveTo>
                      <a:pt x="2150" y="269"/>
                    </a:moveTo>
                    <a:lnTo>
                      <a:pt x="2152" y="273"/>
                    </a:lnTo>
                    <a:lnTo>
                      <a:pt x="2154" y="276"/>
                    </a:lnTo>
                    <a:lnTo>
                      <a:pt x="2155" y="278"/>
                    </a:lnTo>
                    <a:lnTo>
                      <a:pt x="2155" y="281"/>
                    </a:lnTo>
                    <a:lnTo>
                      <a:pt x="2157" y="285"/>
                    </a:lnTo>
                    <a:lnTo>
                      <a:pt x="2157" y="292"/>
                    </a:lnTo>
                    <a:lnTo>
                      <a:pt x="2157" y="297"/>
                    </a:lnTo>
                    <a:lnTo>
                      <a:pt x="2159" y="311"/>
                    </a:lnTo>
                    <a:lnTo>
                      <a:pt x="2161" y="327"/>
                    </a:lnTo>
                    <a:lnTo>
                      <a:pt x="2161" y="341"/>
                    </a:lnTo>
                    <a:lnTo>
                      <a:pt x="2141" y="351"/>
                    </a:lnTo>
                    <a:lnTo>
                      <a:pt x="2119" y="360"/>
                    </a:lnTo>
                    <a:lnTo>
                      <a:pt x="2098" y="370"/>
                    </a:lnTo>
                    <a:lnTo>
                      <a:pt x="2080" y="384"/>
                    </a:lnTo>
                    <a:lnTo>
                      <a:pt x="2075" y="381"/>
                    </a:lnTo>
                    <a:lnTo>
                      <a:pt x="2066" y="377"/>
                    </a:lnTo>
                    <a:lnTo>
                      <a:pt x="2054" y="370"/>
                    </a:lnTo>
                    <a:lnTo>
                      <a:pt x="2044" y="365"/>
                    </a:lnTo>
                    <a:lnTo>
                      <a:pt x="2035" y="360"/>
                    </a:lnTo>
                    <a:lnTo>
                      <a:pt x="2031" y="356"/>
                    </a:lnTo>
                    <a:lnTo>
                      <a:pt x="2033" y="355"/>
                    </a:lnTo>
                    <a:lnTo>
                      <a:pt x="2035" y="353"/>
                    </a:lnTo>
                    <a:lnTo>
                      <a:pt x="2035" y="353"/>
                    </a:lnTo>
                    <a:lnTo>
                      <a:pt x="2037" y="351"/>
                    </a:lnTo>
                    <a:lnTo>
                      <a:pt x="2037" y="349"/>
                    </a:lnTo>
                    <a:lnTo>
                      <a:pt x="2038" y="346"/>
                    </a:lnTo>
                    <a:lnTo>
                      <a:pt x="2033" y="342"/>
                    </a:lnTo>
                    <a:lnTo>
                      <a:pt x="2026" y="341"/>
                    </a:lnTo>
                    <a:lnTo>
                      <a:pt x="2021" y="337"/>
                    </a:lnTo>
                    <a:lnTo>
                      <a:pt x="2016" y="334"/>
                    </a:lnTo>
                    <a:lnTo>
                      <a:pt x="2019" y="334"/>
                    </a:lnTo>
                    <a:lnTo>
                      <a:pt x="2023" y="330"/>
                    </a:lnTo>
                    <a:lnTo>
                      <a:pt x="2024" y="328"/>
                    </a:lnTo>
                    <a:lnTo>
                      <a:pt x="2026" y="328"/>
                    </a:lnTo>
                    <a:lnTo>
                      <a:pt x="2028" y="327"/>
                    </a:lnTo>
                    <a:lnTo>
                      <a:pt x="2033" y="327"/>
                    </a:lnTo>
                    <a:lnTo>
                      <a:pt x="2038" y="327"/>
                    </a:lnTo>
                    <a:lnTo>
                      <a:pt x="2038" y="314"/>
                    </a:lnTo>
                    <a:lnTo>
                      <a:pt x="2012" y="314"/>
                    </a:lnTo>
                    <a:lnTo>
                      <a:pt x="2007" y="304"/>
                    </a:lnTo>
                    <a:lnTo>
                      <a:pt x="2016" y="297"/>
                    </a:lnTo>
                    <a:lnTo>
                      <a:pt x="2023" y="290"/>
                    </a:lnTo>
                    <a:lnTo>
                      <a:pt x="2031" y="287"/>
                    </a:lnTo>
                    <a:lnTo>
                      <a:pt x="2045" y="283"/>
                    </a:lnTo>
                    <a:lnTo>
                      <a:pt x="2051" y="288"/>
                    </a:lnTo>
                    <a:lnTo>
                      <a:pt x="2054" y="294"/>
                    </a:lnTo>
                    <a:lnTo>
                      <a:pt x="2058" y="297"/>
                    </a:lnTo>
                    <a:lnTo>
                      <a:pt x="2061" y="304"/>
                    </a:lnTo>
                    <a:lnTo>
                      <a:pt x="2072" y="295"/>
                    </a:lnTo>
                    <a:lnTo>
                      <a:pt x="2082" y="288"/>
                    </a:lnTo>
                    <a:lnTo>
                      <a:pt x="2096" y="283"/>
                    </a:lnTo>
                    <a:lnTo>
                      <a:pt x="2098" y="288"/>
                    </a:lnTo>
                    <a:lnTo>
                      <a:pt x="2101" y="290"/>
                    </a:lnTo>
                    <a:lnTo>
                      <a:pt x="2101" y="292"/>
                    </a:lnTo>
                    <a:lnTo>
                      <a:pt x="2103" y="292"/>
                    </a:lnTo>
                    <a:lnTo>
                      <a:pt x="2105" y="292"/>
                    </a:lnTo>
                    <a:lnTo>
                      <a:pt x="2108" y="292"/>
                    </a:lnTo>
                    <a:lnTo>
                      <a:pt x="2117" y="287"/>
                    </a:lnTo>
                    <a:lnTo>
                      <a:pt x="2122" y="281"/>
                    </a:lnTo>
                    <a:lnTo>
                      <a:pt x="2129" y="276"/>
                    </a:lnTo>
                    <a:lnTo>
                      <a:pt x="2136" y="271"/>
                    </a:lnTo>
                    <a:lnTo>
                      <a:pt x="2150" y="269"/>
                    </a:lnTo>
                    <a:close/>
                    <a:moveTo>
                      <a:pt x="1302" y="206"/>
                    </a:moveTo>
                    <a:lnTo>
                      <a:pt x="1305" y="208"/>
                    </a:lnTo>
                    <a:lnTo>
                      <a:pt x="1307" y="210"/>
                    </a:lnTo>
                    <a:lnTo>
                      <a:pt x="1309" y="210"/>
                    </a:lnTo>
                    <a:lnTo>
                      <a:pt x="1311" y="211"/>
                    </a:lnTo>
                    <a:lnTo>
                      <a:pt x="1311" y="213"/>
                    </a:lnTo>
                    <a:lnTo>
                      <a:pt x="1311" y="215"/>
                    </a:lnTo>
                    <a:lnTo>
                      <a:pt x="1312" y="218"/>
                    </a:lnTo>
                    <a:lnTo>
                      <a:pt x="1316" y="224"/>
                    </a:lnTo>
                    <a:lnTo>
                      <a:pt x="1318" y="229"/>
                    </a:lnTo>
                    <a:lnTo>
                      <a:pt x="1319" y="234"/>
                    </a:lnTo>
                    <a:lnTo>
                      <a:pt x="1321" y="241"/>
                    </a:lnTo>
                    <a:lnTo>
                      <a:pt x="1316" y="243"/>
                    </a:lnTo>
                    <a:lnTo>
                      <a:pt x="1311" y="245"/>
                    </a:lnTo>
                    <a:lnTo>
                      <a:pt x="1305" y="245"/>
                    </a:lnTo>
                    <a:lnTo>
                      <a:pt x="1297" y="246"/>
                    </a:lnTo>
                    <a:lnTo>
                      <a:pt x="1295" y="238"/>
                    </a:lnTo>
                    <a:lnTo>
                      <a:pt x="1293" y="229"/>
                    </a:lnTo>
                    <a:lnTo>
                      <a:pt x="1293" y="218"/>
                    </a:lnTo>
                    <a:lnTo>
                      <a:pt x="1297" y="215"/>
                    </a:lnTo>
                    <a:lnTo>
                      <a:pt x="1298" y="211"/>
                    </a:lnTo>
                    <a:lnTo>
                      <a:pt x="1302" y="206"/>
                    </a:lnTo>
                    <a:close/>
                    <a:moveTo>
                      <a:pt x="1604" y="177"/>
                    </a:moveTo>
                    <a:lnTo>
                      <a:pt x="1611" y="180"/>
                    </a:lnTo>
                    <a:lnTo>
                      <a:pt x="1618" y="184"/>
                    </a:lnTo>
                    <a:lnTo>
                      <a:pt x="1621" y="187"/>
                    </a:lnTo>
                    <a:lnTo>
                      <a:pt x="1626" y="191"/>
                    </a:lnTo>
                    <a:lnTo>
                      <a:pt x="1632" y="196"/>
                    </a:lnTo>
                    <a:lnTo>
                      <a:pt x="1630" y="199"/>
                    </a:lnTo>
                    <a:lnTo>
                      <a:pt x="1630" y="199"/>
                    </a:lnTo>
                    <a:lnTo>
                      <a:pt x="1630" y="201"/>
                    </a:lnTo>
                    <a:lnTo>
                      <a:pt x="1628" y="201"/>
                    </a:lnTo>
                    <a:lnTo>
                      <a:pt x="1628" y="203"/>
                    </a:lnTo>
                    <a:lnTo>
                      <a:pt x="1625" y="206"/>
                    </a:lnTo>
                    <a:lnTo>
                      <a:pt x="1625" y="208"/>
                    </a:lnTo>
                    <a:lnTo>
                      <a:pt x="1623" y="208"/>
                    </a:lnTo>
                    <a:lnTo>
                      <a:pt x="1621" y="208"/>
                    </a:lnTo>
                    <a:lnTo>
                      <a:pt x="1619" y="210"/>
                    </a:lnTo>
                    <a:lnTo>
                      <a:pt x="1616" y="211"/>
                    </a:lnTo>
                    <a:lnTo>
                      <a:pt x="1611" y="206"/>
                    </a:lnTo>
                    <a:lnTo>
                      <a:pt x="1606" y="201"/>
                    </a:lnTo>
                    <a:lnTo>
                      <a:pt x="1599" y="196"/>
                    </a:lnTo>
                    <a:lnTo>
                      <a:pt x="1593" y="192"/>
                    </a:lnTo>
                    <a:lnTo>
                      <a:pt x="1597" y="180"/>
                    </a:lnTo>
                    <a:lnTo>
                      <a:pt x="1600" y="180"/>
                    </a:lnTo>
                    <a:lnTo>
                      <a:pt x="1602" y="178"/>
                    </a:lnTo>
                    <a:lnTo>
                      <a:pt x="1602" y="178"/>
                    </a:lnTo>
                    <a:lnTo>
                      <a:pt x="1602" y="178"/>
                    </a:lnTo>
                    <a:lnTo>
                      <a:pt x="1604" y="177"/>
                    </a:lnTo>
                    <a:close/>
                    <a:moveTo>
                      <a:pt x="2963" y="170"/>
                    </a:moveTo>
                    <a:lnTo>
                      <a:pt x="2979" y="170"/>
                    </a:lnTo>
                    <a:lnTo>
                      <a:pt x="2979" y="177"/>
                    </a:lnTo>
                    <a:lnTo>
                      <a:pt x="2976" y="177"/>
                    </a:lnTo>
                    <a:lnTo>
                      <a:pt x="2972" y="180"/>
                    </a:lnTo>
                    <a:lnTo>
                      <a:pt x="2970" y="180"/>
                    </a:lnTo>
                    <a:lnTo>
                      <a:pt x="2967" y="180"/>
                    </a:lnTo>
                    <a:lnTo>
                      <a:pt x="2967" y="178"/>
                    </a:lnTo>
                    <a:lnTo>
                      <a:pt x="2965" y="175"/>
                    </a:lnTo>
                    <a:lnTo>
                      <a:pt x="2965" y="173"/>
                    </a:lnTo>
                    <a:lnTo>
                      <a:pt x="2963" y="171"/>
                    </a:lnTo>
                    <a:lnTo>
                      <a:pt x="2963" y="170"/>
                    </a:lnTo>
                    <a:close/>
                    <a:moveTo>
                      <a:pt x="989" y="149"/>
                    </a:moveTo>
                    <a:lnTo>
                      <a:pt x="1005" y="159"/>
                    </a:lnTo>
                    <a:lnTo>
                      <a:pt x="1019" y="171"/>
                    </a:lnTo>
                    <a:lnTo>
                      <a:pt x="1033" y="184"/>
                    </a:lnTo>
                    <a:lnTo>
                      <a:pt x="1028" y="184"/>
                    </a:lnTo>
                    <a:lnTo>
                      <a:pt x="1024" y="189"/>
                    </a:lnTo>
                    <a:lnTo>
                      <a:pt x="1021" y="191"/>
                    </a:lnTo>
                    <a:lnTo>
                      <a:pt x="1016" y="191"/>
                    </a:lnTo>
                    <a:lnTo>
                      <a:pt x="1010" y="192"/>
                    </a:lnTo>
                    <a:lnTo>
                      <a:pt x="1002" y="192"/>
                    </a:lnTo>
                    <a:lnTo>
                      <a:pt x="995" y="185"/>
                    </a:lnTo>
                    <a:lnTo>
                      <a:pt x="988" y="180"/>
                    </a:lnTo>
                    <a:lnTo>
                      <a:pt x="979" y="177"/>
                    </a:lnTo>
                    <a:lnTo>
                      <a:pt x="979" y="173"/>
                    </a:lnTo>
                    <a:lnTo>
                      <a:pt x="995" y="164"/>
                    </a:lnTo>
                    <a:lnTo>
                      <a:pt x="993" y="161"/>
                    </a:lnTo>
                    <a:lnTo>
                      <a:pt x="991" y="159"/>
                    </a:lnTo>
                    <a:lnTo>
                      <a:pt x="991" y="156"/>
                    </a:lnTo>
                    <a:lnTo>
                      <a:pt x="989" y="149"/>
                    </a:lnTo>
                    <a:close/>
                    <a:moveTo>
                      <a:pt x="4822" y="100"/>
                    </a:moveTo>
                    <a:lnTo>
                      <a:pt x="4826" y="105"/>
                    </a:lnTo>
                    <a:lnTo>
                      <a:pt x="4829" y="109"/>
                    </a:lnTo>
                    <a:lnTo>
                      <a:pt x="4833" y="109"/>
                    </a:lnTo>
                    <a:lnTo>
                      <a:pt x="4835" y="110"/>
                    </a:lnTo>
                    <a:lnTo>
                      <a:pt x="4836" y="110"/>
                    </a:lnTo>
                    <a:lnTo>
                      <a:pt x="4840" y="110"/>
                    </a:lnTo>
                    <a:lnTo>
                      <a:pt x="4842" y="110"/>
                    </a:lnTo>
                    <a:lnTo>
                      <a:pt x="4843" y="110"/>
                    </a:lnTo>
                    <a:lnTo>
                      <a:pt x="4847" y="112"/>
                    </a:lnTo>
                    <a:lnTo>
                      <a:pt x="4849" y="115"/>
                    </a:lnTo>
                    <a:lnTo>
                      <a:pt x="4842" y="121"/>
                    </a:lnTo>
                    <a:lnTo>
                      <a:pt x="4835" y="126"/>
                    </a:lnTo>
                    <a:lnTo>
                      <a:pt x="4800" y="129"/>
                    </a:lnTo>
                    <a:lnTo>
                      <a:pt x="4800" y="115"/>
                    </a:lnTo>
                    <a:lnTo>
                      <a:pt x="4805" y="110"/>
                    </a:lnTo>
                    <a:lnTo>
                      <a:pt x="4810" y="107"/>
                    </a:lnTo>
                    <a:lnTo>
                      <a:pt x="4815" y="103"/>
                    </a:lnTo>
                    <a:lnTo>
                      <a:pt x="4822" y="100"/>
                    </a:lnTo>
                    <a:close/>
                    <a:moveTo>
                      <a:pt x="1063" y="72"/>
                    </a:moveTo>
                    <a:lnTo>
                      <a:pt x="1064" y="79"/>
                    </a:lnTo>
                    <a:lnTo>
                      <a:pt x="1064" y="84"/>
                    </a:lnTo>
                    <a:lnTo>
                      <a:pt x="1066" y="86"/>
                    </a:lnTo>
                    <a:lnTo>
                      <a:pt x="1068" y="88"/>
                    </a:lnTo>
                    <a:lnTo>
                      <a:pt x="1070" y="89"/>
                    </a:lnTo>
                    <a:lnTo>
                      <a:pt x="1073" y="93"/>
                    </a:lnTo>
                    <a:lnTo>
                      <a:pt x="1075" y="96"/>
                    </a:lnTo>
                    <a:lnTo>
                      <a:pt x="1073" y="100"/>
                    </a:lnTo>
                    <a:lnTo>
                      <a:pt x="1071" y="105"/>
                    </a:lnTo>
                    <a:lnTo>
                      <a:pt x="1070" y="109"/>
                    </a:lnTo>
                    <a:lnTo>
                      <a:pt x="1068" y="112"/>
                    </a:lnTo>
                    <a:lnTo>
                      <a:pt x="1066" y="119"/>
                    </a:lnTo>
                    <a:lnTo>
                      <a:pt x="1073" y="121"/>
                    </a:lnTo>
                    <a:lnTo>
                      <a:pt x="1077" y="124"/>
                    </a:lnTo>
                    <a:lnTo>
                      <a:pt x="1080" y="128"/>
                    </a:lnTo>
                    <a:lnTo>
                      <a:pt x="1082" y="131"/>
                    </a:lnTo>
                    <a:lnTo>
                      <a:pt x="1082" y="138"/>
                    </a:lnTo>
                    <a:lnTo>
                      <a:pt x="1082" y="145"/>
                    </a:lnTo>
                    <a:lnTo>
                      <a:pt x="1077" y="149"/>
                    </a:lnTo>
                    <a:lnTo>
                      <a:pt x="1073" y="152"/>
                    </a:lnTo>
                    <a:lnTo>
                      <a:pt x="1071" y="157"/>
                    </a:lnTo>
                    <a:lnTo>
                      <a:pt x="1070" y="163"/>
                    </a:lnTo>
                    <a:lnTo>
                      <a:pt x="1066" y="170"/>
                    </a:lnTo>
                    <a:lnTo>
                      <a:pt x="1091" y="170"/>
                    </a:lnTo>
                    <a:lnTo>
                      <a:pt x="1091" y="185"/>
                    </a:lnTo>
                    <a:lnTo>
                      <a:pt x="1094" y="199"/>
                    </a:lnTo>
                    <a:lnTo>
                      <a:pt x="1105" y="199"/>
                    </a:lnTo>
                    <a:lnTo>
                      <a:pt x="1110" y="194"/>
                    </a:lnTo>
                    <a:lnTo>
                      <a:pt x="1115" y="189"/>
                    </a:lnTo>
                    <a:lnTo>
                      <a:pt x="1120" y="184"/>
                    </a:lnTo>
                    <a:lnTo>
                      <a:pt x="1129" y="180"/>
                    </a:lnTo>
                    <a:lnTo>
                      <a:pt x="1129" y="191"/>
                    </a:lnTo>
                    <a:lnTo>
                      <a:pt x="1127" y="205"/>
                    </a:lnTo>
                    <a:lnTo>
                      <a:pt x="1126" y="217"/>
                    </a:lnTo>
                    <a:lnTo>
                      <a:pt x="1126" y="225"/>
                    </a:lnTo>
                    <a:lnTo>
                      <a:pt x="1124" y="231"/>
                    </a:lnTo>
                    <a:lnTo>
                      <a:pt x="1127" y="234"/>
                    </a:lnTo>
                    <a:lnTo>
                      <a:pt x="1129" y="236"/>
                    </a:lnTo>
                    <a:lnTo>
                      <a:pt x="1131" y="238"/>
                    </a:lnTo>
                    <a:lnTo>
                      <a:pt x="1134" y="239"/>
                    </a:lnTo>
                    <a:lnTo>
                      <a:pt x="1139" y="241"/>
                    </a:lnTo>
                    <a:lnTo>
                      <a:pt x="1148" y="227"/>
                    </a:lnTo>
                    <a:lnTo>
                      <a:pt x="1155" y="211"/>
                    </a:lnTo>
                    <a:lnTo>
                      <a:pt x="1155" y="199"/>
                    </a:lnTo>
                    <a:lnTo>
                      <a:pt x="1153" y="187"/>
                    </a:lnTo>
                    <a:lnTo>
                      <a:pt x="1153" y="175"/>
                    </a:lnTo>
                    <a:lnTo>
                      <a:pt x="1157" y="163"/>
                    </a:lnTo>
                    <a:lnTo>
                      <a:pt x="1167" y="154"/>
                    </a:lnTo>
                    <a:lnTo>
                      <a:pt x="1171" y="150"/>
                    </a:lnTo>
                    <a:lnTo>
                      <a:pt x="1174" y="150"/>
                    </a:lnTo>
                    <a:lnTo>
                      <a:pt x="1178" y="152"/>
                    </a:lnTo>
                    <a:lnTo>
                      <a:pt x="1181" y="154"/>
                    </a:lnTo>
                    <a:lnTo>
                      <a:pt x="1183" y="157"/>
                    </a:lnTo>
                    <a:lnTo>
                      <a:pt x="1187" y="161"/>
                    </a:lnTo>
                    <a:lnTo>
                      <a:pt x="1188" y="164"/>
                    </a:lnTo>
                    <a:lnTo>
                      <a:pt x="1192" y="166"/>
                    </a:lnTo>
                    <a:lnTo>
                      <a:pt x="1194" y="170"/>
                    </a:lnTo>
                    <a:lnTo>
                      <a:pt x="1201" y="170"/>
                    </a:lnTo>
                    <a:lnTo>
                      <a:pt x="1209" y="166"/>
                    </a:lnTo>
                    <a:lnTo>
                      <a:pt x="1218" y="164"/>
                    </a:lnTo>
                    <a:lnTo>
                      <a:pt x="1225" y="170"/>
                    </a:lnTo>
                    <a:lnTo>
                      <a:pt x="1225" y="184"/>
                    </a:lnTo>
                    <a:lnTo>
                      <a:pt x="1225" y="191"/>
                    </a:lnTo>
                    <a:lnTo>
                      <a:pt x="1223" y="203"/>
                    </a:lnTo>
                    <a:lnTo>
                      <a:pt x="1222" y="218"/>
                    </a:lnTo>
                    <a:lnTo>
                      <a:pt x="1218" y="236"/>
                    </a:lnTo>
                    <a:lnTo>
                      <a:pt x="1215" y="250"/>
                    </a:lnTo>
                    <a:lnTo>
                      <a:pt x="1213" y="260"/>
                    </a:lnTo>
                    <a:lnTo>
                      <a:pt x="1206" y="260"/>
                    </a:lnTo>
                    <a:lnTo>
                      <a:pt x="1202" y="259"/>
                    </a:lnTo>
                    <a:lnTo>
                      <a:pt x="1199" y="257"/>
                    </a:lnTo>
                    <a:lnTo>
                      <a:pt x="1195" y="255"/>
                    </a:lnTo>
                    <a:lnTo>
                      <a:pt x="1190" y="253"/>
                    </a:lnTo>
                    <a:lnTo>
                      <a:pt x="1190" y="257"/>
                    </a:lnTo>
                    <a:lnTo>
                      <a:pt x="1192" y="259"/>
                    </a:lnTo>
                    <a:lnTo>
                      <a:pt x="1194" y="260"/>
                    </a:lnTo>
                    <a:lnTo>
                      <a:pt x="1195" y="262"/>
                    </a:lnTo>
                    <a:lnTo>
                      <a:pt x="1195" y="264"/>
                    </a:lnTo>
                    <a:lnTo>
                      <a:pt x="1197" y="267"/>
                    </a:lnTo>
                    <a:lnTo>
                      <a:pt x="1197" y="273"/>
                    </a:lnTo>
                    <a:lnTo>
                      <a:pt x="1148" y="276"/>
                    </a:lnTo>
                    <a:lnTo>
                      <a:pt x="1148" y="280"/>
                    </a:lnTo>
                    <a:lnTo>
                      <a:pt x="1152" y="290"/>
                    </a:lnTo>
                    <a:lnTo>
                      <a:pt x="1150" y="301"/>
                    </a:lnTo>
                    <a:lnTo>
                      <a:pt x="1148" y="318"/>
                    </a:lnTo>
                    <a:lnTo>
                      <a:pt x="1139" y="318"/>
                    </a:lnTo>
                    <a:lnTo>
                      <a:pt x="1127" y="311"/>
                    </a:lnTo>
                    <a:lnTo>
                      <a:pt x="1110" y="307"/>
                    </a:lnTo>
                    <a:lnTo>
                      <a:pt x="1110" y="311"/>
                    </a:lnTo>
                    <a:lnTo>
                      <a:pt x="1113" y="311"/>
                    </a:lnTo>
                    <a:lnTo>
                      <a:pt x="1117" y="314"/>
                    </a:lnTo>
                    <a:lnTo>
                      <a:pt x="1119" y="316"/>
                    </a:lnTo>
                    <a:lnTo>
                      <a:pt x="1120" y="318"/>
                    </a:lnTo>
                    <a:lnTo>
                      <a:pt x="1122" y="320"/>
                    </a:lnTo>
                    <a:lnTo>
                      <a:pt x="1124" y="325"/>
                    </a:lnTo>
                    <a:lnTo>
                      <a:pt x="1124" y="330"/>
                    </a:lnTo>
                    <a:lnTo>
                      <a:pt x="1122" y="334"/>
                    </a:lnTo>
                    <a:lnTo>
                      <a:pt x="1119" y="337"/>
                    </a:lnTo>
                    <a:lnTo>
                      <a:pt x="1117" y="341"/>
                    </a:lnTo>
                    <a:lnTo>
                      <a:pt x="1108" y="348"/>
                    </a:lnTo>
                    <a:lnTo>
                      <a:pt x="1101" y="355"/>
                    </a:lnTo>
                    <a:lnTo>
                      <a:pt x="1098" y="363"/>
                    </a:lnTo>
                    <a:lnTo>
                      <a:pt x="1094" y="376"/>
                    </a:lnTo>
                    <a:lnTo>
                      <a:pt x="1087" y="376"/>
                    </a:lnTo>
                    <a:lnTo>
                      <a:pt x="1082" y="374"/>
                    </a:lnTo>
                    <a:lnTo>
                      <a:pt x="1077" y="372"/>
                    </a:lnTo>
                    <a:lnTo>
                      <a:pt x="1073" y="370"/>
                    </a:lnTo>
                    <a:lnTo>
                      <a:pt x="1066" y="369"/>
                    </a:lnTo>
                    <a:lnTo>
                      <a:pt x="1066" y="372"/>
                    </a:lnTo>
                    <a:lnTo>
                      <a:pt x="1075" y="372"/>
                    </a:lnTo>
                    <a:lnTo>
                      <a:pt x="1077" y="376"/>
                    </a:lnTo>
                    <a:lnTo>
                      <a:pt x="1078" y="379"/>
                    </a:lnTo>
                    <a:lnTo>
                      <a:pt x="1080" y="381"/>
                    </a:lnTo>
                    <a:lnTo>
                      <a:pt x="1080" y="384"/>
                    </a:lnTo>
                    <a:lnTo>
                      <a:pt x="1082" y="390"/>
                    </a:lnTo>
                    <a:lnTo>
                      <a:pt x="1082" y="395"/>
                    </a:lnTo>
                    <a:lnTo>
                      <a:pt x="1066" y="400"/>
                    </a:lnTo>
                    <a:lnTo>
                      <a:pt x="1052" y="409"/>
                    </a:lnTo>
                    <a:lnTo>
                      <a:pt x="1043" y="419"/>
                    </a:lnTo>
                    <a:lnTo>
                      <a:pt x="1037" y="435"/>
                    </a:lnTo>
                    <a:lnTo>
                      <a:pt x="1037" y="458"/>
                    </a:lnTo>
                    <a:lnTo>
                      <a:pt x="1043" y="472"/>
                    </a:lnTo>
                    <a:lnTo>
                      <a:pt x="1047" y="491"/>
                    </a:lnTo>
                    <a:lnTo>
                      <a:pt x="1047" y="510"/>
                    </a:lnTo>
                    <a:lnTo>
                      <a:pt x="1066" y="510"/>
                    </a:lnTo>
                    <a:lnTo>
                      <a:pt x="1066" y="519"/>
                    </a:lnTo>
                    <a:lnTo>
                      <a:pt x="1070" y="522"/>
                    </a:lnTo>
                    <a:lnTo>
                      <a:pt x="1070" y="526"/>
                    </a:lnTo>
                    <a:lnTo>
                      <a:pt x="1070" y="529"/>
                    </a:lnTo>
                    <a:lnTo>
                      <a:pt x="1070" y="531"/>
                    </a:lnTo>
                    <a:lnTo>
                      <a:pt x="1070" y="533"/>
                    </a:lnTo>
                    <a:lnTo>
                      <a:pt x="1070" y="534"/>
                    </a:lnTo>
                    <a:lnTo>
                      <a:pt x="1071" y="536"/>
                    </a:lnTo>
                    <a:lnTo>
                      <a:pt x="1077" y="536"/>
                    </a:lnTo>
                    <a:lnTo>
                      <a:pt x="1082" y="538"/>
                    </a:lnTo>
                    <a:lnTo>
                      <a:pt x="1094" y="536"/>
                    </a:lnTo>
                    <a:lnTo>
                      <a:pt x="1106" y="541"/>
                    </a:lnTo>
                    <a:lnTo>
                      <a:pt x="1119" y="550"/>
                    </a:lnTo>
                    <a:lnTo>
                      <a:pt x="1131" y="562"/>
                    </a:lnTo>
                    <a:lnTo>
                      <a:pt x="1141" y="573"/>
                    </a:lnTo>
                    <a:lnTo>
                      <a:pt x="1152" y="580"/>
                    </a:lnTo>
                    <a:lnTo>
                      <a:pt x="1157" y="582"/>
                    </a:lnTo>
                    <a:lnTo>
                      <a:pt x="1160" y="583"/>
                    </a:lnTo>
                    <a:lnTo>
                      <a:pt x="1164" y="582"/>
                    </a:lnTo>
                    <a:lnTo>
                      <a:pt x="1167" y="582"/>
                    </a:lnTo>
                    <a:lnTo>
                      <a:pt x="1169" y="580"/>
                    </a:lnTo>
                    <a:lnTo>
                      <a:pt x="1173" y="578"/>
                    </a:lnTo>
                    <a:lnTo>
                      <a:pt x="1174" y="576"/>
                    </a:lnTo>
                    <a:lnTo>
                      <a:pt x="1178" y="576"/>
                    </a:lnTo>
                    <a:lnTo>
                      <a:pt x="1206" y="583"/>
                    </a:lnTo>
                    <a:lnTo>
                      <a:pt x="1209" y="602"/>
                    </a:lnTo>
                    <a:lnTo>
                      <a:pt x="1213" y="616"/>
                    </a:lnTo>
                    <a:lnTo>
                      <a:pt x="1215" y="627"/>
                    </a:lnTo>
                    <a:lnTo>
                      <a:pt x="1216" y="637"/>
                    </a:lnTo>
                    <a:lnTo>
                      <a:pt x="1220" y="648"/>
                    </a:lnTo>
                    <a:lnTo>
                      <a:pt x="1229" y="660"/>
                    </a:lnTo>
                    <a:lnTo>
                      <a:pt x="1239" y="676"/>
                    </a:lnTo>
                    <a:lnTo>
                      <a:pt x="1242" y="674"/>
                    </a:lnTo>
                    <a:lnTo>
                      <a:pt x="1244" y="674"/>
                    </a:lnTo>
                    <a:lnTo>
                      <a:pt x="1244" y="674"/>
                    </a:lnTo>
                    <a:lnTo>
                      <a:pt x="1246" y="672"/>
                    </a:lnTo>
                    <a:lnTo>
                      <a:pt x="1248" y="672"/>
                    </a:lnTo>
                    <a:lnTo>
                      <a:pt x="1251" y="671"/>
                    </a:lnTo>
                    <a:lnTo>
                      <a:pt x="1253" y="671"/>
                    </a:lnTo>
                    <a:lnTo>
                      <a:pt x="1253" y="669"/>
                    </a:lnTo>
                    <a:lnTo>
                      <a:pt x="1253" y="669"/>
                    </a:lnTo>
                    <a:lnTo>
                      <a:pt x="1253" y="669"/>
                    </a:lnTo>
                    <a:lnTo>
                      <a:pt x="1253" y="667"/>
                    </a:lnTo>
                    <a:lnTo>
                      <a:pt x="1255" y="664"/>
                    </a:lnTo>
                    <a:lnTo>
                      <a:pt x="1255" y="653"/>
                    </a:lnTo>
                    <a:lnTo>
                      <a:pt x="1253" y="639"/>
                    </a:lnTo>
                    <a:lnTo>
                      <a:pt x="1249" y="622"/>
                    </a:lnTo>
                    <a:lnTo>
                      <a:pt x="1244" y="606"/>
                    </a:lnTo>
                    <a:lnTo>
                      <a:pt x="1258" y="599"/>
                    </a:lnTo>
                    <a:lnTo>
                      <a:pt x="1272" y="589"/>
                    </a:lnTo>
                    <a:lnTo>
                      <a:pt x="1281" y="575"/>
                    </a:lnTo>
                    <a:lnTo>
                      <a:pt x="1286" y="557"/>
                    </a:lnTo>
                    <a:lnTo>
                      <a:pt x="1288" y="547"/>
                    </a:lnTo>
                    <a:lnTo>
                      <a:pt x="1286" y="531"/>
                    </a:lnTo>
                    <a:lnTo>
                      <a:pt x="1286" y="515"/>
                    </a:lnTo>
                    <a:lnTo>
                      <a:pt x="1279" y="512"/>
                    </a:lnTo>
                    <a:lnTo>
                      <a:pt x="1276" y="510"/>
                    </a:lnTo>
                    <a:lnTo>
                      <a:pt x="1272" y="508"/>
                    </a:lnTo>
                    <a:lnTo>
                      <a:pt x="1269" y="505"/>
                    </a:lnTo>
                    <a:lnTo>
                      <a:pt x="1267" y="499"/>
                    </a:lnTo>
                    <a:lnTo>
                      <a:pt x="1274" y="487"/>
                    </a:lnTo>
                    <a:lnTo>
                      <a:pt x="1277" y="473"/>
                    </a:lnTo>
                    <a:lnTo>
                      <a:pt x="1274" y="458"/>
                    </a:lnTo>
                    <a:lnTo>
                      <a:pt x="1270" y="442"/>
                    </a:lnTo>
                    <a:lnTo>
                      <a:pt x="1265" y="424"/>
                    </a:lnTo>
                    <a:lnTo>
                      <a:pt x="1263" y="407"/>
                    </a:lnTo>
                    <a:lnTo>
                      <a:pt x="1267" y="407"/>
                    </a:lnTo>
                    <a:lnTo>
                      <a:pt x="1267" y="403"/>
                    </a:lnTo>
                    <a:lnTo>
                      <a:pt x="1291" y="407"/>
                    </a:lnTo>
                    <a:lnTo>
                      <a:pt x="1312" y="407"/>
                    </a:lnTo>
                    <a:lnTo>
                      <a:pt x="1335" y="403"/>
                    </a:lnTo>
                    <a:lnTo>
                      <a:pt x="1340" y="412"/>
                    </a:lnTo>
                    <a:lnTo>
                      <a:pt x="1345" y="424"/>
                    </a:lnTo>
                    <a:lnTo>
                      <a:pt x="1351" y="433"/>
                    </a:lnTo>
                    <a:lnTo>
                      <a:pt x="1356" y="437"/>
                    </a:lnTo>
                    <a:lnTo>
                      <a:pt x="1359" y="438"/>
                    </a:lnTo>
                    <a:lnTo>
                      <a:pt x="1365" y="438"/>
                    </a:lnTo>
                    <a:lnTo>
                      <a:pt x="1370" y="440"/>
                    </a:lnTo>
                    <a:lnTo>
                      <a:pt x="1375" y="442"/>
                    </a:lnTo>
                    <a:lnTo>
                      <a:pt x="1379" y="445"/>
                    </a:lnTo>
                    <a:lnTo>
                      <a:pt x="1380" y="454"/>
                    </a:lnTo>
                    <a:lnTo>
                      <a:pt x="1384" y="470"/>
                    </a:lnTo>
                    <a:lnTo>
                      <a:pt x="1386" y="484"/>
                    </a:lnTo>
                    <a:lnTo>
                      <a:pt x="1389" y="494"/>
                    </a:lnTo>
                    <a:lnTo>
                      <a:pt x="1391" y="496"/>
                    </a:lnTo>
                    <a:lnTo>
                      <a:pt x="1394" y="499"/>
                    </a:lnTo>
                    <a:lnTo>
                      <a:pt x="1398" y="501"/>
                    </a:lnTo>
                    <a:lnTo>
                      <a:pt x="1401" y="505"/>
                    </a:lnTo>
                    <a:lnTo>
                      <a:pt x="1407" y="506"/>
                    </a:lnTo>
                    <a:lnTo>
                      <a:pt x="1408" y="510"/>
                    </a:lnTo>
                    <a:lnTo>
                      <a:pt x="1422" y="499"/>
                    </a:lnTo>
                    <a:lnTo>
                      <a:pt x="1433" y="486"/>
                    </a:lnTo>
                    <a:lnTo>
                      <a:pt x="1441" y="472"/>
                    </a:lnTo>
                    <a:lnTo>
                      <a:pt x="1455" y="461"/>
                    </a:lnTo>
                    <a:lnTo>
                      <a:pt x="1457" y="473"/>
                    </a:lnTo>
                    <a:lnTo>
                      <a:pt x="1462" y="480"/>
                    </a:lnTo>
                    <a:lnTo>
                      <a:pt x="1469" y="487"/>
                    </a:lnTo>
                    <a:lnTo>
                      <a:pt x="1476" y="494"/>
                    </a:lnTo>
                    <a:lnTo>
                      <a:pt x="1482" y="503"/>
                    </a:lnTo>
                    <a:lnTo>
                      <a:pt x="1482" y="506"/>
                    </a:lnTo>
                    <a:lnTo>
                      <a:pt x="1482" y="510"/>
                    </a:lnTo>
                    <a:lnTo>
                      <a:pt x="1480" y="512"/>
                    </a:lnTo>
                    <a:lnTo>
                      <a:pt x="1480" y="515"/>
                    </a:lnTo>
                    <a:lnTo>
                      <a:pt x="1478" y="519"/>
                    </a:lnTo>
                    <a:lnTo>
                      <a:pt x="1480" y="522"/>
                    </a:lnTo>
                    <a:lnTo>
                      <a:pt x="1482" y="526"/>
                    </a:lnTo>
                    <a:lnTo>
                      <a:pt x="1483" y="527"/>
                    </a:lnTo>
                    <a:lnTo>
                      <a:pt x="1487" y="527"/>
                    </a:lnTo>
                    <a:lnTo>
                      <a:pt x="1490" y="527"/>
                    </a:lnTo>
                    <a:lnTo>
                      <a:pt x="1492" y="527"/>
                    </a:lnTo>
                    <a:lnTo>
                      <a:pt x="1496" y="527"/>
                    </a:lnTo>
                    <a:lnTo>
                      <a:pt x="1497" y="529"/>
                    </a:lnTo>
                    <a:lnTo>
                      <a:pt x="1503" y="543"/>
                    </a:lnTo>
                    <a:lnTo>
                      <a:pt x="1503" y="554"/>
                    </a:lnTo>
                    <a:lnTo>
                      <a:pt x="1501" y="564"/>
                    </a:lnTo>
                    <a:lnTo>
                      <a:pt x="1504" y="573"/>
                    </a:lnTo>
                    <a:lnTo>
                      <a:pt x="1517" y="583"/>
                    </a:lnTo>
                    <a:lnTo>
                      <a:pt x="1506" y="604"/>
                    </a:lnTo>
                    <a:lnTo>
                      <a:pt x="1494" y="622"/>
                    </a:lnTo>
                    <a:lnTo>
                      <a:pt x="1497" y="622"/>
                    </a:lnTo>
                    <a:lnTo>
                      <a:pt x="1508" y="611"/>
                    </a:lnTo>
                    <a:lnTo>
                      <a:pt x="1518" y="602"/>
                    </a:lnTo>
                    <a:lnTo>
                      <a:pt x="1527" y="592"/>
                    </a:lnTo>
                    <a:lnTo>
                      <a:pt x="1539" y="595"/>
                    </a:lnTo>
                    <a:lnTo>
                      <a:pt x="1546" y="602"/>
                    </a:lnTo>
                    <a:lnTo>
                      <a:pt x="1553" y="611"/>
                    </a:lnTo>
                    <a:lnTo>
                      <a:pt x="1555" y="625"/>
                    </a:lnTo>
                    <a:lnTo>
                      <a:pt x="1571" y="625"/>
                    </a:lnTo>
                    <a:lnTo>
                      <a:pt x="1571" y="630"/>
                    </a:lnTo>
                    <a:lnTo>
                      <a:pt x="1572" y="634"/>
                    </a:lnTo>
                    <a:lnTo>
                      <a:pt x="1572" y="639"/>
                    </a:lnTo>
                    <a:lnTo>
                      <a:pt x="1574" y="644"/>
                    </a:lnTo>
                    <a:lnTo>
                      <a:pt x="1572" y="650"/>
                    </a:lnTo>
                    <a:lnTo>
                      <a:pt x="1572" y="653"/>
                    </a:lnTo>
                    <a:lnTo>
                      <a:pt x="1572" y="657"/>
                    </a:lnTo>
                    <a:lnTo>
                      <a:pt x="1574" y="658"/>
                    </a:lnTo>
                    <a:lnTo>
                      <a:pt x="1574" y="662"/>
                    </a:lnTo>
                    <a:lnTo>
                      <a:pt x="1574" y="664"/>
                    </a:lnTo>
                    <a:lnTo>
                      <a:pt x="1574" y="667"/>
                    </a:lnTo>
                    <a:lnTo>
                      <a:pt x="1555" y="681"/>
                    </a:lnTo>
                    <a:lnTo>
                      <a:pt x="1534" y="690"/>
                    </a:lnTo>
                    <a:lnTo>
                      <a:pt x="1510" y="695"/>
                    </a:lnTo>
                    <a:lnTo>
                      <a:pt x="1485" y="698"/>
                    </a:lnTo>
                    <a:lnTo>
                      <a:pt x="1461" y="702"/>
                    </a:lnTo>
                    <a:lnTo>
                      <a:pt x="1436" y="705"/>
                    </a:lnTo>
                    <a:lnTo>
                      <a:pt x="1415" y="712"/>
                    </a:lnTo>
                    <a:lnTo>
                      <a:pt x="1396" y="721"/>
                    </a:lnTo>
                    <a:lnTo>
                      <a:pt x="1382" y="737"/>
                    </a:lnTo>
                    <a:lnTo>
                      <a:pt x="1386" y="737"/>
                    </a:lnTo>
                    <a:lnTo>
                      <a:pt x="1403" y="725"/>
                    </a:lnTo>
                    <a:lnTo>
                      <a:pt x="1424" y="716"/>
                    </a:lnTo>
                    <a:lnTo>
                      <a:pt x="1447" y="711"/>
                    </a:lnTo>
                    <a:lnTo>
                      <a:pt x="1448" y="714"/>
                    </a:lnTo>
                    <a:lnTo>
                      <a:pt x="1450" y="718"/>
                    </a:lnTo>
                    <a:lnTo>
                      <a:pt x="1452" y="719"/>
                    </a:lnTo>
                    <a:lnTo>
                      <a:pt x="1455" y="721"/>
                    </a:lnTo>
                    <a:lnTo>
                      <a:pt x="1459" y="723"/>
                    </a:lnTo>
                    <a:lnTo>
                      <a:pt x="1462" y="726"/>
                    </a:lnTo>
                    <a:lnTo>
                      <a:pt x="1457" y="735"/>
                    </a:lnTo>
                    <a:lnTo>
                      <a:pt x="1454" y="742"/>
                    </a:lnTo>
                    <a:lnTo>
                      <a:pt x="1452" y="749"/>
                    </a:lnTo>
                    <a:lnTo>
                      <a:pt x="1450" y="760"/>
                    </a:lnTo>
                    <a:lnTo>
                      <a:pt x="1464" y="767"/>
                    </a:lnTo>
                    <a:lnTo>
                      <a:pt x="1473" y="777"/>
                    </a:lnTo>
                    <a:lnTo>
                      <a:pt x="1480" y="787"/>
                    </a:lnTo>
                    <a:lnTo>
                      <a:pt x="1489" y="798"/>
                    </a:lnTo>
                    <a:lnTo>
                      <a:pt x="1489" y="801"/>
                    </a:lnTo>
                    <a:lnTo>
                      <a:pt x="1489" y="803"/>
                    </a:lnTo>
                    <a:lnTo>
                      <a:pt x="1487" y="803"/>
                    </a:lnTo>
                    <a:lnTo>
                      <a:pt x="1487" y="805"/>
                    </a:lnTo>
                    <a:lnTo>
                      <a:pt x="1485" y="807"/>
                    </a:lnTo>
                    <a:lnTo>
                      <a:pt x="1475" y="819"/>
                    </a:lnTo>
                    <a:lnTo>
                      <a:pt x="1461" y="829"/>
                    </a:lnTo>
                    <a:lnTo>
                      <a:pt x="1443" y="836"/>
                    </a:lnTo>
                    <a:lnTo>
                      <a:pt x="1443" y="821"/>
                    </a:lnTo>
                    <a:lnTo>
                      <a:pt x="1452" y="815"/>
                    </a:lnTo>
                    <a:lnTo>
                      <a:pt x="1459" y="810"/>
                    </a:lnTo>
                    <a:lnTo>
                      <a:pt x="1466" y="801"/>
                    </a:lnTo>
                    <a:lnTo>
                      <a:pt x="1459" y="798"/>
                    </a:lnTo>
                    <a:lnTo>
                      <a:pt x="1459" y="794"/>
                    </a:lnTo>
                    <a:lnTo>
                      <a:pt x="1457" y="794"/>
                    </a:lnTo>
                    <a:lnTo>
                      <a:pt x="1455" y="794"/>
                    </a:lnTo>
                    <a:lnTo>
                      <a:pt x="1455" y="794"/>
                    </a:lnTo>
                    <a:lnTo>
                      <a:pt x="1455" y="796"/>
                    </a:lnTo>
                    <a:lnTo>
                      <a:pt x="1455" y="798"/>
                    </a:lnTo>
                    <a:lnTo>
                      <a:pt x="1455" y="798"/>
                    </a:lnTo>
                    <a:lnTo>
                      <a:pt x="1443" y="807"/>
                    </a:lnTo>
                    <a:lnTo>
                      <a:pt x="1427" y="814"/>
                    </a:lnTo>
                    <a:lnTo>
                      <a:pt x="1414" y="819"/>
                    </a:lnTo>
                    <a:lnTo>
                      <a:pt x="1400" y="826"/>
                    </a:lnTo>
                    <a:lnTo>
                      <a:pt x="1387" y="835"/>
                    </a:lnTo>
                    <a:lnTo>
                      <a:pt x="1379" y="847"/>
                    </a:lnTo>
                    <a:lnTo>
                      <a:pt x="1373" y="864"/>
                    </a:lnTo>
                    <a:lnTo>
                      <a:pt x="1379" y="866"/>
                    </a:lnTo>
                    <a:lnTo>
                      <a:pt x="1386" y="868"/>
                    </a:lnTo>
                    <a:lnTo>
                      <a:pt x="1389" y="871"/>
                    </a:lnTo>
                    <a:lnTo>
                      <a:pt x="1382" y="871"/>
                    </a:lnTo>
                    <a:lnTo>
                      <a:pt x="1372" y="880"/>
                    </a:lnTo>
                    <a:lnTo>
                      <a:pt x="1358" y="883"/>
                    </a:lnTo>
                    <a:lnTo>
                      <a:pt x="1345" y="885"/>
                    </a:lnTo>
                    <a:lnTo>
                      <a:pt x="1331" y="887"/>
                    </a:lnTo>
                    <a:lnTo>
                      <a:pt x="1321" y="915"/>
                    </a:lnTo>
                    <a:lnTo>
                      <a:pt x="1309" y="945"/>
                    </a:lnTo>
                    <a:lnTo>
                      <a:pt x="1305" y="941"/>
                    </a:lnTo>
                    <a:lnTo>
                      <a:pt x="1304" y="939"/>
                    </a:lnTo>
                    <a:lnTo>
                      <a:pt x="1300" y="938"/>
                    </a:lnTo>
                    <a:lnTo>
                      <a:pt x="1298" y="936"/>
                    </a:lnTo>
                    <a:lnTo>
                      <a:pt x="1293" y="932"/>
                    </a:lnTo>
                    <a:lnTo>
                      <a:pt x="1293" y="941"/>
                    </a:lnTo>
                    <a:lnTo>
                      <a:pt x="1295" y="945"/>
                    </a:lnTo>
                    <a:lnTo>
                      <a:pt x="1298" y="955"/>
                    </a:lnTo>
                    <a:lnTo>
                      <a:pt x="1302" y="967"/>
                    </a:lnTo>
                    <a:lnTo>
                      <a:pt x="1305" y="978"/>
                    </a:lnTo>
                    <a:lnTo>
                      <a:pt x="1305" y="983"/>
                    </a:lnTo>
                    <a:lnTo>
                      <a:pt x="1291" y="992"/>
                    </a:lnTo>
                    <a:lnTo>
                      <a:pt x="1276" y="1000"/>
                    </a:lnTo>
                    <a:lnTo>
                      <a:pt x="1260" y="1011"/>
                    </a:lnTo>
                    <a:lnTo>
                      <a:pt x="1244" y="1021"/>
                    </a:lnTo>
                    <a:lnTo>
                      <a:pt x="1234" y="1035"/>
                    </a:lnTo>
                    <a:lnTo>
                      <a:pt x="1229" y="1053"/>
                    </a:lnTo>
                    <a:lnTo>
                      <a:pt x="1223" y="1067"/>
                    </a:lnTo>
                    <a:lnTo>
                      <a:pt x="1225" y="1084"/>
                    </a:lnTo>
                    <a:lnTo>
                      <a:pt x="1230" y="1103"/>
                    </a:lnTo>
                    <a:lnTo>
                      <a:pt x="1237" y="1123"/>
                    </a:lnTo>
                    <a:lnTo>
                      <a:pt x="1244" y="1142"/>
                    </a:lnTo>
                    <a:lnTo>
                      <a:pt x="1248" y="1159"/>
                    </a:lnTo>
                    <a:lnTo>
                      <a:pt x="1244" y="1159"/>
                    </a:lnTo>
                    <a:lnTo>
                      <a:pt x="1244" y="1163"/>
                    </a:lnTo>
                    <a:lnTo>
                      <a:pt x="1232" y="1159"/>
                    </a:lnTo>
                    <a:lnTo>
                      <a:pt x="1227" y="1144"/>
                    </a:lnTo>
                    <a:lnTo>
                      <a:pt x="1218" y="1124"/>
                    </a:lnTo>
                    <a:lnTo>
                      <a:pt x="1208" y="1103"/>
                    </a:lnTo>
                    <a:lnTo>
                      <a:pt x="1197" y="1088"/>
                    </a:lnTo>
                    <a:lnTo>
                      <a:pt x="1187" y="1079"/>
                    </a:lnTo>
                    <a:lnTo>
                      <a:pt x="1174" y="1077"/>
                    </a:lnTo>
                    <a:lnTo>
                      <a:pt x="1159" y="1070"/>
                    </a:lnTo>
                    <a:lnTo>
                      <a:pt x="1141" y="1063"/>
                    </a:lnTo>
                    <a:lnTo>
                      <a:pt x="1120" y="1060"/>
                    </a:lnTo>
                    <a:lnTo>
                      <a:pt x="1120" y="1063"/>
                    </a:lnTo>
                    <a:lnTo>
                      <a:pt x="1117" y="1063"/>
                    </a:lnTo>
                    <a:lnTo>
                      <a:pt x="1119" y="1069"/>
                    </a:lnTo>
                    <a:lnTo>
                      <a:pt x="1122" y="1074"/>
                    </a:lnTo>
                    <a:lnTo>
                      <a:pt x="1124" y="1077"/>
                    </a:lnTo>
                    <a:lnTo>
                      <a:pt x="1126" y="1081"/>
                    </a:lnTo>
                    <a:lnTo>
                      <a:pt x="1129" y="1086"/>
                    </a:lnTo>
                    <a:lnTo>
                      <a:pt x="1113" y="1086"/>
                    </a:lnTo>
                    <a:lnTo>
                      <a:pt x="1101" y="1081"/>
                    </a:lnTo>
                    <a:lnTo>
                      <a:pt x="1085" y="1077"/>
                    </a:lnTo>
                    <a:lnTo>
                      <a:pt x="1070" y="1077"/>
                    </a:lnTo>
                    <a:lnTo>
                      <a:pt x="1054" y="1079"/>
                    </a:lnTo>
                    <a:lnTo>
                      <a:pt x="1043" y="1082"/>
                    </a:lnTo>
                    <a:lnTo>
                      <a:pt x="1031" y="1088"/>
                    </a:lnTo>
                    <a:lnTo>
                      <a:pt x="1021" y="1095"/>
                    </a:lnTo>
                    <a:lnTo>
                      <a:pt x="1014" y="1105"/>
                    </a:lnTo>
                    <a:lnTo>
                      <a:pt x="1010" y="1114"/>
                    </a:lnTo>
                    <a:lnTo>
                      <a:pt x="1012" y="1121"/>
                    </a:lnTo>
                    <a:lnTo>
                      <a:pt x="1012" y="1130"/>
                    </a:lnTo>
                    <a:lnTo>
                      <a:pt x="1009" y="1140"/>
                    </a:lnTo>
                    <a:lnTo>
                      <a:pt x="1002" y="1163"/>
                    </a:lnTo>
                    <a:lnTo>
                      <a:pt x="1002" y="1180"/>
                    </a:lnTo>
                    <a:lnTo>
                      <a:pt x="1003" y="1198"/>
                    </a:lnTo>
                    <a:lnTo>
                      <a:pt x="1010" y="1215"/>
                    </a:lnTo>
                    <a:lnTo>
                      <a:pt x="1021" y="1236"/>
                    </a:lnTo>
                    <a:lnTo>
                      <a:pt x="1033" y="1238"/>
                    </a:lnTo>
                    <a:lnTo>
                      <a:pt x="1040" y="1240"/>
                    </a:lnTo>
                    <a:lnTo>
                      <a:pt x="1043" y="1243"/>
                    </a:lnTo>
                    <a:lnTo>
                      <a:pt x="1047" y="1245"/>
                    </a:lnTo>
                    <a:lnTo>
                      <a:pt x="1052" y="1247"/>
                    </a:lnTo>
                    <a:lnTo>
                      <a:pt x="1061" y="1243"/>
                    </a:lnTo>
                    <a:lnTo>
                      <a:pt x="1075" y="1236"/>
                    </a:lnTo>
                    <a:lnTo>
                      <a:pt x="1078" y="1234"/>
                    </a:lnTo>
                    <a:lnTo>
                      <a:pt x="1080" y="1234"/>
                    </a:lnTo>
                    <a:lnTo>
                      <a:pt x="1084" y="1234"/>
                    </a:lnTo>
                    <a:lnTo>
                      <a:pt x="1084" y="1234"/>
                    </a:lnTo>
                    <a:lnTo>
                      <a:pt x="1085" y="1234"/>
                    </a:lnTo>
                    <a:lnTo>
                      <a:pt x="1087" y="1234"/>
                    </a:lnTo>
                    <a:lnTo>
                      <a:pt x="1087" y="1233"/>
                    </a:lnTo>
                    <a:lnTo>
                      <a:pt x="1091" y="1229"/>
                    </a:lnTo>
                    <a:lnTo>
                      <a:pt x="1092" y="1224"/>
                    </a:lnTo>
                    <a:lnTo>
                      <a:pt x="1094" y="1219"/>
                    </a:lnTo>
                    <a:lnTo>
                      <a:pt x="1096" y="1213"/>
                    </a:lnTo>
                    <a:lnTo>
                      <a:pt x="1098" y="1210"/>
                    </a:lnTo>
                    <a:lnTo>
                      <a:pt x="1106" y="1201"/>
                    </a:lnTo>
                    <a:lnTo>
                      <a:pt x="1117" y="1196"/>
                    </a:lnTo>
                    <a:lnTo>
                      <a:pt x="1133" y="1194"/>
                    </a:lnTo>
                    <a:lnTo>
                      <a:pt x="1134" y="1198"/>
                    </a:lnTo>
                    <a:lnTo>
                      <a:pt x="1136" y="1199"/>
                    </a:lnTo>
                    <a:lnTo>
                      <a:pt x="1136" y="1201"/>
                    </a:lnTo>
                    <a:lnTo>
                      <a:pt x="1138" y="1201"/>
                    </a:lnTo>
                    <a:lnTo>
                      <a:pt x="1138" y="1199"/>
                    </a:lnTo>
                    <a:lnTo>
                      <a:pt x="1139" y="1199"/>
                    </a:lnTo>
                    <a:lnTo>
                      <a:pt x="1143" y="1199"/>
                    </a:lnTo>
                    <a:lnTo>
                      <a:pt x="1148" y="1198"/>
                    </a:lnTo>
                    <a:lnTo>
                      <a:pt x="1148" y="1213"/>
                    </a:lnTo>
                    <a:lnTo>
                      <a:pt x="1141" y="1220"/>
                    </a:lnTo>
                    <a:lnTo>
                      <a:pt x="1136" y="1233"/>
                    </a:lnTo>
                    <a:lnTo>
                      <a:pt x="1131" y="1250"/>
                    </a:lnTo>
                    <a:lnTo>
                      <a:pt x="1126" y="1266"/>
                    </a:lnTo>
                    <a:lnTo>
                      <a:pt x="1120" y="1278"/>
                    </a:lnTo>
                    <a:lnTo>
                      <a:pt x="1138" y="1278"/>
                    </a:lnTo>
                    <a:lnTo>
                      <a:pt x="1153" y="1276"/>
                    </a:lnTo>
                    <a:lnTo>
                      <a:pt x="1167" y="1276"/>
                    </a:lnTo>
                    <a:lnTo>
                      <a:pt x="1180" y="1278"/>
                    </a:lnTo>
                    <a:lnTo>
                      <a:pt x="1188" y="1283"/>
                    </a:lnTo>
                    <a:lnTo>
                      <a:pt x="1195" y="1294"/>
                    </a:lnTo>
                    <a:lnTo>
                      <a:pt x="1197" y="1309"/>
                    </a:lnTo>
                    <a:lnTo>
                      <a:pt x="1194" y="1320"/>
                    </a:lnTo>
                    <a:lnTo>
                      <a:pt x="1190" y="1334"/>
                    </a:lnTo>
                    <a:lnTo>
                      <a:pt x="1190" y="1348"/>
                    </a:lnTo>
                    <a:lnTo>
                      <a:pt x="1199" y="1357"/>
                    </a:lnTo>
                    <a:lnTo>
                      <a:pt x="1204" y="1363"/>
                    </a:lnTo>
                    <a:lnTo>
                      <a:pt x="1211" y="1370"/>
                    </a:lnTo>
                    <a:lnTo>
                      <a:pt x="1222" y="1376"/>
                    </a:lnTo>
                    <a:lnTo>
                      <a:pt x="1235" y="1379"/>
                    </a:lnTo>
                    <a:lnTo>
                      <a:pt x="1242" y="1370"/>
                    </a:lnTo>
                    <a:lnTo>
                      <a:pt x="1251" y="1367"/>
                    </a:lnTo>
                    <a:lnTo>
                      <a:pt x="1267" y="1367"/>
                    </a:lnTo>
                    <a:lnTo>
                      <a:pt x="1269" y="1370"/>
                    </a:lnTo>
                    <a:lnTo>
                      <a:pt x="1272" y="1374"/>
                    </a:lnTo>
                    <a:lnTo>
                      <a:pt x="1274" y="1376"/>
                    </a:lnTo>
                    <a:lnTo>
                      <a:pt x="1276" y="1376"/>
                    </a:lnTo>
                    <a:lnTo>
                      <a:pt x="1281" y="1377"/>
                    </a:lnTo>
                    <a:lnTo>
                      <a:pt x="1286" y="1379"/>
                    </a:lnTo>
                    <a:lnTo>
                      <a:pt x="1293" y="1365"/>
                    </a:lnTo>
                    <a:lnTo>
                      <a:pt x="1302" y="1355"/>
                    </a:lnTo>
                    <a:lnTo>
                      <a:pt x="1312" y="1346"/>
                    </a:lnTo>
                    <a:lnTo>
                      <a:pt x="1325" y="1339"/>
                    </a:lnTo>
                    <a:lnTo>
                      <a:pt x="1344" y="1336"/>
                    </a:lnTo>
                    <a:lnTo>
                      <a:pt x="1347" y="1334"/>
                    </a:lnTo>
                    <a:lnTo>
                      <a:pt x="1349" y="1334"/>
                    </a:lnTo>
                    <a:lnTo>
                      <a:pt x="1352" y="1334"/>
                    </a:lnTo>
                    <a:lnTo>
                      <a:pt x="1354" y="1334"/>
                    </a:lnTo>
                    <a:lnTo>
                      <a:pt x="1358" y="1336"/>
                    </a:lnTo>
                    <a:lnTo>
                      <a:pt x="1363" y="1336"/>
                    </a:lnTo>
                    <a:lnTo>
                      <a:pt x="1361" y="1339"/>
                    </a:lnTo>
                    <a:lnTo>
                      <a:pt x="1361" y="1343"/>
                    </a:lnTo>
                    <a:lnTo>
                      <a:pt x="1359" y="1343"/>
                    </a:lnTo>
                    <a:lnTo>
                      <a:pt x="1359" y="1344"/>
                    </a:lnTo>
                    <a:lnTo>
                      <a:pt x="1361" y="1344"/>
                    </a:lnTo>
                    <a:lnTo>
                      <a:pt x="1363" y="1346"/>
                    </a:lnTo>
                    <a:lnTo>
                      <a:pt x="1366" y="1348"/>
                    </a:lnTo>
                    <a:lnTo>
                      <a:pt x="1366" y="1344"/>
                    </a:lnTo>
                    <a:lnTo>
                      <a:pt x="1370" y="1341"/>
                    </a:lnTo>
                    <a:lnTo>
                      <a:pt x="1372" y="1339"/>
                    </a:lnTo>
                    <a:lnTo>
                      <a:pt x="1373" y="1337"/>
                    </a:lnTo>
                    <a:lnTo>
                      <a:pt x="1375" y="1336"/>
                    </a:lnTo>
                    <a:lnTo>
                      <a:pt x="1379" y="1334"/>
                    </a:lnTo>
                    <a:lnTo>
                      <a:pt x="1382" y="1332"/>
                    </a:lnTo>
                    <a:lnTo>
                      <a:pt x="1398" y="1346"/>
                    </a:lnTo>
                    <a:lnTo>
                      <a:pt x="1419" y="1353"/>
                    </a:lnTo>
                    <a:lnTo>
                      <a:pt x="1440" y="1355"/>
                    </a:lnTo>
                    <a:lnTo>
                      <a:pt x="1464" y="1353"/>
                    </a:lnTo>
                    <a:lnTo>
                      <a:pt x="1489" y="1351"/>
                    </a:lnTo>
                    <a:lnTo>
                      <a:pt x="1489" y="1355"/>
                    </a:lnTo>
                    <a:lnTo>
                      <a:pt x="1489" y="1357"/>
                    </a:lnTo>
                    <a:lnTo>
                      <a:pt x="1487" y="1358"/>
                    </a:lnTo>
                    <a:lnTo>
                      <a:pt x="1487" y="1358"/>
                    </a:lnTo>
                    <a:lnTo>
                      <a:pt x="1487" y="1360"/>
                    </a:lnTo>
                    <a:lnTo>
                      <a:pt x="1485" y="1363"/>
                    </a:lnTo>
                    <a:lnTo>
                      <a:pt x="1497" y="1367"/>
                    </a:lnTo>
                    <a:lnTo>
                      <a:pt x="1504" y="1372"/>
                    </a:lnTo>
                    <a:lnTo>
                      <a:pt x="1511" y="1377"/>
                    </a:lnTo>
                    <a:lnTo>
                      <a:pt x="1523" y="1383"/>
                    </a:lnTo>
                    <a:lnTo>
                      <a:pt x="1523" y="1393"/>
                    </a:lnTo>
                    <a:lnTo>
                      <a:pt x="1536" y="1397"/>
                    </a:lnTo>
                    <a:lnTo>
                      <a:pt x="1544" y="1398"/>
                    </a:lnTo>
                    <a:lnTo>
                      <a:pt x="1551" y="1405"/>
                    </a:lnTo>
                    <a:lnTo>
                      <a:pt x="1555" y="1416"/>
                    </a:lnTo>
                    <a:lnTo>
                      <a:pt x="1576" y="1418"/>
                    </a:lnTo>
                    <a:lnTo>
                      <a:pt x="1593" y="1419"/>
                    </a:lnTo>
                    <a:lnTo>
                      <a:pt x="1616" y="1421"/>
                    </a:lnTo>
                    <a:lnTo>
                      <a:pt x="1632" y="1442"/>
                    </a:lnTo>
                    <a:lnTo>
                      <a:pt x="1651" y="1461"/>
                    </a:lnTo>
                    <a:lnTo>
                      <a:pt x="1672" y="1477"/>
                    </a:lnTo>
                    <a:lnTo>
                      <a:pt x="1696" y="1489"/>
                    </a:lnTo>
                    <a:lnTo>
                      <a:pt x="1695" y="1496"/>
                    </a:lnTo>
                    <a:lnTo>
                      <a:pt x="1691" y="1500"/>
                    </a:lnTo>
                    <a:lnTo>
                      <a:pt x="1688" y="1505"/>
                    </a:lnTo>
                    <a:lnTo>
                      <a:pt x="1684" y="1508"/>
                    </a:lnTo>
                    <a:lnTo>
                      <a:pt x="1681" y="1514"/>
                    </a:lnTo>
                    <a:lnTo>
                      <a:pt x="1703" y="1514"/>
                    </a:lnTo>
                    <a:lnTo>
                      <a:pt x="1724" y="1521"/>
                    </a:lnTo>
                    <a:lnTo>
                      <a:pt x="1728" y="1533"/>
                    </a:lnTo>
                    <a:lnTo>
                      <a:pt x="1733" y="1531"/>
                    </a:lnTo>
                    <a:lnTo>
                      <a:pt x="1736" y="1529"/>
                    </a:lnTo>
                    <a:lnTo>
                      <a:pt x="1742" y="1531"/>
                    </a:lnTo>
                    <a:lnTo>
                      <a:pt x="1743" y="1531"/>
                    </a:lnTo>
                    <a:lnTo>
                      <a:pt x="1747" y="1533"/>
                    </a:lnTo>
                    <a:lnTo>
                      <a:pt x="1750" y="1535"/>
                    </a:lnTo>
                    <a:lnTo>
                      <a:pt x="1754" y="1536"/>
                    </a:lnTo>
                    <a:lnTo>
                      <a:pt x="1808" y="1540"/>
                    </a:lnTo>
                    <a:lnTo>
                      <a:pt x="1813" y="1545"/>
                    </a:lnTo>
                    <a:lnTo>
                      <a:pt x="1817" y="1555"/>
                    </a:lnTo>
                    <a:lnTo>
                      <a:pt x="1818" y="1564"/>
                    </a:lnTo>
                    <a:lnTo>
                      <a:pt x="1824" y="1571"/>
                    </a:lnTo>
                    <a:lnTo>
                      <a:pt x="1832" y="1573"/>
                    </a:lnTo>
                    <a:lnTo>
                      <a:pt x="1841" y="1573"/>
                    </a:lnTo>
                    <a:lnTo>
                      <a:pt x="1848" y="1571"/>
                    </a:lnTo>
                    <a:lnTo>
                      <a:pt x="1853" y="1578"/>
                    </a:lnTo>
                    <a:lnTo>
                      <a:pt x="1859" y="1583"/>
                    </a:lnTo>
                    <a:lnTo>
                      <a:pt x="1862" y="1589"/>
                    </a:lnTo>
                    <a:lnTo>
                      <a:pt x="1864" y="1596"/>
                    </a:lnTo>
                    <a:lnTo>
                      <a:pt x="1866" y="1604"/>
                    </a:lnTo>
                    <a:lnTo>
                      <a:pt x="1853" y="1620"/>
                    </a:lnTo>
                    <a:lnTo>
                      <a:pt x="1839" y="1639"/>
                    </a:lnTo>
                    <a:lnTo>
                      <a:pt x="1825" y="1660"/>
                    </a:lnTo>
                    <a:lnTo>
                      <a:pt x="1813" y="1681"/>
                    </a:lnTo>
                    <a:lnTo>
                      <a:pt x="1805" y="1697"/>
                    </a:lnTo>
                    <a:lnTo>
                      <a:pt x="1805" y="1707"/>
                    </a:lnTo>
                    <a:lnTo>
                      <a:pt x="1806" y="1721"/>
                    </a:lnTo>
                    <a:lnTo>
                      <a:pt x="1810" y="1737"/>
                    </a:lnTo>
                    <a:lnTo>
                      <a:pt x="1808" y="1751"/>
                    </a:lnTo>
                    <a:lnTo>
                      <a:pt x="1805" y="1760"/>
                    </a:lnTo>
                    <a:lnTo>
                      <a:pt x="1798" y="1774"/>
                    </a:lnTo>
                    <a:lnTo>
                      <a:pt x="1789" y="1789"/>
                    </a:lnTo>
                    <a:lnTo>
                      <a:pt x="1780" y="1805"/>
                    </a:lnTo>
                    <a:lnTo>
                      <a:pt x="1771" y="1817"/>
                    </a:lnTo>
                    <a:lnTo>
                      <a:pt x="1766" y="1824"/>
                    </a:lnTo>
                    <a:lnTo>
                      <a:pt x="1756" y="1828"/>
                    </a:lnTo>
                    <a:lnTo>
                      <a:pt x="1740" y="1830"/>
                    </a:lnTo>
                    <a:lnTo>
                      <a:pt x="1724" y="1831"/>
                    </a:lnTo>
                    <a:lnTo>
                      <a:pt x="1709" y="1835"/>
                    </a:lnTo>
                    <a:lnTo>
                      <a:pt x="1695" y="1840"/>
                    </a:lnTo>
                    <a:lnTo>
                      <a:pt x="1686" y="1850"/>
                    </a:lnTo>
                    <a:lnTo>
                      <a:pt x="1682" y="1856"/>
                    </a:lnTo>
                    <a:lnTo>
                      <a:pt x="1682" y="1859"/>
                    </a:lnTo>
                    <a:lnTo>
                      <a:pt x="1682" y="1863"/>
                    </a:lnTo>
                    <a:lnTo>
                      <a:pt x="1684" y="1868"/>
                    </a:lnTo>
                    <a:lnTo>
                      <a:pt x="1686" y="1873"/>
                    </a:lnTo>
                    <a:lnTo>
                      <a:pt x="1674" y="1873"/>
                    </a:lnTo>
                    <a:lnTo>
                      <a:pt x="1672" y="1896"/>
                    </a:lnTo>
                    <a:lnTo>
                      <a:pt x="1668" y="1915"/>
                    </a:lnTo>
                    <a:lnTo>
                      <a:pt x="1661" y="1931"/>
                    </a:lnTo>
                    <a:lnTo>
                      <a:pt x="1654" y="1946"/>
                    </a:lnTo>
                    <a:lnTo>
                      <a:pt x="1647" y="1966"/>
                    </a:lnTo>
                    <a:lnTo>
                      <a:pt x="1642" y="1966"/>
                    </a:lnTo>
                    <a:lnTo>
                      <a:pt x="1642" y="1959"/>
                    </a:lnTo>
                    <a:lnTo>
                      <a:pt x="1642" y="1955"/>
                    </a:lnTo>
                    <a:lnTo>
                      <a:pt x="1640" y="1950"/>
                    </a:lnTo>
                    <a:lnTo>
                      <a:pt x="1639" y="1946"/>
                    </a:lnTo>
                    <a:lnTo>
                      <a:pt x="1637" y="1948"/>
                    </a:lnTo>
                    <a:lnTo>
                      <a:pt x="1637" y="1948"/>
                    </a:lnTo>
                    <a:lnTo>
                      <a:pt x="1635" y="1948"/>
                    </a:lnTo>
                    <a:lnTo>
                      <a:pt x="1633" y="1950"/>
                    </a:lnTo>
                    <a:lnTo>
                      <a:pt x="1632" y="1950"/>
                    </a:lnTo>
                    <a:lnTo>
                      <a:pt x="1623" y="1971"/>
                    </a:lnTo>
                    <a:lnTo>
                      <a:pt x="1613" y="1985"/>
                    </a:lnTo>
                    <a:lnTo>
                      <a:pt x="1602" y="1997"/>
                    </a:lnTo>
                    <a:lnTo>
                      <a:pt x="1590" y="2011"/>
                    </a:lnTo>
                    <a:lnTo>
                      <a:pt x="1565" y="2006"/>
                    </a:lnTo>
                    <a:lnTo>
                      <a:pt x="1543" y="2001"/>
                    </a:lnTo>
                    <a:lnTo>
                      <a:pt x="1543" y="2008"/>
                    </a:lnTo>
                    <a:lnTo>
                      <a:pt x="1555" y="2015"/>
                    </a:lnTo>
                    <a:lnTo>
                      <a:pt x="1560" y="2025"/>
                    </a:lnTo>
                    <a:lnTo>
                      <a:pt x="1562" y="2035"/>
                    </a:lnTo>
                    <a:lnTo>
                      <a:pt x="1560" y="2048"/>
                    </a:lnTo>
                    <a:lnTo>
                      <a:pt x="1558" y="2062"/>
                    </a:lnTo>
                    <a:lnTo>
                      <a:pt x="1527" y="2063"/>
                    </a:lnTo>
                    <a:lnTo>
                      <a:pt x="1501" y="2070"/>
                    </a:lnTo>
                    <a:lnTo>
                      <a:pt x="1499" y="2074"/>
                    </a:lnTo>
                    <a:lnTo>
                      <a:pt x="1497" y="2079"/>
                    </a:lnTo>
                    <a:lnTo>
                      <a:pt x="1497" y="2086"/>
                    </a:lnTo>
                    <a:lnTo>
                      <a:pt x="1497" y="2093"/>
                    </a:lnTo>
                    <a:lnTo>
                      <a:pt x="1496" y="2097"/>
                    </a:lnTo>
                    <a:lnTo>
                      <a:pt x="1496" y="2098"/>
                    </a:lnTo>
                    <a:lnTo>
                      <a:pt x="1496" y="2102"/>
                    </a:lnTo>
                    <a:lnTo>
                      <a:pt x="1496" y="2105"/>
                    </a:lnTo>
                    <a:lnTo>
                      <a:pt x="1497" y="2112"/>
                    </a:lnTo>
                    <a:lnTo>
                      <a:pt x="1489" y="2112"/>
                    </a:lnTo>
                    <a:lnTo>
                      <a:pt x="1478" y="2114"/>
                    </a:lnTo>
                    <a:lnTo>
                      <a:pt x="1464" y="2114"/>
                    </a:lnTo>
                    <a:lnTo>
                      <a:pt x="1450" y="2116"/>
                    </a:lnTo>
                    <a:lnTo>
                      <a:pt x="1450" y="2123"/>
                    </a:lnTo>
                    <a:lnTo>
                      <a:pt x="1457" y="2126"/>
                    </a:lnTo>
                    <a:lnTo>
                      <a:pt x="1462" y="2130"/>
                    </a:lnTo>
                    <a:lnTo>
                      <a:pt x="1466" y="2131"/>
                    </a:lnTo>
                    <a:lnTo>
                      <a:pt x="1469" y="2133"/>
                    </a:lnTo>
                    <a:lnTo>
                      <a:pt x="1473" y="2137"/>
                    </a:lnTo>
                    <a:lnTo>
                      <a:pt x="1475" y="2140"/>
                    </a:lnTo>
                    <a:lnTo>
                      <a:pt x="1478" y="2145"/>
                    </a:lnTo>
                    <a:lnTo>
                      <a:pt x="1471" y="2147"/>
                    </a:lnTo>
                    <a:lnTo>
                      <a:pt x="1466" y="2149"/>
                    </a:lnTo>
                    <a:lnTo>
                      <a:pt x="1461" y="2151"/>
                    </a:lnTo>
                    <a:lnTo>
                      <a:pt x="1457" y="2152"/>
                    </a:lnTo>
                    <a:lnTo>
                      <a:pt x="1455" y="2158"/>
                    </a:lnTo>
                    <a:lnTo>
                      <a:pt x="1450" y="2168"/>
                    </a:lnTo>
                    <a:lnTo>
                      <a:pt x="1447" y="2179"/>
                    </a:lnTo>
                    <a:lnTo>
                      <a:pt x="1443" y="2189"/>
                    </a:lnTo>
                    <a:lnTo>
                      <a:pt x="1440" y="2191"/>
                    </a:lnTo>
                    <a:lnTo>
                      <a:pt x="1438" y="2191"/>
                    </a:lnTo>
                    <a:lnTo>
                      <a:pt x="1433" y="2193"/>
                    </a:lnTo>
                    <a:lnTo>
                      <a:pt x="1427" y="2193"/>
                    </a:lnTo>
                    <a:lnTo>
                      <a:pt x="1427" y="2198"/>
                    </a:lnTo>
                    <a:lnTo>
                      <a:pt x="1427" y="2201"/>
                    </a:lnTo>
                    <a:lnTo>
                      <a:pt x="1427" y="2203"/>
                    </a:lnTo>
                    <a:lnTo>
                      <a:pt x="1426" y="2205"/>
                    </a:lnTo>
                    <a:lnTo>
                      <a:pt x="1427" y="2207"/>
                    </a:lnTo>
                    <a:lnTo>
                      <a:pt x="1427" y="2208"/>
                    </a:lnTo>
                    <a:lnTo>
                      <a:pt x="1431" y="2215"/>
                    </a:lnTo>
                    <a:lnTo>
                      <a:pt x="1434" y="2221"/>
                    </a:lnTo>
                    <a:lnTo>
                      <a:pt x="1440" y="2224"/>
                    </a:lnTo>
                    <a:lnTo>
                      <a:pt x="1445" y="2227"/>
                    </a:lnTo>
                    <a:lnTo>
                      <a:pt x="1450" y="2231"/>
                    </a:lnTo>
                    <a:lnTo>
                      <a:pt x="1447" y="2243"/>
                    </a:lnTo>
                    <a:lnTo>
                      <a:pt x="1433" y="2250"/>
                    </a:lnTo>
                    <a:lnTo>
                      <a:pt x="1419" y="2264"/>
                    </a:lnTo>
                    <a:lnTo>
                      <a:pt x="1407" y="2282"/>
                    </a:lnTo>
                    <a:lnTo>
                      <a:pt x="1398" y="2299"/>
                    </a:lnTo>
                    <a:lnTo>
                      <a:pt x="1393" y="2315"/>
                    </a:lnTo>
                    <a:lnTo>
                      <a:pt x="1398" y="2320"/>
                    </a:lnTo>
                    <a:lnTo>
                      <a:pt x="1403" y="2325"/>
                    </a:lnTo>
                    <a:lnTo>
                      <a:pt x="1407" y="2330"/>
                    </a:lnTo>
                    <a:lnTo>
                      <a:pt x="1408" y="2339"/>
                    </a:lnTo>
                    <a:lnTo>
                      <a:pt x="1400" y="2341"/>
                    </a:lnTo>
                    <a:lnTo>
                      <a:pt x="1387" y="2348"/>
                    </a:lnTo>
                    <a:lnTo>
                      <a:pt x="1375" y="2358"/>
                    </a:lnTo>
                    <a:lnTo>
                      <a:pt x="1366" y="2369"/>
                    </a:lnTo>
                    <a:lnTo>
                      <a:pt x="1365" y="2372"/>
                    </a:lnTo>
                    <a:lnTo>
                      <a:pt x="1363" y="2376"/>
                    </a:lnTo>
                    <a:lnTo>
                      <a:pt x="1363" y="2379"/>
                    </a:lnTo>
                    <a:lnTo>
                      <a:pt x="1363" y="2385"/>
                    </a:lnTo>
                    <a:lnTo>
                      <a:pt x="1366" y="2385"/>
                    </a:lnTo>
                    <a:lnTo>
                      <a:pt x="1366" y="2381"/>
                    </a:lnTo>
                    <a:lnTo>
                      <a:pt x="1377" y="2369"/>
                    </a:lnTo>
                    <a:lnTo>
                      <a:pt x="1386" y="2357"/>
                    </a:lnTo>
                    <a:lnTo>
                      <a:pt x="1389" y="2358"/>
                    </a:lnTo>
                    <a:lnTo>
                      <a:pt x="1391" y="2358"/>
                    </a:lnTo>
                    <a:lnTo>
                      <a:pt x="1391" y="2360"/>
                    </a:lnTo>
                    <a:lnTo>
                      <a:pt x="1391" y="2360"/>
                    </a:lnTo>
                    <a:lnTo>
                      <a:pt x="1393" y="2362"/>
                    </a:lnTo>
                    <a:lnTo>
                      <a:pt x="1396" y="2371"/>
                    </a:lnTo>
                    <a:lnTo>
                      <a:pt x="1398" y="2381"/>
                    </a:lnTo>
                    <a:lnTo>
                      <a:pt x="1400" y="2393"/>
                    </a:lnTo>
                    <a:lnTo>
                      <a:pt x="1401" y="2404"/>
                    </a:lnTo>
                    <a:lnTo>
                      <a:pt x="1407" y="2404"/>
                    </a:lnTo>
                    <a:lnTo>
                      <a:pt x="1408" y="2404"/>
                    </a:lnTo>
                    <a:lnTo>
                      <a:pt x="1412" y="2404"/>
                    </a:lnTo>
                    <a:lnTo>
                      <a:pt x="1412" y="2406"/>
                    </a:lnTo>
                    <a:lnTo>
                      <a:pt x="1414" y="2406"/>
                    </a:lnTo>
                    <a:lnTo>
                      <a:pt x="1414" y="2407"/>
                    </a:lnTo>
                    <a:lnTo>
                      <a:pt x="1417" y="2411"/>
                    </a:lnTo>
                    <a:lnTo>
                      <a:pt x="1414" y="2413"/>
                    </a:lnTo>
                    <a:lnTo>
                      <a:pt x="1412" y="2414"/>
                    </a:lnTo>
                    <a:lnTo>
                      <a:pt x="1412" y="2416"/>
                    </a:lnTo>
                    <a:lnTo>
                      <a:pt x="1410" y="2416"/>
                    </a:lnTo>
                    <a:lnTo>
                      <a:pt x="1408" y="2418"/>
                    </a:lnTo>
                    <a:lnTo>
                      <a:pt x="1405" y="2419"/>
                    </a:lnTo>
                    <a:lnTo>
                      <a:pt x="1389" y="2423"/>
                    </a:lnTo>
                    <a:lnTo>
                      <a:pt x="1373" y="2419"/>
                    </a:lnTo>
                    <a:lnTo>
                      <a:pt x="1358" y="2411"/>
                    </a:lnTo>
                    <a:lnTo>
                      <a:pt x="1342" y="2399"/>
                    </a:lnTo>
                    <a:lnTo>
                      <a:pt x="1328" y="2385"/>
                    </a:lnTo>
                    <a:lnTo>
                      <a:pt x="1318" y="2371"/>
                    </a:lnTo>
                    <a:lnTo>
                      <a:pt x="1312" y="2357"/>
                    </a:lnTo>
                    <a:lnTo>
                      <a:pt x="1316" y="2357"/>
                    </a:lnTo>
                    <a:lnTo>
                      <a:pt x="1328" y="2369"/>
                    </a:lnTo>
                    <a:lnTo>
                      <a:pt x="1340" y="2379"/>
                    </a:lnTo>
                    <a:lnTo>
                      <a:pt x="1354" y="2388"/>
                    </a:lnTo>
                    <a:lnTo>
                      <a:pt x="1354" y="2381"/>
                    </a:lnTo>
                    <a:lnTo>
                      <a:pt x="1335" y="2371"/>
                    </a:lnTo>
                    <a:lnTo>
                      <a:pt x="1319" y="2357"/>
                    </a:lnTo>
                    <a:lnTo>
                      <a:pt x="1309" y="2337"/>
                    </a:lnTo>
                    <a:lnTo>
                      <a:pt x="1302" y="2315"/>
                    </a:lnTo>
                    <a:lnTo>
                      <a:pt x="1298" y="2292"/>
                    </a:lnTo>
                    <a:lnTo>
                      <a:pt x="1300" y="2266"/>
                    </a:lnTo>
                    <a:lnTo>
                      <a:pt x="1302" y="2241"/>
                    </a:lnTo>
                    <a:lnTo>
                      <a:pt x="1307" y="2219"/>
                    </a:lnTo>
                    <a:lnTo>
                      <a:pt x="1314" y="2198"/>
                    </a:lnTo>
                    <a:lnTo>
                      <a:pt x="1321" y="2180"/>
                    </a:lnTo>
                    <a:lnTo>
                      <a:pt x="1331" y="2180"/>
                    </a:lnTo>
                    <a:lnTo>
                      <a:pt x="1340" y="2145"/>
                    </a:lnTo>
                    <a:lnTo>
                      <a:pt x="1335" y="2145"/>
                    </a:lnTo>
                    <a:lnTo>
                      <a:pt x="1335" y="2142"/>
                    </a:lnTo>
                    <a:lnTo>
                      <a:pt x="1331" y="2145"/>
                    </a:lnTo>
                    <a:lnTo>
                      <a:pt x="1328" y="2149"/>
                    </a:lnTo>
                    <a:lnTo>
                      <a:pt x="1326" y="2152"/>
                    </a:lnTo>
                    <a:lnTo>
                      <a:pt x="1323" y="2156"/>
                    </a:lnTo>
                    <a:lnTo>
                      <a:pt x="1316" y="2158"/>
                    </a:lnTo>
                    <a:lnTo>
                      <a:pt x="1316" y="2154"/>
                    </a:lnTo>
                    <a:lnTo>
                      <a:pt x="1328" y="2081"/>
                    </a:lnTo>
                    <a:lnTo>
                      <a:pt x="1326" y="2074"/>
                    </a:lnTo>
                    <a:lnTo>
                      <a:pt x="1323" y="2062"/>
                    </a:lnTo>
                    <a:lnTo>
                      <a:pt x="1325" y="2051"/>
                    </a:lnTo>
                    <a:lnTo>
                      <a:pt x="1337" y="2009"/>
                    </a:lnTo>
                    <a:lnTo>
                      <a:pt x="1347" y="1966"/>
                    </a:lnTo>
                    <a:lnTo>
                      <a:pt x="1356" y="1919"/>
                    </a:lnTo>
                    <a:lnTo>
                      <a:pt x="1366" y="1873"/>
                    </a:lnTo>
                    <a:lnTo>
                      <a:pt x="1372" y="1843"/>
                    </a:lnTo>
                    <a:lnTo>
                      <a:pt x="1373" y="1812"/>
                    </a:lnTo>
                    <a:lnTo>
                      <a:pt x="1375" y="1782"/>
                    </a:lnTo>
                    <a:lnTo>
                      <a:pt x="1379" y="1754"/>
                    </a:lnTo>
                    <a:lnTo>
                      <a:pt x="1344" y="1741"/>
                    </a:lnTo>
                    <a:lnTo>
                      <a:pt x="1314" y="1721"/>
                    </a:lnTo>
                    <a:lnTo>
                      <a:pt x="1290" y="1695"/>
                    </a:lnTo>
                    <a:lnTo>
                      <a:pt x="1270" y="1667"/>
                    </a:lnTo>
                    <a:lnTo>
                      <a:pt x="1263" y="1651"/>
                    </a:lnTo>
                    <a:lnTo>
                      <a:pt x="1258" y="1636"/>
                    </a:lnTo>
                    <a:lnTo>
                      <a:pt x="1253" y="1618"/>
                    </a:lnTo>
                    <a:lnTo>
                      <a:pt x="1246" y="1604"/>
                    </a:lnTo>
                    <a:lnTo>
                      <a:pt x="1235" y="1594"/>
                    </a:lnTo>
                    <a:lnTo>
                      <a:pt x="1232" y="1590"/>
                    </a:lnTo>
                    <a:lnTo>
                      <a:pt x="1227" y="1590"/>
                    </a:lnTo>
                    <a:lnTo>
                      <a:pt x="1223" y="1589"/>
                    </a:lnTo>
                    <a:lnTo>
                      <a:pt x="1220" y="1585"/>
                    </a:lnTo>
                    <a:lnTo>
                      <a:pt x="1216" y="1582"/>
                    </a:lnTo>
                    <a:lnTo>
                      <a:pt x="1220" y="1575"/>
                    </a:lnTo>
                    <a:lnTo>
                      <a:pt x="1220" y="1569"/>
                    </a:lnTo>
                    <a:lnTo>
                      <a:pt x="1220" y="1562"/>
                    </a:lnTo>
                    <a:lnTo>
                      <a:pt x="1220" y="1555"/>
                    </a:lnTo>
                    <a:lnTo>
                      <a:pt x="1229" y="1550"/>
                    </a:lnTo>
                    <a:lnTo>
                      <a:pt x="1235" y="1545"/>
                    </a:lnTo>
                    <a:lnTo>
                      <a:pt x="1244" y="1540"/>
                    </a:lnTo>
                    <a:lnTo>
                      <a:pt x="1244" y="1536"/>
                    </a:lnTo>
                    <a:lnTo>
                      <a:pt x="1235" y="1536"/>
                    </a:lnTo>
                    <a:lnTo>
                      <a:pt x="1230" y="1535"/>
                    </a:lnTo>
                    <a:lnTo>
                      <a:pt x="1225" y="1535"/>
                    </a:lnTo>
                    <a:lnTo>
                      <a:pt x="1220" y="1533"/>
                    </a:lnTo>
                    <a:lnTo>
                      <a:pt x="1227" y="1517"/>
                    </a:lnTo>
                    <a:lnTo>
                      <a:pt x="1232" y="1501"/>
                    </a:lnTo>
                    <a:lnTo>
                      <a:pt x="1239" y="1486"/>
                    </a:lnTo>
                    <a:lnTo>
                      <a:pt x="1251" y="1473"/>
                    </a:lnTo>
                    <a:lnTo>
                      <a:pt x="1265" y="1461"/>
                    </a:lnTo>
                    <a:lnTo>
                      <a:pt x="1277" y="1447"/>
                    </a:lnTo>
                    <a:lnTo>
                      <a:pt x="1276" y="1437"/>
                    </a:lnTo>
                    <a:lnTo>
                      <a:pt x="1276" y="1423"/>
                    </a:lnTo>
                    <a:lnTo>
                      <a:pt x="1274" y="1409"/>
                    </a:lnTo>
                    <a:lnTo>
                      <a:pt x="1269" y="1400"/>
                    </a:lnTo>
                    <a:lnTo>
                      <a:pt x="1262" y="1390"/>
                    </a:lnTo>
                    <a:lnTo>
                      <a:pt x="1255" y="1379"/>
                    </a:lnTo>
                    <a:lnTo>
                      <a:pt x="1248" y="1379"/>
                    </a:lnTo>
                    <a:lnTo>
                      <a:pt x="1246" y="1381"/>
                    </a:lnTo>
                    <a:lnTo>
                      <a:pt x="1244" y="1383"/>
                    </a:lnTo>
                    <a:lnTo>
                      <a:pt x="1242" y="1384"/>
                    </a:lnTo>
                    <a:lnTo>
                      <a:pt x="1239" y="1386"/>
                    </a:lnTo>
                    <a:lnTo>
                      <a:pt x="1241" y="1390"/>
                    </a:lnTo>
                    <a:lnTo>
                      <a:pt x="1241" y="1393"/>
                    </a:lnTo>
                    <a:lnTo>
                      <a:pt x="1241" y="1393"/>
                    </a:lnTo>
                    <a:lnTo>
                      <a:pt x="1241" y="1395"/>
                    </a:lnTo>
                    <a:lnTo>
                      <a:pt x="1241" y="1395"/>
                    </a:lnTo>
                    <a:lnTo>
                      <a:pt x="1239" y="1398"/>
                    </a:lnTo>
                    <a:lnTo>
                      <a:pt x="1237" y="1398"/>
                    </a:lnTo>
                    <a:lnTo>
                      <a:pt x="1235" y="1400"/>
                    </a:lnTo>
                    <a:lnTo>
                      <a:pt x="1234" y="1400"/>
                    </a:lnTo>
                    <a:lnTo>
                      <a:pt x="1232" y="1400"/>
                    </a:lnTo>
                    <a:lnTo>
                      <a:pt x="1229" y="1402"/>
                    </a:lnTo>
                    <a:lnTo>
                      <a:pt x="1220" y="1395"/>
                    </a:lnTo>
                    <a:lnTo>
                      <a:pt x="1204" y="1386"/>
                    </a:lnTo>
                    <a:lnTo>
                      <a:pt x="1188" y="1377"/>
                    </a:lnTo>
                    <a:lnTo>
                      <a:pt x="1173" y="1370"/>
                    </a:lnTo>
                    <a:lnTo>
                      <a:pt x="1162" y="1367"/>
                    </a:lnTo>
                    <a:lnTo>
                      <a:pt x="1153" y="1346"/>
                    </a:lnTo>
                    <a:lnTo>
                      <a:pt x="1145" y="1334"/>
                    </a:lnTo>
                    <a:lnTo>
                      <a:pt x="1136" y="1325"/>
                    </a:lnTo>
                    <a:lnTo>
                      <a:pt x="1127" y="1322"/>
                    </a:lnTo>
                    <a:lnTo>
                      <a:pt x="1113" y="1318"/>
                    </a:lnTo>
                    <a:lnTo>
                      <a:pt x="1098" y="1313"/>
                    </a:lnTo>
                    <a:lnTo>
                      <a:pt x="1078" y="1306"/>
                    </a:lnTo>
                    <a:lnTo>
                      <a:pt x="1066" y="1297"/>
                    </a:lnTo>
                    <a:lnTo>
                      <a:pt x="1056" y="1288"/>
                    </a:lnTo>
                    <a:lnTo>
                      <a:pt x="1040" y="1281"/>
                    </a:lnTo>
                    <a:lnTo>
                      <a:pt x="1030" y="1281"/>
                    </a:lnTo>
                    <a:lnTo>
                      <a:pt x="1023" y="1285"/>
                    </a:lnTo>
                    <a:lnTo>
                      <a:pt x="1017" y="1288"/>
                    </a:lnTo>
                    <a:lnTo>
                      <a:pt x="1010" y="1292"/>
                    </a:lnTo>
                    <a:lnTo>
                      <a:pt x="1002" y="1290"/>
                    </a:lnTo>
                    <a:lnTo>
                      <a:pt x="998" y="1288"/>
                    </a:lnTo>
                    <a:lnTo>
                      <a:pt x="995" y="1285"/>
                    </a:lnTo>
                    <a:lnTo>
                      <a:pt x="991" y="1281"/>
                    </a:lnTo>
                    <a:lnTo>
                      <a:pt x="986" y="1276"/>
                    </a:lnTo>
                    <a:lnTo>
                      <a:pt x="982" y="1273"/>
                    </a:lnTo>
                    <a:lnTo>
                      <a:pt x="979" y="1271"/>
                    </a:lnTo>
                    <a:lnTo>
                      <a:pt x="956" y="1267"/>
                    </a:lnTo>
                    <a:lnTo>
                      <a:pt x="953" y="1264"/>
                    </a:lnTo>
                    <a:lnTo>
                      <a:pt x="949" y="1261"/>
                    </a:lnTo>
                    <a:lnTo>
                      <a:pt x="946" y="1257"/>
                    </a:lnTo>
                    <a:lnTo>
                      <a:pt x="942" y="1254"/>
                    </a:lnTo>
                    <a:lnTo>
                      <a:pt x="941" y="1252"/>
                    </a:lnTo>
                    <a:lnTo>
                      <a:pt x="921" y="1255"/>
                    </a:lnTo>
                    <a:lnTo>
                      <a:pt x="918" y="1254"/>
                    </a:lnTo>
                    <a:lnTo>
                      <a:pt x="913" y="1247"/>
                    </a:lnTo>
                    <a:lnTo>
                      <a:pt x="904" y="1240"/>
                    </a:lnTo>
                    <a:lnTo>
                      <a:pt x="897" y="1231"/>
                    </a:lnTo>
                    <a:lnTo>
                      <a:pt x="890" y="1224"/>
                    </a:lnTo>
                    <a:lnTo>
                      <a:pt x="886" y="1220"/>
                    </a:lnTo>
                    <a:lnTo>
                      <a:pt x="893" y="1198"/>
                    </a:lnTo>
                    <a:lnTo>
                      <a:pt x="874" y="1177"/>
                    </a:lnTo>
                    <a:lnTo>
                      <a:pt x="857" y="1154"/>
                    </a:lnTo>
                    <a:lnTo>
                      <a:pt x="839" y="1130"/>
                    </a:lnTo>
                    <a:lnTo>
                      <a:pt x="822" y="1105"/>
                    </a:lnTo>
                    <a:lnTo>
                      <a:pt x="818" y="1103"/>
                    </a:lnTo>
                    <a:lnTo>
                      <a:pt x="813" y="1102"/>
                    </a:lnTo>
                    <a:lnTo>
                      <a:pt x="810" y="1102"/>
                    </a:lnTo>
                    <a:lnTo>
                      <a:pt x="804" y="1100"/>
                    </a:lnTo>
                    <a:lnTo>
                      <a:pt x="803" y="1098"/>
                    </a:lnTo>
                    <a:lnTo>
                      <a:pt x="796" y="1089"/>
                    </a:lnTo>
                    <a:lnTo>
                      <a:pt x="792" y="1079"/>
                    </a:lnTo>
                    <a:lnTo>
                      <a:pt x="789" y="1069"/>
                    </a:lnTo>
                    <a:lnTo>
                      <a:pt x="783" y="1058"/>
                    </a:lnTo>
                    <a:lnTo>
                      <a:pt x="775" y="1053"/>
                    </a:lnTo>
                    <a:lnTo>
                      <a:pt x="771" y="1049"/>
                    </a:lnTo>
                    <a:lnTo>
                      <a:pt x="768" y="1046"/>
                    </a:lnTo>
                    <a:lnTo>
                      <a:pt x="764" y="1044"/>
                    </a:lnTo>
                    <a:lnTo>
                      <a:pt x="764" y="1063"/>
                    </a:lnTo>
                    <a:lnTo>
                      <a:pt x="769" y="1070"/>
                    </a:lnTo>
                    <a:lnTo>
                      <a:pt x="780" y="1082"/>
                    </a:lnTo>
                    <a:lnTo>
                      <a:pt x="790" y="1096"/>
                    </a:lnTo>
                    <a:lnTo>
                      <a:pt x="803" y="1114"/>
                    </a:lnTo>
                    <a:lnTo>
                      <a:pt x="813" y="1131"/>
                    </a:lnTo>
                    <a:lnTo>
                      <a:pt x="824" y="1149"/>
                    </a:lnTo>
                    <a:lnTo>
                      <a:pt x="832" y="1165"/>
                    </a:lnTo>
                    <a:lnTo>
                      <a:pt x="836" y="1175"/>
                    </a:lnTo>
                    <a:lnTo>
                      <a:pt x="836" y="1182"/>
                    </a:lnTo>
                    <a:lnTo>
                      <a:pt x="834" y="1185"/>
                    </a:lnTo>
                    <a:lnTo>
                      <a:pt x="832" y="1187"/>
                    </a:lnTo>
                    <a:lnTo>
                      <a:pt x="832" y="1189"/>
                    </a:lnTo>
                    <a:lnTo>
                      <a:pt x="829" y="1191"/>
                    </a:lnTo>
                    <a:lnTo>
                      <a:pt x="829" y="1184"/>
                    </a:lnTo>
                    <a:lnTo>
                      <a:pt x="827" y="1178"/>
                    </a:lnTo>
                    <a:lnTo>
                      <a:pt x="827" y="1175"/>
                    </a:lnTo>
                    <a:lnTo>
                      <a:pt x="825" y="1171"/>
                    </a:lnTo>
                    <a:lnTo>
                      <a:pt x="822" y="1171"/>
                    </a:lnTo>
                    <a:lnTo>
                      <a:pt x="820" y="1171"/>
                    </a:lnTo>
                    <a:lnTo>
                      <a:pt x="818" y="1171"/>
                    </a:lnTo>
                    <a:lnTo>
                      <a:pt x="817" y="1171"/>
                    </a:lnTo>
                    <a:lnTo>
                      <a:pt x="815" y="1171"/>
                    </a:lnTo>
                    <a:lnTo>
                      <a:pt x="810" y="1171"/>
                    </a:lnTo>
                    <a:lnTo>
                      <a:pt x="806" y="1159"/>
                    </a:lnTo>
                    <a:lnTo>
                      <a:pt x="803" y="1147"/>
                    </a:lnTo>
                    <a:lnTo>
                      <a:pt x="797" y="1137"/>
                    </a:lnTo>
                    <a:lnTo>
                      <a:pt x="789" y="1128"/>
                    </a:lnTo>
                    <a:lnTo>
                      <a:pt x="778" y="1121"/>
                    </a:lnTo>
                    <a:lnTo>
                      <a:pt x="768" y="1114"/>
                    </a:lnTo>
                    <a:lnTo>
                      <a:pt x="759" y="1102"/>
                    </a:lnTo>
                    <a:lnTo>
                      <a:pt x="762" y="1100"/>
                    </a:lnTo>
                    <a:lnTo>
                      <a:pt x="764" y="1100"/>
                    </a:lnTo>
                    <a:lnTo>
                      <a:pt x="764" y="1100"/>
                    </a:lnTo>
                    <a:lnTo>
                      <a:pt x="766" y="1100"/>
                    </a:lnTo>
                    <a:lnTo>
                      <a:pt x="766" y="1098"/>
                    </a:lnTo>
                    <a:lnTo>
                      <a:pt x="766" y="1096"/>
                    </a:lnTo>
                    <a:lnTo>
                      <a:pt x="768" y="1095"/>
                    </a:lnTo>
                    <a:lnTo>
                      <a:pt x="755" y="1086"/>
                    </a:lnTo>
                    <a:lnTo>
                      <a:pt x="749" y="1075"/>
                    </a:lnTo>
                    <a:lnTo>
                      <a:pt x="743" y="1063"/>
                    </a:lnTo>
                    <a:lnTo>
                      <a:pt x="740" y="1049"/>
                    </a:lnTo>
                    <a:lnTo>
                      <a:pt x="733" y="1037"/>
                    </a:lnTo>
                    <a:lnTo>
                      <a:pt x="724" y="1027"/>
                    </a:lnTo>
                    <a:lnTo>
                      <a:pt x="714" y="1021"/>
                    </a:lnTo>
                    <a:lnTo>
                      <a:pt x="701" y="1016"/>
                    </a:lnTo>
                    <a:lnTo>
                      <a:pt x="691" y="1009"/>
                    </a:lnTo>
                    <a:lnTo>
                      <a:pt x="684" y="1000"/>
                    </a:lnTo>
                    <a:lnTo>
                      <a:pt x="680" y="990"/>
                    </a:lnTo>
                    <a:lnTo>
                      <a:pt x="675" y="979"/>
                    </a:lnTo>
                    <a:lnTo>
                      <a:pt x="663" y="962"/>
                    </a:lnTo>
                    <a:lnTo>
                      <a:pt x="653" y="950"/>
                    </a:lnTo>
                    <a:lnTo>
                      <a:pt x="642" y="939"/>
                    </a:lnTo>
                    <a:lnTo>
                      <a:pt x="635" y="927"/>
                    </a:lnTo>
                    <a:lnTo>
                      <a:pt x="630" y="911"/>
                    </a:lnTo>
                    <a:lnTo>
                      <a:pt x="626" y="890"/>
                    </a:lnTo>
                    <a:lnTo>
                      <a:pt x="625" y="861"/>
                    </a:lnTo>
                    <a:lnTo>
                      <a:pt x="625" y="854"/>
                    </a:lnTo>
                    <a:lnTo>
                      <a:pt x="626" y="840"/>
                    </a:lnTo>
                    <a:lnTo>
                      <a:pt x="626" y="821"/>
                    </a:lnTo>
                    <a:lnTo>
                      <a:pt x="626" y="798"/>
                    </a:lnTo>
                    <a:lnTo>
                      <a:pt x="626" y="777"/>
                    </a:lnTo>
                    <a:lnTo>
                      <a:pt x="628" y="760"/>
                    </a:lnTo>
                    <a:lnTo>
                      <a:pt x="630" y="749"/>
                    </a:lnTo>
                    <a:lnTo>
                      <a:pt x="635" y="747"/>
                    </a:lnTo>
                    <a:lnTo>
                      <a:pt x="639" y="747"/>
                    </a:lnTo>
                    <a:lnTo>
                      <a:pt x="642" y="747"/>
                    </a:lnTo>
                    <a:lnTo>
                      <a:pt x="646" y="747"/>
                    </a:lnTo>
                    <a:lnTo>
                      <a:pt x="649" y="749"/>
                    </a:lnTo>
                    <a:lnTo>
                      <a:pt x="651" y="753"/>
                    </a:lnTo>
                    <a:lnTo>
                      <a:pt x="654" y="756"/>
                    </a:lnTo>
                    <a:lnTo>
                      <a:pt x="656" y="760"/>
                    </a:lnTo>
                    <a:lnTo>
                      <a:pt x="656" y="740"/>
                    </a:lnTo>
                    <a:lnTo>
                      <a:pt x="644" y="726"/>
                    </a:lnTo>
                    <a:lnTo>
                      <a:pt x="630" y="712"/>
                    </a:lnTo>
                    <a:lnTo>
                      <a:pt x="614" y="702"/>
                    </a:lnTo>
                    <a:lnTo>
                      <a:pt x="614" y="711"/>
                    </a:lnTo>
                    <a:lnTo>
                      <a:pt x="621" y="716"/>
                    </a:lnTo>
                    <a:lnTo>
                      <a:pt x="628" y="721"/>
                    </a:lnTo>
                    <a:lnTo>
                      <a:pt x="635" y="726"/>
                    </a:lnTo>
                    <a:lnTo>
                      <a:pt x="640" y="733"/>
                    </a:lnTo>
                    <a:lnTo>
                      <a:pt x="640" y="737"/>
                    </a:lnTo>
                    <a:lnTo>
                      <a:pt x="639" y="737"/>
                    </a:lnTo>
                    <a:lnTo>
                      <a:pt x="639" y="739"/>
                    </a:lnTo>
                    <a:lnTo>
                      <a:pt x="639" y="739"/>
                    </a:lnTo>
                    <a:lnTo>
                      <a:pt x="637" y="740"/>
                    </a:lnTo>
                    <a:lnTo>
                      <a:pt x="633" y="742"/>
                    </a:lnTo>
                    <a:lnTo>
                      <a:pt x="632" y="744"/>
                    </a:lnTo>
                    <a:lnTo>
                      <a:pt x="626" y="744"/>
                    </a:lnTo>
                    <a:lnTo>
                      <a:pt x="621" y="744"/>
                    </a:lnTo>
                    <a:lnTo>
                      <a:pt x="619" y="744"/>
                    </a:lnTo>
                    <a:lnTo>
                      <a:pt x="619" y="742"/>
                    </a:lnTo>
                    <a:lnTo>
                      <a:pt x="618" y="742"/>
                    </a:lnTo>
                    <a:lnTo>
                      <a:pt x="618" y="742"/>
                    </a:lnTo>
                    <a:lnTo>
                      <a:pt x="614" y="740"/>
                    </a:lnTo>
                    <a:lnTo>
                      <a:pt x="602" y="725"/>
                    </a:lnTo>
                    <a:lnTo>
                      <a:pt x="591" y="709"/>
                    </a:lnTo>
                    <a:lnTo>
                      <a:pt x="583" y="691"/>
                    </a:lnTo>
                    <a:lnTo>
                      <a:pt x="591" y="691"/>
                    </a:lnTo>
                    <a:lnTo>
                      <a:pt x="595" y="693"/>
                    </a:lnTo>
                    <a:lnTo>
                      <a:pt x="598" y="693"/>
                    </a:lnTo>
                    <a:lnTo>
                      <a:pt x="602" y="693"/>
                    </a:lnTo>
                    <a:lnTo>
                      <a:pt x="605" y="691"/>
                    </a:lnTo>
                    <a:lnTo>
                      <a:pt x="591" y="686"/>
                    </a:lnTo>
                    <a:lnTo>
                      <a:pt x="583" y="678"/>
                    </a:lnTo>
                    <a:lnTo>
                      <a:pt x="576" y="667"/>
                    </a:lnTo>
                    <a:lnTo>
                      <a:pt x="570" y="655"/>
                    </a:lnTo>
                    <a:lnTo>
                      <a:pt x="567" y="643"/>
                    </a:lnTo>
                    <a:lnTo>
                      <a:pt x="562" y="632"/>
                    </a:lnTo>
                    <a:lnTo>
                      <a:pt x="555" y="623"/>
                    </a:lnTo>
                    <a:lnTo>
                      <a:pt x="544" y="618"/>
                    </a:lnTo>
                    <a:lnTo>
                      <a:pt x="548" y="595"/>
                    </a:lnTo>
                    <a:lnTo>
                      <a:pt x="536" y="582"/>
                    </a:lnTo>
                    <a:lnTo>
                      <a:pt x="525" y="566"/>
                    </a:lnTo>
                    <a:lnTo>
                      <a:pt x="516" y="550"/>
                    </a:lnTo>
                    <a:lnTo>
                      <a:pt x="504" y="534"/>
                    </a:lnTo>
                    <a:lnTo>
                      <a:pt x="490" y="522"/>
                    </a:lnTo>
                    <a:lnTo>
                      <a:pt x="471" y="513"/>
                    </a:lnTo>
                    <a:lnTo>
                      <a:pt x="448" y="508"/>
                    </a:lnTo>
                    <a:lnTo>
                      <a:pt x="429" y="499"/>
                    </a:lnTo>
                    <a:lnTo>
                      <a:pt x="415" y="487"/>
                    </a:lnTo>
                    <a:lnTo>
                      <a:pt x="399" y="473"/>
                    </a:lnTo>
                    <a:lnTo>
                      <a:pt x="384" y="465"/>
                    </a:lnTo>
                    <a:lnTo>
                      <a:pt x="352" y="465"/>
                    </a:lnTo>
                    <a:lnTo>
                      <a:pt x="342" y="459"/>
                    </a:lnTo>
                    <a:lnTo>
                      <a:pt x="333" y="452"/>
                    </a:lnTo>
                    <a:lnTo>
                      <a:pt x="323" y="447"/>
                    </a:lnTo>
                    <a:lnTo>
                      <a:pt x="307" y="445"/>
                    </a:lnTo>
                    <a:lnTo>
                      <a:pt x="307" y="468"/>
                    </a:lnTo>
                    <a:lnTo>
                      <a:pt x="289" y="477"/>
                    </a:lnTo>
                    <a:lnTo>
                      <a:pt x="274" y="486"/>
                    </a:lnTo>
                    <a:lnTo>
                      <a:pt x="253" y="491"/>
                    </a:lnTo>
                    <a:lnTo>
                      <a:pt x="258" y="475"/>
                    </a:lnTo>
                    <a:lnTo>
                      <a:pt x="265" y="459"/>
                    </a:lnTo>
                    <a:lnTo>
                      <a:pt x="275" y="445"/>
                    </a:lnTo>
                    <a:lnTo>
                      <a:pt x="284" y="430"/>
                    </a:lnTo>
                    <a:lnTo>
                      <a:pt x="275" y="430"/>
                    </a:lnTo>
                    <a:lnTo>
                      <a:pt x="275" y="433"/>
                    </a:lnTo>
                    <a:lnTo>
                      <a:pt x="262" y="444"/>
                    </a:lnTo>
                    <a:lnTo>
                      <a:pt x="251" y="458"/>
                    </a:lnTo>
                    <a:lnTo>
                      <a:pt x="244" y="473"/>
                    </a:lnTo>
                    <a:lnTo>
                      <a:pt x="239" y="489"/>
                    </a:lnTo>
                    <a:lnTo>
                      <a:pt x="232" y="506"/>
                    </a:lnTo>
                    <a:lnTo>
                      <a:pt x="221" y="522"/>
                    </a:lnTo>
                    <a:lnTo>
                      <a:pt x="214" y="529"/>
                    </a:lnTo>
                    <a:lnTo>
                      <a:pt x="200" y="540"/>
                    </a:lnTo>
                    <a:lnTo>
                      <a:pt x="183" y="550"/>
                    </a:lnTo>
                    <a:lnTo>
                      <a:pt x="162" y="562"/>
                    </a:lnTo>
                    <a:lnTo>
                      <a:pt x="141" y="576"/>
                    </a:lnTo>
                    <a:lnTo>
                      <a:pt x="120" y="589"/>
                    </a:lnTo>
                    <a:lnTo>
                      <a:pt x="99" y="599"/>
                    </a:lnTo>
                    <a:lnTo>
                      <a:pt x="83" y="606"/>
                    </a:lnTo>
                    <a:lnTo>
                      <a:pt x="73" y="609"/>
                    </a:lnTo>
                    <a:lnTo>
                      <a:pt x="73" y="606"/>
                    </a:lnTo>
                    <a:lnTo>
                      <a:pt x="77" y="606"/>
                    </a:lnTo>
                    <a:lnTo>
                      <a:pt x="89" y="594"/>
                    </a:lnTo>
                    <a:lnTo>
                      <a:pt x="104" y="583"/>
                    </a:lnTo>
                    <a:lnTo>
                      <a:pt x="122" y="573"/>
                    </a:lnTo>
                    <a:lnTo>
                      <a:pt x="139" y="562"/>
                    </a:lnTo>
                    <a:lnTo>
                      <a:pt x="155" y="550"/>
                    </a:lnTo>
                    <a:lnTo>
                      <a:pt x="167" y="536"/>
                    </a:lnTo>
                    <a:lnTo>
                      <a:pt x="176" y="520"/>
                    </a:lnTo>
                    <a:lnTo>
                      <a:pt x="179" y="499"/>
                    </a:lnTo>
                    <a:lnTo>
                      <a:pt x="166" y="503"/>
                    </a:lnTo>
                    <a:lnTo>
                      <a:pt x="157" y="506"/>
                    </a:lnTo>
                    <a:lnTo>
                      <a:pt x="145" y="510"/>
                    </a:lnTo>
                    <a:lnTo>
                      <a:pt x="145" y="506"/>
                    </a:lnTo>
                    <a:lnTo>
                      <a:pt x="145" y="503"/>
                    </a:lnTo>
                    <a:lnTo>
                      <a:pt x="145" y="503"/>
                    </a:lnTo>
                    <a:lnTo>
                      <a:pt x="143" y="501"/>
                    </a:lnTo>
                    <a:lnTo>
                      <a:pt x="143" y="501"/>
                    </a:lnTo>
                    <a:lnTo>
                      <a:pt x="141" y="501"/>
                    </a:lnTo>
                    <a:lnTo>
                      <a:pt x="138" y="499"/>
                    </a:lnTo>
                    <a:lnTo>
                      <a:pt x="136" y="501"/>
                    </a:lnTo>
                    <a:lnTo>
                      <a:pt x="134" y="503"/>
                    </a:lnTo>
                    <a:lnTo>
                      <a:pt x="132" y="505"/>
                    </a:lnTo>
                    <a:lnTo>
                      <a:pt x="131" y="505"/>
                    </a:lnTo>
                    <a:lnTo>
                      <a:pt x="127" y="506"/>
                    </a:lnTo>
                    <a:lnTo>
                      <a:pt x="122" y="506"/>
                    </a:lnTo>
                    <a:lnTo>
                      <a:pt x="120" y="496"/>
                    </a:lnTo>
                    <a:lnTo>
                      <a:pt x="115" y="482"/>
                    </a:lnTo>
                    <a:lnTo>
                      <a:pt x="111" y="472"/>
                    </a:lnTo>
                    <a:lnTo>
                      <a:pt x="108" y="475"/>
                    </a:lnTo>
                    <a:lnTo>
                      <a:pt x="106" y="477"/>
                    </a:lnTo>
                    <a:lnTo>
                      <a:pt x="104" y="477"/>
                    </a:lnTo>
                    <a:lnTo>
                      <a:pt x="101" y="477"/>
                    </a:lnTo>
                    <a:lnTo>
                      <a:pt x="99" y="475"/>
                    </a:lnTo>
                    <a:lnTo>
                      <a:pt x="82" y="463"/>
                    </a:lnTo>
                    <a:lnTo>
                      <a:pt x="68" y="445"/>
                    </a:lnTo>
                    <a:lnTo>
                      <a:pt x="57" y="426"/>
                    </a:lnTo>
                    <a:lnTo>
                      <a:pt x="63" y="416"/>
                    </a:lnTo>
                    <a:lnTo>
                      <a:pt x="68" y="403"/>
                    </a:lnTo>
                    <a:lnTo>
                      <a:pt x="73" y="393"/>
                    </a:lnTo>
                    <a:lnTo>
                      <a:pt x="80" y="384"/>
                    </a:lnTo>
                    <a:lnTo>
                      <a:pt x="92" y="377"/>
                    </a:lnTo>
                    <a:lnTo>
                      <a:pt x="103" y="374"/>
                    </a:lnTo>
                    <a:lnTo>
                      <a:pt x="113" y="369"/>
                    </a:lnTo>
                    <a:lnTo>
                      <a:pt x="120" y="362"/>
                    </a:lnTo>
                    <a:lnTo>
                      <a:pt x="125" y="351"/>
                    </a:lnTo>
                    <a:lnTo>
                      <a:pt x="125" y="334"/>
                    </a:lnTo>
                    <a:lnTo>
                      <a:pt x="127" y="332"/>
                    </a:lnTo>
                    <a:lnTo>
                      <a:pt x="129" y="332"/>
                    </a:lnTo>
                    <a:lnTo>
                      <a:pt x="129" y="330"/>
                    </a:lnTo>
                    <a:lnTo>
                      <a:pt x="129" y="328"/>
                    </a:lnTo>
                    <a:lnTo>
                      <a:pt x="131" y="327"/>
                    </a:lnTo>
                    <a:lnTo>
                      <a:pt x="115" y="327"/>
                    </a:lnTo>
                    <a:lnTo>
                      <a:pt x="111" y="330"/>
                    </a:lnTo>
                    <a:lnTo>
                      <a:pt x="110" y="332"/>
                    </a:lnTo>
                    <a:lnTo>
                      <a:pt x="108" y="334"/>
                    </a:lnTo>
                    <a:lnTo>
                      <a:pt x="104" y="335"/>
                    </a:lnTo>
                    <a:lnTo>
                      <a:pt x="101" y="337"/>
                    </a:lnTo>
                    <a:lnTo>
                      <a:pt x="96" y="337"/>
                    </a:lnTo>
                    <a:lnTo>
                      <a:pt x="85" y="334"/>
                    </a:lnTo>
                    <a:lnTo>
                      <a:pt x="70" y="328"/>
                    </a:lnTo>
                    <a:lnTo>
                      <a:pt x="52" y="325"/>
                    </a:lnTo>
                    <a:lnTo>
                      <a:pt x="38" y="318"/>
                    </a:lnTo>
                    <a:lnTo>
                      <a:pt x="35" y="292"/>
                    </a:lnTo>
                    <a:lnTo>
                      <a:pt x="42" y="292"/>
                    </a:lnTo>
                    <a:lnTo>
                      <a:pt x="45" y="290"/>
                    </a:lnTo>
                    <a:lnTo>
                      <a:pt x="50" y="288"/>
                    </a:lnTo>
                    <a:lnTo>
                      <a:pt x="54" y="287"/>
                    </a:lnTo>
                    <a:lnTo>
                      <a:pt x="57" y="287"/>
                    </a:lnTo>
                    <a:lnTo>
                      <a:pt x="61" y="283"/>
                    </a:lnTo>
                    <a:lnTo>
                      <a:pt x="64" y="280"/>
                    </a:lnTo>
                    <a:lnTo>
                      <a:pt x="63" y="278"/>
                    </a:lnTo>
                    <a:lnTo>
                      <a:pt x="63" y="278"/>
                    </a:lnTo>
                    <a:lnTo>
                      <a:pt x="63" y="276"/>
                    </a:lnTo>
                    <a:lnTo>
                      <a:pt x="63" y="276"/>
                    </a:lnTo>
                    <a:lnTo>
                      <a:pt x="61" y="273"/>
                    </a:lnTo>
                    <a:lnTo>
                      <a:pt x="77" y="273"/>
                    </a:lnTo>
                    <a:lnTo>
                      <a:pt x="78" y="271"/>
                    </a:lnTo>
                    <a:lnTo>
                      <a:pt x="80" y="271"/>
                    </a:lnTo>
                    <a:lnTo>
                      <a:pt x="82" y="269"/>
                    </a:lnTo>
                    <a:lnTo>
                      <a:pt x="83" y="269"/>
                    </a:lnTo>
                    <a:lnTo>
                      <a:pt x="87" y="269"/>
                    </a:lnTo>
                    <a:lnTo>
                      <a:pt x="92" y="274"/>
                    </a:lnTo>
                    <a:lnTo>
                      <a:pt x="97" y="278"/>
                    </a:lnTo>
                    <a:lnTo>
                      <a:pt x="103" y="283"/>
                    </a:lnTo>
                    <a:lnTo>
                      <a:pt x="106" y="288"/>
                    </a:lnTo>
                    <a:lnTo>
                      <a:pt x="118" y="283"/>
                    </a:lnTo>
                    <a:lnTo>
                      <a:pt x="118" y="276"/>
                    </a:lnTo>
                    <a:lnTo>
                      <a:pt x="115" y="271"/>
                    </a:lnTo>
                    <a:lnTo>
                      <a:pt x="113" y="266"/>
                    </a:lnTo>
                    <a:lnTo>
                      <a:pt x="111" y="260"/>
                    </a:lnTo>
                    <a:lnTo>
                      <a:pt x="110" y="255"/>
                    </a:lnTo>
                    <a:lnTo>
                      <a:pt x="106" y="250"/>
                    </a:lnTo>
                    <a:lnTo>
                      <a:pt x="94" y="236"/>
                    </a:lnTo>
                    <a:lnTo>
                      <a:pt x="80" y="225"/>
                    </a:lnTo>
                    <a:lnTo>
                      <a:pt x="64" y="215"/>
                    </a:lnTo>
                    <a:lnTo>
                      <a:pt x="50" y="205"/>
                    </a:lnTo>
                    <a:lnTo>
                      <a:pt x="42" y="189"/>
                    </a:lnTo>
                    <a:lnTo>
                      <a:pt x="45" y="184"/>
                    </a:lnTo>
                    <a:lnTo>
                      <a:pt x="47" y="178"/>
                    </a:lnTo>
                    <a:lnTo>
                      <a:pt x="49" y="173"/>
                    </a:lnTo>
                    <a:lnTo>
                      <a:pt x="70" y="175"/>
                    </a:lnTo>
                    <a:lnTo>
                      <a:pt x="90" y="173"/>
                    </a:lnTo>
                    <a:lnTo>
                      <a:pt x="106" y="164"/>
                    </a:lnTo>
                    <a:lnTo>
                      <a:pt x="111" y="152"/>
                    </a:lnTo>
                    <a:lnTo>
                      <a:pt x="115" y="140"/>
                    </a:lnTo>
                    <a:lnTo>
                      <a:pt x="118" y="129"/>
                    </a:lnTo>
                    <a:lnTo>
                      <a:pt x="131" y="119"/>
                    </a:lnTo>
                    <a:lnTo>
                      <a:pt x="148" y="110"/>
                    </a:lnTo>
                    <a:lnTo>
                      <a:pt x="167" y="105"/>
                    </a:lnTo>
                    <a:lnTo>
                      <a:pt x="183" y="98"/>
                    </a:lnTo>
                    <a:lnTo>
                      <a:pt x="199" y="88"/>
                    </a:lnTo>
                    <a:lnTo>
                      <a:pt x="204" y="91"/>
                    </a:lnTo>
                    <a:lnTo>
                      <a:pt x="207" y="93"/>
                    </a:lnTo>
                    <a:lnTo>
                      <a:pt x="207" y="96"/>
                    </a:lnTo>
                    <a:lnTo>
                      <a:pt x="209" y="98"/>
                    </a:lnTo>
                    <a:lnTo>
                      <a:pt x="209" y="102"/>
                    </a:lnTo>
                    <a:lnTo>
                      <a:pt x="211" y="103"/>
                    </a:lnTo>
                    <a:lnTo>
                      <a:pt x="214" y="107"/>
                    </a:lnTo>
                    <a:lnTo>
                      <a:pt x="218" y="110"/>
                    </a:lnTo>
                    <a:lnTo>
                      <a:pt x="223" y="110"/>
                    </a:lnTo>
                    <a:lnTo>
                      <a:pt x="227" y="110"/>
                    </a:lnTo>
                    <a:lnTo>
                      <a:pt x="230" y="109"/>
                    </a:lnTo>
                    <a:lnTo>
                      <a:pt x="234" y="107"/>
                    </a:lnTo>
                    <a:lnTo>
                      <a:pt x="237" y="107"/>
                    </a:lnTo>
                    <a:lnTo>
                      <a:pt x="241" y="107"/>
                    </a:lnTo>
                    <a:lnTo>
                      <a:pt x="244" y="109"/>
                    </a:lnTo>
                    <a:lnTo>
                      <a:pt x="248" y="112"/>
                    </a:lnTo>
                    <a:lnTo>
                      <a:pt x="253" y="117"/>
                    </a:lnTo>
                    <a:lnTo>
                      <a:pt x="256" y="121"/>
                    </a:lnTo>
                    <a:lnTo>
                      <a:pt x="260" y="124"/>
                    </a:lnTo>
                    <a:lnTo>
                      <a:pt x="265" y="126"/>
                    </a:lnTo>
                    <a:lnTo>
                      <a:pt x="270" y="128"/>
                    </a:lnTo>
                    <a:lnTo>
                      <a:pt x="275" y="126"/>
                    </a:lnTo>
                    <a:lnTo>
                      <a:pt x="279" y="126"/>
                    </a:lnTo>
                    <a:lnTo>
                      <a:pt x="282" y="124"/>
                    </a:lnTo>
                    <a:lnTo>
                      <a:pt x="288" y="122"/>
                    </a:lnTo>
                    <a:lnTo>
                      <a:pt x="291" y="122"/>
                    </a:lnTo>
                    <a:lnTo>
                      <a:pt x="302" y="126"/>
                    </a:lnTo>
                    <a:lnTo>
                      <a:pt x="317" y="131"/>
                    </a:lnTo>
                    <a:lnTo>
                      <a:pt x="331" y="138"/>
                    </a:lnTo>
                    <a:lnTo>
                      <a:pt x="345" y="142"/>
                    </a:lnTo>
                    <a:lnTo>
                      <a:pt x="375" y="138"/>
                    </a:lnTo>
                    <a:lnTo>
                      <a:pt x="394" y="147"/>
                    </a:lnTo>
                    <a:lnTo>
                      <a:pt x="412" y="159"/>
                    </a:lnTo>
                    <a:lnTo>
                      <a:pt x="429" y="170"/>
                    </a:lnTo>
                    <a:lnTo>
                      <a:pt x="448" y="180"/>
                    </a:lnTo>
                    <a:lnTo>
                      <a:pt x="471" y="184"/>
                    </a:lnTo>
                    <a:lnTo>
                      <a:pt x="471" y="177"/>
                    </a:lnTo>
                    <a:lnTo>
                      <a:pt x="466" y="171"/>
                    </a:lnTo>
                    <a:lnTo>
                      <a:pt x="461" y="164"/>
                    </a:lnTo>
                    <a:lnTo>
                      <a:pt x="455" y="157"/>
                    </a:lnTo>
                    <a:lnTo>
                      <a:pt x="452" y="149"/>
                    </a:lnTo>
                    <a:lnTo>
                      <a:pt x="473" y="147"/>
                    </a:lnTo>
                    <a:lnTo>
                      <a:pt x="487" y="143"/>
                    </a:lnTo>
                    <a:lnTo>
                      <a:pt x="499" y="136"/>
                    </a:lnTo>
                    <a:lnTo>
                      <a:pt x="509" y="129"/>
                    </a:lnTo>
                    <a:lnTo>
                      <a:pt x="520" y="121"/>
                    </a:lnTo>
                    <a:lnTo>
                      <a:pt x="532" y="115"/>
                    </a:lnTo>
                    <a:lnTo>
                      <a:pt x="548" y="112"/>
                    </a:lnTo>
                    <a:lnTo>
                      <a:pt x="551" y="114"/>
                    </a:lnTo>
                    <a:lnTo>
                      <a:pt x="557" y="115"/>
                    </a:lnTo>
                    <a:lnTo>
                      <a:pt x="560" y="117"/>
                    </a:lnTo>
                    <a:lnTo>
                      <a:pt x="563" y="119"/>
                    </a:lnTo>
                    <a:lnTo>
                      <a:pt x="557" y="119"/>
                    </a:lnTo>
                    <a:lnTo>
                      <a:pt x="539" y="133"/>
                    </a:lnTo>
                    <a:lnTo>
                      <a:pt x="520" y="145"/>
                    </a:lnTo>
                    <a:lnTo>
                      <a:pt x="499" y="154"/>
                    </a:lnTo>
                    <a:lnTo>
                      <a:pt x="499" y="161"/>
                    </a:lnTo>
                    <a:lnTo>
                      <a:pt x="518" y="164"/>
                    </a:lnTo>
                    <a:lnTo>
                      <a:pt x="527" y="154"/>
                    </a:lnTo>
                    <a:lnTo>
                      <a:pt x="536" y="149"/>
                    </a:lnTo>
                    <a:lnTo>
                      <a:pt x="548" y="147"/>
                    </a:lnTo>
                    <a:lnTo>
                      <a:pt x="560" y="147"/>
                    </a:lnTo>
                    <a:lnTo>
                      <a:pt x="576" y="145"/>
                    </a:lnTo>
                    <a:lnTo>
                      <a:pt x="577" y="140"/>
                    </a:lnTo>
                    <a:lnTo>
                      <a:pt x="579" y="135"/>
                    </a:lnTo>
                    <a:lnTo>
                      <a:pt x="583" y="129"/>
                    </a:lnTo>
                    <a:lnTo>
                      <a:pt x="586" y="126"/>
                    </a:lnTo>
                    <a:lnTo>
                      <a:pt x="591" y="138"/>
                    </a:lnTo>
                    <a:lnTo>
                      <a:pt x="597" y="147"/>
                    </a:lnTo>
                    <a:lnTo>
                      <a:pt x="605" y="154"/>
                    </a:lnTo>
                    <a:lnTo>
                      <a:pt x="618" y="157"/>
                    </a:lnTo>
                    <a:lnTo>
                      <a:pt x="621" y="154"/>
                    </a:lnTo>
                    <a:lnTo>
                      <a:pt x="623" y="152"/>
                    </a:lnTo>
                    <a:lnTo>
                      <a:pt x="626" y="150"/>
                    </a:lnTo>
                    <a:lnTo>
                      <a:pt x="628" y="149"/>
                    </a:lnTo>
                    <a:lnTo>
                      <a:pt x="632" y="149"/>
                    </a:lnTo>
                    <a:lnTo>
                      <a:pt x="633" y="149"/>
                    </a:lnTo>
                    <a:lnTo>
                      <a:pt x="637" y="154"/>
                    </a:lnTo>
                    <a:lnTo>
                      <a:pt x="639" y="157"/>
                    </a:lnTo>
                    <a:lnTo>
                      <a:pt x="640" y="161"/>
                    </a:lnTo>
                    <a:lnTo>
                      <a:pt x="646" y="159"/>
                    </a:lnTo>
                    <a:lnTo>
                      <a:pt x="651" y="156"/>
                    </a:lnTo>
                    <a:lnTo>
                      <a:pt x="654" y="152"/>
                    </a:lnTo>
                    <a:lnTo>
                      <a:pt x="659" y="150"/>
                    </a:lnTo>
                    <a:lnTo>
                      <a:pt x="663" y="149"/>
                    </a:lnTo>
                    <a:lnTo>
                      <a:pt x="682" y="154"/>
                    </a:lnTo>
                    <a:lnTo>
                      <a:pt x="698" y="166"/>
                    </a:lnTo>
                    <a:lnTo>
                      <a:pt x="714" y="178"/>
                    </a:lnTo>
                    <a:lnTo>
                      <a:pt x="729" y="189"/>
                    </a:lnTo>
                    <a:lnTo>
                      <a:pt x="735" y="189"/>
                    </a:lnTo>
                    <a:lnTo>
                      <a:pt x="740" y="189"/>
                    </a:lnTo>
                    <a:lnTo>
                      <a:pt x="743" y="187"/>
                    </a:lnTo>
                    <a:lnTo>
                      <a:pt x="749" y="185"/>
                    </a:lnTo>
                    <a:lnTo>
                      <a:pt x="752" y="184"/>
                    </a:lnTo>
                    <a:lnTo>
                      <a:pt x="755" y="184"/>
                    </a:lnTo>
                    <a:lnTo>
                      <a:pt x="759" y="187"/>
                    </a:lnTo>
                    <a:lnTo>
                      <a:pt x="762" y="191"/>
                    </a:lnTo>
                    <a:lnTo>
                      <a:pt x="766" y="196"/>
                    </a:lnTo>
                    <a:lnTo>
                      <a:pt x="769" y="203"/>
                    </a:lnTo>
                    <a:lnTo>
                      <a:pt x="771" y="206"/>
                    </a:lnTo>
                    <a:lnTo>
                      <a:pt x="768" y="208"/>
                    </a:lnTo>
                    <a:lnTo>
                      <a:pt x="764" y="210"/>
                    </a:lnTo>
                    <a:lnTo>
                      <a:pt x="764" y="210"/>
                    </a:lnTo>
                    <a:lnTo>
                      <a:pt x="762" y="211"/>
                    </a:lnTo>
                    <a:lnTo>
                      <a:pt x="762" y="213"/>
                    </a:lnTo>
                    <a:lnTo>
                      <a:pt x="761" y="215"/>
                    </a:lnTo>
                    <a:lnTo>
                      <a:pt x="759" y="218"/>
                    </a:lnTo>
                    <a:lnTo>
                      <a:pt x="771" y="218"/>
                    </a:lnTo>
                    <a:lnTo>
                      <a:pt x="787" y="220"/>
                    </a:lnTo>
                    <a:lnTo>
                      <a:pt x="803" y="220"/>
                    </a:lnTo>
                    <a:lnTo>
                      <a:pt x="817" y="220"/>
                    </a:lnTo>
                    <a:lnTo>
                      <a:pt x="825" y="222"/>
                    </a:lnTo>
                    <a:lnTo>
                      <a:pt x="834" y="232"/>
                    </a:lnTo>
                    <a:lnTo>
                      <a:pt x="843" y="243"/>
                    </a:lnTo>
                    <a:lnTo>
                      <a:pt x="851" y="253"/>
                    </a:lnTo>
                    <a:lnTo>
                      <a:pt x="851" y="218"/>
                    </a:lnTo>
                    <a:lnTo>
                      <a:pt x="860" y="218"/>
                    </a:lnTo>
                    <a:lnTo>
                      <a:pt x="867" y="218"/>
                    </a:lnTo>
                    <a:lnTo>
                      <a:pt x="872" y="217"/>
                    </a:lnTo>
                    <a:lnTo>
                      <a:pt x="879" y="215"/>
                    </a:lnTo>
                    <a:lnTo>
                      <a:pt x="879" y="211"/>
                    </a:lnTo>
                    <a:lnTo>
                      <a:pt x="848" y="211"/>
                    </a:lnTo>
                    <a:lnTo>
                      <a:pt x="846" y="206"/>
                    </a:lnTo>
                    <a:lnTo>
                      <a:pt x="845" y="205"/>
                    </a:lnTo>
                    <a:lnTo>
                      <a:pt x="843" y="201"/>
                    </a:lnTo>
                    <a:lnTo>
                      <a:pt x="841" y="198"/>
                    </a:lnTo>
                    <a:lnTo>
                      <a:pt x="841" y="192"/>
                    </a:lnTo>
                    <a:lnTo>
                      <a:pt x="845" y="192"/>
                    </a:lnTo>
                    <a:lnTo>
                      <a:pt x="845" y="189"/>
                    </a:lnTo>
                    <a:lnTo>
                      <a:pt x="890" y="184"/>
                    </a:lnTo>
                    <a:lnTo>
                      <a:pt x="890" y="196"/>
                    </a:lnTo>
                    <a:lnTo>
                      <a:pt x="895" y="199"/>
                    </a:lnTo>
                    <a:lnTo>
                      <a:pt x="899" y="205"/>
                    </a:lnTo>
                    <a:lnTo>
                      <a:pt x="902" y="208"/>
                    </a:lnTo>
                    <a:lnTo>
                      <a:pt x="906" y="215"/>
                    </a:lnTo>
                    <a:lnTo>
                      <a:pt x="925" y="215"/>
                    </a:lnTo>
                    <a:lnTo>
                      <a:pt x="937" y="218"/>
                    </a:lnTo>
                    <a:lnTo>
                      <a:pt x="949" y="220"/>
                    </a:lnTo>
                    <a:lnTo>
                      <a:pt x="961" y="222"/>
                    </a:lnTo>
                    <a:lnTo>
                      <a:pt x="979" y="222"/>
                    </a:lnTo>
                    <a:lnTo>
                      <a:pt x="981" y="220"/>
                    </a:lnTo>
                    <a:lnTo>
                      <a:pt x="982" y="218"/>
                    </a:lnTo>
                    <a:lnTo>
                      <a:pt x="984" y="217"/>
                    </a:lnTo>
                    <a:lnTo>
                      <a:pt x="986" y="215"/>
                    </a:lnTo>
                    <a:lnTo>
                      <a:pt x="986" y="203"/>
                    </a:lnTo>
                    <a:lnTo>
                      <a:pt x="1009" y="203"/>
                    </a:lnTo>
                    <a:lnTo>
                      <a:pt x="1016" y="218"/>
                    </a:lnTo>
                    <a:lnTo>
                      <a:pt x="1024" y="234"/>
                    </a:lnTo>
                    <a:lnTo>
                      <a:pt x="1026" y="227"/>
                    </a:lnTo>
                    <a:lnTo>
                      <a:pt x="1026" y="224"/>
                    </a:lnTo>
                    <a:lnTo>
                      <a:pt x="1028" y="218"/>
                    </a:lnTo>
                    <a:lnTo>
                      <a:pt x="1028" y="215"/>
                    </a:lnTo>
                    <a:lnTo>
                      <a:pt x="1040" y="215"/>
                    </a:lnTo>
                    <a:lnTo>
                      <a:pt x="1040" y="201"/>
                    </a:lnTo>
                    <a:lnTo>
                      <a:pt x="1040" y="185"/>
                    </a:lnTo>
                    <a:lnTo>
                      <a:pt x="1042" y="171"/>
                    </a:lnTo>
                    <a:lnTo>
                      <a:pt x="1040" y="164"/>
                    </a:lnTo>
                    <a:lnTo>
                      <a:pt x="1028" y="150"/>
                    </a:lnTo>
                    <a:lnTo>
                      <a:pt x="1019" y="135"/>
                    </a:lnTo>
                    <a:lnTo>
                      <a:pt x="1017" y="117"/>
                    </a:lnTo>
                    <a:lnTo>
                      <a:pt x="1021" y="100"/>
                    </a:lnTo>
                    <a:lnTo>
                      <a:pt x="1033" y="81"/>
                    </a:lnTo>
                    <a:lnTo>
                      <a:pt x="1042" y="77"/>
                    </a:lnTo>
                    <a:lnTo>
                      <a:pt x="1052" y="74"/>
                    </a:lnTo>
                    <a:lnTo>
                      <a:pt x="1063" y="72"/>
                    </a:lnTo>
                    <a:close/>
                    <a:moveTo>
                      <a:pt x="851" y="23"/>
                    </a:moveTo>
                    <a:lnTo>
                      <a:pt x="872" y="37"/>
                    </a:lnTo>
                    <a:lnTo>
                      <a:pt x="885" y="54"/>
                    </a:lnTo>
                    <a:lnTo>
                      <a:pt x="892" y="75"/>
                    </a:lnTo>
                    <a:lnTo>
                      <a:pt x="897" y="102"/>
                    </a:lnTo>
                    <a:lnTo>
                      <a:pt x="902" y="129"/>
                    </a:lnTo>
                    <a:lnTo>
                      <a:pt x="918" y="131"/>
                    </a:lnTo>
                    <a:lnTo>
                      <a:pt x="928" y="133"/>
                    </a:lnTo>
                    <a:lnTo>
                      <a:pt x="937" y="140"/>
                    </a:lnTo>
                    <a:lnTo>
                      <a:pt x="942" y="149"/>
                    </a:lnTo>
                    <a:lnTo>
                      <a:pt x="944" y="164"/>
                    </a:lnTo>
                    <a:lnTo>
                      <a:pt x="941" y="164"/>
                    </a:lnTo>
                    <a:lnTo>
                      <a:pt x="939" y="163"/>
                    </a:lnTo>
                    <a:lnTo>
                      <a:pt x="937" y="161"/>
                    </a:lnTo>
                    <a:lnTo>
                      <a:pt x="935" y="159"/>
                    </a:lnTo>
                    <a:lnTo>
                      <a:pt x="932" y="157"/>
                    </a:lnTo>
                    <a:lnTo>
                      <a:pt x="932" y="164"/>
                    </a:lnTo>
                    <a:lnTo>
                      <a:pt x="935" y="168"/>
                    </a:lnTo>
                    <a:lnTo>
                      <a:pt x="937" y="170"/>
                    </a:lnTo>
                    <a:lnTo>
                      <a:pt x="939" y="170"/>
                    </a:lnTo>
                    <a:lnTo>
                      <a:pt x="939" y="173"/>
                    </a:lnTo>
                    <a:lnTo>
                      <a:pt x="939" y="175"/>
                    </a:lnTo>
                    <a:lnTo>
                      <a:pt x="941" y="180"/>
                    </a:lnTo>
                    <a:lnTo>
                      <a:pt x="932" y="182"/>
                    </a:lnTo>
                    <a:lnTo>
                      <a:pt x="923" y="184"/>
                    </a:lnTo>
                    <a:lnTo>
                      <a:pt x="913" y="184"/>
                    </a:lnTo>
                    <a:lnTo>
                      <a:pt x="895" y="177"/>
                    </a:lnTo>
                    <a:lnTo>
                      <a:pt x="878" y="175"/>
                    </a:lnTo>
                    <a:lnTo>
                      <a:pt x="858" y="178"/>
                    </a:lnTo>
                    <a:lnTo>
                      <a:pt x="839" y="184"/>
                    </a:lnTo>
                    <a:lnTo>
                      <a:pt x="820" y="187"/>
                    </a:lnTo>
                    <a:lnTo>
                      <a:pt x="799" y="187"/>
                    </a:lnTo>
                    <a:lnTo>
                      <a:pt x="775" y="180"/>
                    </a:lnTo>
                    <a:lnTo>
                      <a:pt x="762" y="177"/>
                    </a:lnTo>
                    <a:lnTo>
                      <a:pt x="752" y="175"/>
                    </a:lnTo>
                    <a:lnTo>
                      <a:pt x="743" y="173"/>
                    </a:lnTo>
                    <a:lnTo>
                      <a:pt x="735" y="168"/>
                    </a:lnTo>
                    <a:lnTo>
                      <a:pt x="729" y="157"/>
                    </a:lnTo>
                    <a:lnTo>
                      <a:pt x="733" y="157"/>
                    </a:lnTo>
                    <a:lnTo>
                      <a:pt x="742" y="149"/>
                    </a:lnTo>
                    <a:lnTo>
                      <a:pt x="755" y="145"/>
                    </a:lnTo>
                    <a:lnTo>
                      <a:pt x="771" y="143"/>
                    </a:lnTo>
                    <a:lnTo>
                      <a:pt x="787" y="142"/>
                    </a:lnTo>
                    <a:lnTo>
                      <a:pt x="787" y="138"/>
                    </a:lnTo>
                    <a:lnTo>
                      <a:pt x="780" y="133"/>
                    </a:lnTo>
                    <a:lnTo>
                      <a:pt x="775" y="129"/>
                    </a:lnTo>
                    <a:lnTo>
                      <a:pt x="768" y="128"/>
                    </a:lnTo>
                    <a:lnTo>
                      <a:pt x="755" y="126"/>
                    </a:lnTo>
                    <a:lnTo>
                      <a:pt x="749" y="126"/>
                    </a:lnTo>
                    <a:lnTo>
                      <a:pt x="736" y="126"/>
                    </a:lnTo>
                    <a:lnTo>
                      <a:pt x="721" y="126"/>
                    </a:lnTo>
                    <a:lnTo>
                      <a:pt x="719" y="115"/>
                    </a:lnTo>
                    <a:lnTo>
                      <a:pt x="714" y="105"/>
                    </a:lnTo>
                    <a:lnTo>
                      <a:pt x="710" y="96"/>
                    </a:lnTo>
                    <a:lnTo>
                      <a:pt x="707" y="86"/>
                    </a:lnTo>
                    <a:lnTo>
                      <a:pt x="707" y="68"/>
                    </a:lnTo>
                    <a:lnTo>
                      <a:pt x="714" y="58"/>
                    </a:lnTo>
                    <a:lnTo>
                      <a:pt x="721" y="46"/>
                    </a:lnTo>
                    <a:lnTo>
                      <a:pt x="729" y="35"/>
                    </a:lnTo>
                    <a:lnTo>
                      <a:pt x="740" y="28"/>
                    </a:lnTo>
                    <a:lnTo>
                      <a:pt x="752" y="30"/>
                    </a:lnTo>
                    <a:lnTo>
                      <a:pt x="755" y="30"/>
                    </a:lnTo>
                    <a:lnTo>
                      <a:pt x="755" y="33"/>
                    </a:lnTo>
                    <a:lnTo>
                      <a:pt x="755" y="35"/>
                    </a:lnTo>
                    <a:lnTo>
                      <a:pt x="754" y="35"/>
                    </a:lnTo>
                    <a:lnTo>
                      <a:pt x="754" y="37"/>
                    </a:lnTo>
                    <a:lnTo>
                      <a:pt x="754" y="37"/>
                    </a:lnTo>
                    <a:lnTo>
                      <a:pt x="755" y="39"/>
                    </a:lnTo>
                    <a:lnTo>
                      <a:pt x="755" y="42"/>
                    </a:lnTo>
                    <a:lnTo>
                      <a:pt x="764" y="42"/>
                    </a:lnTo>
                    <a:lnTo>
                      <a:pt x="776" y="42"/>
                    </a:lnTo>
                    <a:lnTo>
                      <a:pt x="787" y="42"/>
                    </a:lnTo>
                    <a:lnTo>
                      <a:pt x="794" y="42"/>
                    </a:lnTo>
                    <a:lnTo>
                      <a:pt x="797" y="44"/>
                    </a:lnTo>
                    <a:lnTo>
                      <a:pt x="799" y="46"/>
                    </a:lnTo>
                    <a:lnTo>
                      <a:pt x="801" y="49"/>
                    </a:lnTo>
                    <a:lnTo>
                      <a:pt x="803" y="53"/>
                    </a:lnTo>
                    <a:lnTo>
                      <a:pt x="806" y="54"/>
                    </a:lnTo>
                    <a:lnTo>
                      <a:pt x="810" y="58"/>
                    </a:lnTo>
                    <a:lnTo>
                      <a:pt x="811" y="53"/>
                    </a:lnTo>
                    <a:lnTo>
                      <a:pt x="813" y="51"/>
                    </a:lnTo>
                    <a:lnTo>
                      <a:pt x="817" y="49"/>
                    </a:lnTo>
                    <a:lnTo>
                      <a:pt x="818" y="47"/>
                    </a:lnTo>
                    <a:lnTo>
                      <a:pt x="824" y="47"/>
                    </a:lnTo>
                    <a:lnTo>
                      <a:pt x="829" y="46"/>
                    </a:lnTo>
                    <a:lnTo>
                      <a:pt x="836" y="60"/>
                    </a:lnTo>
                    <a:lnTo>
                      <a:pt x="843" y="70"/>
                    </a:lnTo>
                    <a:lnTo>
                      <a:pt x="848" y="77"/>
                    </a:lnTo>
                    <a:lnTo>
                      <a:pt x="850" y="72"/>
                    </a:lnTo>
                    <a:lnTo>
                      <a:pt x="851" y="67"/>
                    </a:lnTo>
                    <a:lnTo>
                      <a:pt x="851" y="61"/>
                    </a:lnTo>
                    <a:lnTo>
                      <a:pt x="851" y="54"/>
                    </a:lnTo>
                    <a:lnTo>
                      <a:pt x="845" y="44"/>
                    </a:lnTo>
                    <a:lnTo>
                      <a:pt x="846" y="33"/>
                    </a:lnTo>
                    <a:lnTo>
                      <a:pt x="851" y="23"/>
                    </a:lnTo>
                    <a:close/>
                    <a:moveTo>
                      <a:pt x="871" y="7"/>
                    </a:moveTo>
                    <a:lnTo>
                      <a:pt x="879" y="7"/>
                    </a:lnTo>
                    <a:lnTo>
                      <a:pt x="886" y="9"/>
                    </a:lnTo>
                    <a:lnTo>
                      <a:pt x="893" y="11"/>
                    </a:lnTo>
                    <a:lnTo>
                      <a:pt x="899" y="14"/>
                    </a:lnTo>
                    <a:lnTo>
                      <a:pt x="900" y="19"/>
                    </a:lnTo>
                    <a:lnTo>
                      <a:pt x="900" y="23"/>
                    </a:lnTo>
                    <a:lnTo>
                      <a:pt x="902" y="28"/>
                    </a:lnTo>
                    <a:lnTo>
                      <a:pt x="902" y="35"/>
                    </a:lnTo>
                    <a:lnTo>
                      <a:pt x="897" y="35"/>
                    </a:lnTo>
                    <a:lnTo>
                      <a:pt x="893" y="37"/>
                    </a:lnTo>
                    <a:lnTo>
                      <a:pt x="888" y="37"/>
                    </a:lnTo>
                    <a:lnTo>
                      <a:pt x="883" y="39"/>
                    </a:lnTo>
                    <a:lnTo>
                      <a:pt x="874" y="30"/>
                    </a:lnTo>
                    <a:lnTo>
                      <a:pt x="864" y="23"/>
                    </a:lnTo>
                    <a:lnTo>
                      <a:pt x="871" y="7"/>
                    </a:lnTo>
                    <a:close/>
                    <a:moveTo>
                      <a:pt x="4266" y="0"/>
                    </a:moveTo>
                    <a:lnTo>
                      <a:pt x="4285" y="0"/>
                    </a:lnTo>
                    <a:lnTo>
                      <a:pt x="4301" y="4"/>
                    </a:lnTo>
                    <a:lnTo>
                      <a:pt x="4316" y="7"/>
                    </a:lnTo>
                    <a:lnTo>
                      <a:pt x="4320" y="23"/>
                    </a:lnTo>
                    <a:lnTo>
                      <a:pt x="4269" y="23"/>
                    </a:lnTo>
                    <a:lnTo>
                      <a:pt x="4267" y="18"/>
                    </a:lnTo>
                    <a:lnTo>
                      <a:pt x="4267" y="13"/>
                    </a:lnTo>
                    <a:lnTo>
                      <a:pt x="4266" y="7"/>
                    </a:lnTo>
                    <a:lnTo>
                      <a:pt x="4266" y="0"/>
                    </a:lnTo>
                    <a:close/>
                  </a:path>
                </a:pathLst>
              </a:cu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0" name="Google Shape;360;g21945cc6645_0_7"/>
              <p:cNvSpPr/>
              <p:nvPr/>
            </p:nvSpPr>
            <p:spPr>
              <a:xfrm>
                <a:off x="811213" y="3267075"/>
                <a:ext cx="7478713" cy="2654300"/>
              </a:xfrm>
              <a:custGeom>
                <a:rect b="b" l="l" r="r" t="t"/>
                <a:pathLst>
                  <a:path extrusionOk="0" h="1672" w="4711">
                    <a:moveTo>
                      <a:pt x="1290" y="1620"/>
                    </a:moveTo>
                    <a:lnTo>
                      <a:pt x="1304" y="1628"/>
                    </a:lnTo>
                    <a:lnTo>
                      <a:pt x="1318" y="1641"/>
                    </a:lnTo>
                    <a:lnTo>
                      <a:pt x="1332" y="1653"/>
                    </a:lnTo>
                    <a:lnTo>
                      <a:pt x="1348" y="1662"/>
                    </a:lnTo>
                    <a:lnTo>
                      <a:pt x="1348" y="1670"/>
                    </a:lnTo>
                    <a:lnTo>
                      <a:pt x="1339" y="1670"/>
                    </a:lnTo>
                    <a:lnTo>
                      <a:pt x="1330" y="1672"/>
                    </a:lnTo>
                    <a:lnTo>
                      <a:pt x="1316" y="1672"/>
                    </a:lnTo>
                    <a:lnTo>
                      <a:pt x="1304" y="1669"/>
                    </a:lnTo>
                    <a:lnTo>
                      <a:pt x="1297" y="1667"/>
                    </a:lnTo>
                    <a:lnTo>
                      <a:pt x="1294" y="1653"/>
                    </a:lnTo>
                    <a:lnTo>
                      <a:pt x="1290" y="1635"/>
                    </a:lnTo>
                    <a:lnTo>
                      <a:pt x="1290" y="1620"/>
                    </a:lnTo>
                    <a:close/>
                    <a:moveTo>
                      <a:pt x="1402" y="1590"/>
                    </a:moveTo>
                    <a:lnTo>
                      <a:pt x="1416" y="1593"/>
                    </a:lnTo>
                    <a:lnTo>
                      <a:pt x="1432" y="1599"/>
                    </a:lnTo>
                    <a:lnTo>
                      <a:pt x="1444" y="1604"/>
                    </a:lnTo>
                    <a:lnTo>
                      <a:pt x="1440" y="1604"/>
                    </a:lnTo>
                    <a:lnTo>
                      <a:pt x="1428" y="1611"/>
                    </a:lnTo>
                    <a:lnTo>
                      <a:pt x="1416" y="1616"/>
                    </a:lnTo>
                    <a:lnTo>
                      <a:pt x="1402" y="1620"/>
                    </a:lnTo>
                    <a:lnTo>
                      <a:pt x="1402" y="1613"/>
                    </a:lnTo>
                    <a:lnTo>
                      <a:pt x="1404" y="1611"/>
                    </a:lnTo>
                    <a:lnTo>
                      <a:pt x="1407" y="1609"/>
                    </a:lnTo>
                    <a:lnTo>
                      <a:pt x="1409" y="1607"/>
                    </a:lnTo>
                    <a:lnTo>
                      <a:pt x="1409" y="1606"/>
                    </a:lnTo>
                    <a:lnTo>
                      <a:pt x="1411" y="1604"/>
                    </a:lnTo>
                    <a:lnTo>
                      <a:pt x="1412" y="1600"/>
                    </a:lnTo>
                    <a:lnTo>
                      <a:pt x="1409" y="1600"/>
                    </a:lnTo>
                    <a:lnTo>
                      <a:pt x="1400" y="1609"/>
                    </a:lnTo>
                    <a:lnTo>
                      <a:pt x="1392" y="1614"/>
                    </a:lnTo>
                    <a:lnTo>
                      <a:pt x="1383" y="1616"/>
                    </a:lnTo>
                    <a:lnTo>
                      <a:pt x="1371" y="1620"/>
                    </a:lnTo>
                    <a:lnTo>
                      <a:pt x="1371" y="1604"/>
                    </a:lnTo>
                    <a:lnTo>
                      <a:pt x="1381" y="1600"/>
                    </a:lnTo>
                    <a:lnTo>
                      <a:pt x="1392" y="1595"/>
                    </a:lnTo>
                    <a:lnTo>
                      <a:pt x="1402" y="1590"/>
                    </a:lnTo>
                    <a:close/>
                    <a:moveTo>
                      <a:pt x="1374" y="1393"/>
                    </a:moveTo>
                    <a:lnTo>
                      <a:pt x="1378" y="1396"/>
                    </a:lnTo>
                    <a:lnTo>
                      <a:pt x="1381" y="1398"/>
                    </a:lnTo>
                    <a:lnTo>
                      <a:pt x="1383" y="1400"/>
                    </a:lnTo>
                    <a:lnTo>
                      <a:pt x="1385" y="1403"/>
                    </a:lnTo>
                    <a:lnTo>
                      <a:pt x="1385" y="1407"/>
                    </a:lnTo>
                    <a:lnTo>
                      <a:pt x="1386" y="1412"/>
                    </a:lnTo>
                    <a:lnTo>
                      <a:pt x="1378" y="1412"/>
                    </a:lnTo>
                    <a:lnTo>
                      <a:pt x="1376" y="1408"/>
                    </a:lnTo>
                    <a:lnTo>
                      <a:pt x="1374" y="1405"/>
                    </a:lnTo>
                    <a:lnTo>
                      <a:pt x="1374" y="1403"/>
                    </a:lnTo>
                    <a:lnTo>
                      <a:pt x="1372" y="1401"/>
                    </a:lnTo>
                    <a:lnTo>
                      <a:pt x="1374" y="1398"/>
                    </a:lnTo>
                    <a:lnTo>
                      <a:pt x="1374" y="1393"/>
                    </a:lnTo>
                    <a:close/>
                    <a:moveTo>
                      <a:pt x="4289" y="1370"/>
                    </a:moveTo>
                    <a:lnTo>
                      <a:pt x="4294" y="1384"/>
                    </a:lnTo>
                    <a:lnTo>
                      <a:pt x="4296" y="1400"/>
                    </a:lnTo>
                    <a:lnTo>
                      <a:pt x="4292" y="1415"/>
                    </a:lnTo>
                    <a:lnTo>
                      <a:pt x="4284" y="1424"/>
                    </a:lnTo>
                    <a:lnTo>
                      <a:pt x="4275" y="1429"/>
                    </a:lnTo>
                    <a:lnTo>
                      <a:pt x="4263" y="1435"/>
                    </a:lnTo>
                    <a:lnTo>
                      <a:pt x="4258" y="1414"/>
                    </a:lnTo>
                    <a:lnTo>
                      <a:pt x="4251" y="1393"/>
                    </a:lnTo>
                    <a:lnTo>
                      <a:pt x="4244" y="1374"/>
                    </a:lnTo>
                    <a:lnTo>
                      <a:pt x="4258" y="1374"/>
                    </a:lnTo>
                    <a:lnTo>
                      <a:pt x="4270" y="1381"/>
                    </a:lnTo>
                    <a:lnTo>
                      <a:pt x="4280" y="1379"/>
                    </a:lnTo>
                    <a:lnTo>
                      <a:pt x="4289" y="1370"/>
                    </a:lnTo>
                    <a:close/>
                    <a:moveTo>
                      <a:pt x="4577" y="1367"/>
                    </a:moveTo>
                    <a:lnTo>
                      <a:pt x="4580" y="1368"/>
                    </a:lnTo>
                    <a:lnTo>
                      <a:pt x="4584" y="1370"/>
                    </a:lnTo>
                    <a:lnTo>
                      <a:pt x="4586" y="1372"/>
                    </a:lnTo>
                    <a:lnTo>
                      <a:pt x="4587" y="1374"/>
                    </a:lnTo>
                    <a:lnTo>
                      <a:pt x="4589" y="1375"/>
                    </a:lnTo>
                    <a:lnTo>
                      <a:pt x="4593" y="1379"/>
                    </a:lnTo>
                    <a:lnTo>
                      <a:pt x="4593" y="1377"/>
                    </a:lnTo>
                    <a:lnTo>
                      <a:pt x="4594" y="1375"/>
                    </a:lnTo>
                    <a:lnTo>
                      <a:pt x="4596" y="1372"/>
                    </a:lnTo>
                    <a:lnTo>
                      <a:pt x="4596" y="1370"/>
                    </a:lnTo>
                    <a:lnTo>
                      <a:pt x="4598" y="1370"/>
                    </a:lnTo>
                    <a:lnTo>
                      <a:pt x="4600" y="1370"/>
                    </a:lnTo>
                    <a:lnTo>
                      <a:pt x="4600" y="1374"/>
                    </a:lnTo>
                    <a:lnTo>
                      <a:pt x="4601" y="1377"/>
                    </a:lnTo>
                    <a:lnTo>
                      <a:pt x="4603" y="1382"/>
                    </a:lnTo>
                    <a:lnTo>
                      <a:pt x="4603" y="1388"/>
                    </a:lnTo>
                    <a:lnTo>
                      <a:pt x="4603" y="1393"/>
                    </a:lnTo>
                    <a:lnTo>
                      <a:pt x="4591" y="1407"/>
                    </a:lnTo>
                    <a:lnTo>
                      <a:pt x="4580" y="1424"/>
                    </a:lnTo>
                    <a:lnTo>
                      <a:pt x="4584" y="1435"/>
                    </a:lnTo>
                    <a:lnTo>
                      <a:pt x="4582" y="1438"/>
                    </a:lnTo>
                    <a:lnTo>
                      <a:pt x="4577" y="1442"/>
                    </a:lnTo>
                    <a:lnTo>
                      <a:pt x="4572" y="1443"/>
                    </a:lnTo>
                    <a:lnTo>
                      <a:pt x="4567" y="1445"/>
                    </a:lnTo>
                    <a:lnTo>
                      <a:pt x="4561" y="1449"/>
                    </a:lnTo>
                    <a:lnTo>
                      <a:pt x="4558" y="1450"/>
                    </a:lnTo>
                    <a:lnTo>
                      <a:pt x="4554" y="1456"/>
                    </a:lnTo>
                    <a:lnTo>
                      <a:pt x="4554" y="1461"/>
                    </a:lnTo>
                    <a:lnTo>
                      <a:pt x="4553" y="1466"/>
                    </a:lnTo>
                    <a:lnTo>
                      <a:pt x="4553" y="1471"/>
                    </a:lnTo>
                    <a:lnTo>
                      <a:pt x="4551" y="1478"/>
                    </a:lnTo>
                    <a:lnTo>
                      <a:pt x="4547" y="1482"/>
                    </a:lnTo>
                    <a:lnTo>
                      <a:pt x="4542" y="1485"/>
                    </a:lnTo>
                    <a:lnTo>
                      <a:pt x="4537" y="1489"/>
                    </a:lnTo>
                    <a:lnTo>
                      <a:pt x="4532" y="1492"/>
                    </a:lnTo>
                    <a:lnTo>
                      <a:pt x="4526" y="1497"/>
                    </a:lnTo>
                    <a:lnTo>
                      <a:pt x="4519" y="1497"/>
                    </a:lnTo>
                    <a:lnTo>
                      <a:pt x="4511" y="1491"/>
                    </a:lnTo>
                    <a:lnTo>
                      <a:pt x="4502" y="1485"/>
                    </a:lnTo>
                    <a:lnTo>
                      <a:pt x="4495" y="1480"/>
                    </a:lnTo>
                    <a:lnTo>
                      <a:pt x="4488" y="1470"/>
                    </a:lnTo>
                    <a:lnTo>
                      <a:pt x="4493" y="1466"/>
                    </a:lnTo>
                    <a:lnTo>
                      <a:pt x="4495" y="1461"/>
                    </a:lnTo>
                    <a:lnTo>
                      <a:pt x="4497" y="1457"/>
                    </a:lnTo>
                    <a:lnTo>
                      <a:pt x="4498" y="1452"/>
                    </a:lnTo>
                    <a:lnTo>
                      <a:pt x="4500" y="1447"/>
                    </a:lnTo>
                    <a:lnTo>
                      <a:pt x="4504" y="1443"/>
                    </a:lnTo>
                    <a:lnTo>
                      <a:pt x="4514" y="1440"/>
                    </a:lnTo>
                    <a:lnTo>
                      <a:pt x="4525" y="1438"/>
                    </a:lnTo>
                    <a:lnTo>
                      <a:pt x="4535" y="1435"/>
                    </a:lnTo>
                    <a:lnTo>
                      <a:pt x="4540" y="1429"/>
                    </a:lnTo>
                    <a:lnTo>
                      <a:pt x="4549" y="1417"/>
                    </a:lnTo>
                    <a:lnTo>
                      <a:pt x="4556" y="1403"/>
                    </a:lnTo>
                    <a:lnTo>
                      <a:pt x="4565" y="1389"/>
                    </a:lnTo>
                    <a:lnTo>
                      <a:pt x="4572" y="1375"/>
                    </a:lnTo>
                    <a:lnTo>
                      <a:pt x="4577" y="1367"/>
                    </a:lnTo>
                    <a:close/>
                    <a:moveTo>
                      <a:pt x="4570" y="1239"/>
                    </a:moveTo>
                    <a:lnTo>
                      <a:pt x="4577" y="1239"/>
                    </a:lnTo>
                    <a:lnTo>
                      <a:pt x="4593" y="1255"/>
                    </a:lnTo>
                    <a:lnTo>
                      <a:pt x="4607" y="1269"/>
                    </a:lnTo>
                    <a:lnTo>
                      <a:pt x="4621" y="1285"/>
                    </a:lnTo>
                    <a:lnTo>
                      <a:pt x="4631" y="1305"/>
                    </a:lnTo>
                    <a:lnTo>
                      <a:pt x="4636" y="1305"/>
                    </a:lnTo>
                    <a:lnTo>
                      <a:pt x="4642" y="1305"/>
                    </a:lnTo>
                    <a:lnTo>
                      <a:pt x="4645" y="1305"/>
                    </a:lnTo>
                    <a:lnTo>
                      <a:pt x="4647" y="1305"/>
                    </a:lnTo>
                    <a:lnTo>
                      <a:pt x="4650" y="1305"/>
                    </a:lnTo>
                    <a:lnTo>
                      <a:pt x="4654" y="1302"/>
                    </a:lnTo>
                    <a:lnTo>
                      <a:pt x="4656" y="1299"/>
                    </a:lnTo>
                    <a:lnTo>
                      <a:pt x="4657" y="1293"/>
                    </a:lnTo>
                    <a:lnTo>
                      <a:pt x="4661" y="1293"/>
                    </a:lnTo>
                    <a:lnTo>
                      <a:pt x="4661" y="1316"/>
                    </a:lnTo>
                    <a:lnTo>
                      <a:pt x="4659" y="1321"/>
                    </a:lnTo>
                    <a:lnTo>
                      <a:pt x="4657" y="1326"/>
                    </a:lnTo>
                    <a:lnTo>
                      <a:pt x="4656" y="1332"/>
                    </a:lnTo>
                    <a:lnTo>
                      <a:pt x="4654" y="1335"/>
                    </a:lnTo>
                    <a:lnTo>
                      <a:pt x="4642" y="1335"/>
                    </a:lnTo>
                    <a:lnTo>
                      <a:pt x="4642" y="1347"/>
                    </a:lnTo>
                    <a:lnTo>
                      <a:pt x="4631" y="1358"/>
                    </a:lnTo>
                    <a:lnTo>
                      <a:pt x="4622" y="1368"/>
                    </a:lnTo>
                    <a:lnTo>
                      <a:pt x="4612" y="1379"/>
                    </a:lnTo>
                    <a:lnTo>
                      <a:pt x="4612" y="1374"/>
                    </a:lnTo>
                    <a:lnTo>
                      <a:pt x="4610" y="1370"/>
                    </a:lnTo>
                    <a:lnTo>
                      <a:pt x="4610" y="1367"/>
                    </a:lnTo>
                    <a:lnTo>
                      <a:pt x="4610" y="1361"/>
                    </a:lnTo>
                    <a:lnTo>
                      <a:pt x="4612" y="1358"/>
                    </a:lnTo>
                    <a:lnTo>
                      <a:pt x="4612" y="1354"/>
                    </a:lnTo>
                    <a:lnTo>
                      <a:pt x="4612" y="1351"/>
                    </a:lnTo>
                    <a:lnTo>
                      <a:pt x="4610" y="1349"/>
                    </a:lnTo>
                    <a:lnTo>
                      <a:pt x="4607" y="1347"/>
                    </a:lnTo>
                    <a:lnTo>
                      <a:pt x="4603" y="1346"/>
                    </a:lnTo>
                    <a:lnTo>
                      <a:pt x="4600" y="1344"/>
                    </a:lnTo>
                    <a:lnTo>
                      <a:pt x="4596" y="1342"/>
                    </a:lnTo>
                    <a:lnTo>
                      <a:pt x="4593" y="1340"/>
                    </a:lnTo>
                    <a:lnTo>
                      <a:pt x="4591" y="1339"/>
                    </a:lnTo>
                    <a:lnTo>
                      <a:pt x="4591" y="1337"/>
                    </a:lnTo>
                    <a:lnTo>
                      <a:pt x="4593" y="1335"/>
                    </a:lnTo>
                    <a:lnTo>
                      <a:pt x="4596" y="1330"/>
                    </a:lnTo>
                    <a:lnTo>
                      <a:pt x="4601" y="1326"/>
                    </a:lnTo>
                    <a:lnTo>
                      <a:pt x="4607" y="1321"/>
                    </a:lnTo>
                    <a:lnTo>
                      <a:pt x="4612" y="1316"/>
                    </a:lnTo>
                    <a:lnTo>
                      <a:pt x="4605" y="1309"/>
                    </a:lnTo>
                    <a:lnTo>
                      <a:pt x="4598" y="1297"/>
                    </a:lnTo>
                    <a:lnTo>
                      <a:pt x="4587" y="1279"/>
                    </a:lnTo>
                    <a:lnTo>
                      <a:pt x="4579" y="1264"/>
                    </a:lnTo>
                    <a:lnTo>
                      <a:pt x="4574" y="1250"/>
                    </a:lnTo>
                    <a:lnTo>
                      <a:pt x="4570" y="1239"/>
                    </a:lnTo>
                    <a:close/>
                    <a:moveTo>
                      <a:pt x="4507" y="1056"/>
                    </a:moveTo>
                    <a:lnTo>
                      <a:pt x="4516" y="1056"/>
                    </a:lnTo>
                    <a:lnTo>
                      <a:pt x="4532" y="1068"/>
                    </a:lnTo>
                    <a:lnTo>
                      <a:pt x="4551" y="1079"/>
                    </a:lnTo>
                    <a:lnTo>
                      <a:pt x="4551" y="1089"/>
                    </a:lnTo>
                    <a:lnTo>
                      <a:pt x="4539" y="1089"/>
                    </a:lnTo>
                    <a:lnTo>
                      <a:pt x="4530" y="1082"/>
                    </a:lnTo>
                    <a:lnTo>
                      <a:pt x="4521" y="1075"/>
                    </a:lnTo>
                    <a:lnTo>
                      <a:pt x="4514" y="1066"/>
                    </a:lnTo>
                    <a:lnTo>
                      <a:pt x="4507" y="1056"/>
                    </a:lnTo>
                    <a:close/>
                    <a:moveTo>
                      <a:pt x="4692" y="995"/>
                    </a:moveTo>
                    <a:lnTo>
                      <a:pt x="4696" y="995"/>
                    </a:lnTo>
                    <a:lnTo>
                      <a:pt x="4699" y="997"/>
                    </a:lnTo>
                    <a:lnTo>
                      <a:pt x="4699" y="997"/>
                    </a:lnTo>
                    <a:lnTo>
                      <a:pt x="4701" y="998"/>
                    </a:lnTo>
                    <a:lnTo>
                      <a:pt x="4701" y="1000"/>
                    </a:lnTo>
                    <a:lnTo>
                      <a:pt x="4703" y="1002"/>
                    </a:lnTo>
                    <a:lnTo>
                      <a:pt x="4704" y="1005"/>
                    </a:lnTo>
                    <a:lnTo>
                      <a:pt x="4708" y="1011"/>
                    </a:lnTo>
                    <a:lnTo>
                      <a:pt x="4710" y="1017"/>
                    </a:lnTo>
                    <a:lnTo>
                      <a:pt x="4711" y="1024"/>
                    </a:lnTo>
                    <a:lnTo>
                      <a:pt x="4704" y="1024"/>
                    </a:lnTo>
                    <a:lnTo>
                      <a:pt x="4704" y="1017"/>
                    </a:lnTo>
                    <a:lnTo>
                      <a:pt x="4699" y="1014"/>
                    </a:lnTo>
                    <a:lnTo>
                      <a:pt x="4697" y="1009"/>
                    </a:lnTo>
                    <a:lnTo>
                      <a:pt x="4696" y="1005"/>
                    </a:lnTo>
                    <a:lnTo>
                      <a:pt x="4694" y="1000"/>
                    </a:lnTo>
                    <a:lnTo>
                      <a:pt x="4692" y="995"/>
                    </a:lnTo>
                    <a:close/>
                    <a:moveTo>
                      <a:pt x="4532" y="974"/>
                    </a:moveTo>
                    <a:lnTo>
                      <a:pt x="4535" y="974"/>
                    </a:lnTo>
                    <a:lnTo>
                      <a:pt x="4537" y="976"/>
                    </a:lnTo>
                    <a:lnTo>
                      <a:pt x="4537" y="977"/>
                    </a:lnTo>
                    <a:lnTo>
                      <a:pt x="4539" y="977"/>
                    </a:lnTo>
                    <a:lnTo>
                      <a:pt x="4540" y="977"/>
                    </a:lnTo>
                    <a:lnTo>
                      <a:pt x="4542" y="979"/>
                    </a:lnTo>
                    <a:lnTo>
                      <a:pt x="4544" y="984"/>
                    </a:lnTo>
                    <a:lnTo>
                      <a:pt x="4544" y="990"/>
                    </a:lnTo>
                    <a:lnTo>
                      <a:pt x="4546" y="993"/>
                    </a:lnTo>
                    <a:lnTo>
                      <a:pt x="4547" y="997"/>
                    </a:lnTo>
                    <a:lnTo>
                      <a:pt x="4549" y="1000"/>
                    </a:lnTo>
                    <a:lnTo>
                      <a:pt x="4551" y="1005"/>
                    </a:lnTo>
                    <a:lnTo>
                      <a:pt x="4539" y="1005"/>
                    </a:lnTo>
                    <a:lnTo>
                      <a:pt x="4537" y="997"/>
                    </a:lnTo>
                    <a:lnTo>
                      <a:pt x="4533" y="991"/>
                    </a:lnTo>
                    <a:lnTo>
                      <a:pt x="4532" y="984"/>
                    </a:lnTo>
                    <a:lnTo>
                      <a:pt x="4532" y="974"/>
                    </a:lnTo>
                    <a:close/>
                    <a:moveTo>
                      <a:pt x="2907" y="967"/>
                    </a:moveTo>
                    <a:lnTo>
                      <a:pt x="2907" y="974"/>
                    </a:lnTo>
                    <a:lnTo>
                      <a:pt x="2915" y="993"/>
                    </a:lnTo>
                    <a:lnTo>
                      <a:pt x="2915" y="1014"/>
                    </a:lnTo>
                    <a:lnTo>
                      <a:pt x="2910" y="1033"/>
                    </a:lnTo>
                    <a:lnTo>
                      <a:pt x="2901" y="1052"/>
                    </a:lnTo>
                    <a:lnTo>
                      <a:pt x="2891" y="1070"/>
                    </a:lnTo>
                    <a:lnTo>
                      <a:pt x="2882" y="1087"/>
                    </a:lnTo>
                    <a:lnTo>
                      <a:pt x="2875" y="1101"/>
                    </a:lnTo>
                    <a:lnTo>
                      <a:pt x="2872" y="1119"/>
                    </a:lnTo>
                    <a:lnTo>
                      <a:pt x="2870" y="1134"/>
                    </a:lnTo>
                    <a:lnTo>
                      <a:pt x="2868" y="1147"/>
                    </a:lnTo>
                    <a:lnTo>
                      <a:pt x="2861" y="1157"/>
                    </a:lnTo>
                    <a:lnTo>
                      <a:pt x="2849" y="1166"/>
                    </a:lnTo>
                    <a:lnTo>
                      <a:pt x="2849" y="1162"/>
                    </a:lnTo>
                    <a:lnTo>
                      <a:pt x="2842" y="1161"/>
                    </a:lnTo>
                    <a:lnTo>
                      <a:pt x="2837" y="1159"/>
                    </a:lnTo>
                    <a:lnTo>
                      <a:pt x="2832" y="1155"/>
                    </a:lnTo>
                    <a:lnTo>
                      <a:pt x="2828" y="1150"/>
                    </a:lnTo>
                    <a:lnTo>
                      <a:pt x="2826" y="1143"/>
                    </a:lnTo>
                    <a:lnTo>
                      <a:pt x="2819" y="1129"/>
                    </a:lnTo>
                    <a:lnTo>
                      <a:pt x="2818" y="1115"/>
                    </a:lnTo>
                    <a:lnTo>
                      <a:pt x="2823" y="1103"/>
                    </a:lnTo>
                    <a:lnTo>
                      <a:pt x="2828" y="1089"/>
                    </a:lnTo>
                    <a:lnTo>
                      <a:pt x="2833" y="1075"/>
                    </a:lnTo>
                    <a:lnTo>
                      <a:pt x="2833" y="1066"/>
                    </a:lnTo>
                    <a:lnTo>
                      <a:pt x="2832" y="1052"/>
                    </a:lnTo>
                    <a:lnTo>
                      <a:pt x="2830" y="1038"/>
                    </a:lnTo>
                    <a:lnTo>
                      <a:pt x="2830" y="1024"/>
                    </a:lnTo>
                    <a:lnTo>
                      <a:pt x="2849" y="1024"/>
                    </a:lnTo>
                    <a:lnTo>
                      <a:pt x="2854" y="1016"/>
                    </a:lnTo>
                    <a:lnTo>
                      <a:pt x="2865" y="1005"/>
                    </a:lnTo>
                    <a:lnTo>
                      <a:pt x="2875" y="993"/>
                    </a:lnTo>
                    <a:lnTo>
                      <a:pt x="2887" y="981"/>
                    </a:lnTo>
                    <a:lnTo>
                      <a:pt x="2898" y="972"/>
                    </a:lnTo>
                    <a:lnTo>
                      <a:pt x="2907" y="967"/>
                    </a:lnTo>
                    <a:close/>
                    <a:moveTo>
                      <a:pt x="4455" y="913"/>
                    </a:moveTo>
                    <a:lnTo>
                      <a:pt x="4469" y="918"/>
                    </a:lnTo>
                    <a:lnTo>
                      <a:pt x="4469" y="925"/>
                    </a:lnTo>
                    <a:lnTo>
                      <a:pt x="4458" y="925"/>
                    </a:lnTo>
                    <a:lnTo>
                      <a:pt x="4458" y="921"/>
                    </a:lnTo>
                    <a:lnTo>
                      <a:pt x="4457" y="920"/>
                    </a:lnTo>
                    <a:lnTo>
                      <a:pt x="4457" y="918"/>
                    </a:lnTo>
                    <a:lnTo>
                      <a:pt x="4455" y="918"/>
                    </a:lnTo>
                    <a:lnTo>
                      <a:pt x="4455" y="916"/>
                    </a:lnTo>
                    <a:lnTo>
                      <a:pt x="4455" y="913"/>
                    </a:lnTo>
                    <a:close/>
                    <a:moveTo>
                      <a:pt x="4205" y="909"/>
                    </a:moveTo>
                    <a:lnTo>
                      <a:pt x="4209" y="909"/>
                    </a:lnTo>
                    <a:lnTo>
                      <a:pt x="4210" y="918"/>
                    </a:lnTo>
                    <a:lnTo>
                      <a:pt x="4212" y="930"/>
                    </a:lnTo>
                    <a:lnTo>
                      <a:pt x="4217" y="944"/>
                    </a:lnTo>
                    <a:lnTo>
                      <a:pt x="4221" y="956"/>
                    </a:lnTo>
                    <a:lnTo>
                      <a:pt x="4224" y="963"/>
                    </a:lnTo>
                    <a:lnTo>
                      <a:pt x="4226" y="965"/>
                    </a:lnTo>
                    <a:lnTo>
                      <a:pt x="4231" y="967"/>
                    </a:lnTo>
                    <a:lnTo>
                      <a:pt x="4235" y="967"/>
                    </a:lnTo>
                    <a:lnTo>
                      <a:pt x="4240" y="969"/>
                    </a:lnTo>
                    <a:lnTo>
                      <a:pt x="4244" y="969"/>
                    </a:lnTo>
                    <a:lnTo>
                      <a:pt x="4247" y="970"/>
                    </a:lnTo>
                    <a:lnTo>
                      <a:pt x="4247" y="976"/>
                    </a:lnTo>
                    <a:lnTo>
                      <a:pt x="4251" y="988"/>
                    </a:lnTo>
                    <a:lnTo>
                      <a:pt x="4254" y="1002"/>
                    </a:lnTo>
                    <a:lnTo>
                      <a:pt x="4259" y="1019"/>
                    </a:lnTo>
                    <a:lnTo>
                      <a:pt x="4263" y="1031"/>
                    </a:lnTo>
                    <a:lnTo>
                      <a:pt x="4266" y="1040"/>
                    </a:lnTo>
                    <a:lnTo>
                      <a:pt x="4275" y="1040"/>
                    </a:lnTo>
                    <a:lnTo>
                      <a:pt x="4280" y="1042"/>
                    </a:lnTo>
                    <a:lnTo>
                      <a:pt x="4286" y="1044"/>
                    </a:lnTo>
                    <a:lnTo>
                      <a:pt x="4289" y="1047"/>
                    </a:lnTo>
                    <a:lnTo>
                      <a:pt x="4292" y="1052"/>
                    </a:lnTo>
                    <a:lnTo>
                      <a:pt x="4301" y="1065"/>
                    </a:lnTo>
                    <a:lnTo>
                      <a:pt x="4305" y="1082"/>
                    </a:lnTo>
                    <a:lnTo>
                      <a:pt x="4324" y="1082"/>
                    </a:lnTo>
                    <a:lnTo>
                      <a:pt x="4331" y="1100"/>
                    </a:lnTo>
                    <a:lnTo>
                      <a:pt x="4341" y="1112"/>
                    </a:lnTo>
                    <a:lnTo>
                      <a:pt x="4350" y="1124"/>
                    </a:lnTo>
                    <a:lnTo>
                      <a:pt x="4359" y="1140"/>
                    </a:lnTo>
                    <a:lnTo>
                      <a:pt x="4362" y="1166"/>
                    </a:lnTo>
                    <a:lnTo>
                      <a:pt x="4361" y="1187"/>
                    </a:lnTo>
                    <a:lnTo>
                      <a:pt x="4355" y="1208"/>
                    </a:lnTo>
                    <a:lnTo>
                      <a:pt x="4347" y="1227"/>
                    </a:lnTo>
                    <a:lnTo>
                      <a:pt x="4338" y="1248"/>
                    </a:lnTo>
                    <a:lnTo>
                      <a:pt x="4327" y="1271"/>
                    </a:lnTo>
                    <a:lnTo>
                      <a:pt x="4324" y="1285"/>
                    </a:lnTo>
                    <a:lnTo>
                      <a:pt x="4319" y="1299"/>
                    </a:lnTo>
                    <a:lnTo>
                      <a:pt x="4315" y="1314"/>
                    </a:lnTo>
                    <a:lnTo>
                      <a:pt x="4310" y="1326"/>
                    </a:lnTo>
                    <a:lnTo>
                      <a:pt x="4301" y="1335"/>
                    </a:lnTo>
                    <a:lnTo>
                      <a:pt x="4291" y="1340"/>
                    </a:lnTo>
                    <a:lnTo>
                      <a:pt x="4279" y="1346"/>
                    </a:lnTo>
                    <a:lnTo>
                      <a:pt x="4266" y="1351"/>
                    </a:lnTo>
                    <a:lnTo>
                      <a:pt x="4258" y="1354"/>
                    </a:lnTo>
                    <a:lnTo>
                      <a:pt x="4247" y="1346"/>
                    </a:lnTo>
                    <a:lnTo>
                      <a:pt x="4235" y="1335"/>
                    </a:lnTo>
                    <a:lnTo>
                      <a:pt x="4226" y="1342"/>
                    </a:lnTo>
                    <a:lnTo>
                      <a:pt x="4216" y="1346"/>
                    </a:lnTo>
                    <a:lnTo>
                      <a:pt x="4203" y="1344"/>
                    </a:lnTo>
                    <a:lnTo>
                      <a:pt x="4190" y="1342"/>
                    </a:lnTo>
                    <a:lnTo>
                      <a:pt x="4174" y="1340"/>
                    </a:lnTo>
                    <a:lnTo>
                      <a:pt x="4167" y="1305"/>
                    </a:lnTo>
                    <a:lnTo>
                      <a:pt x="4162" y="1304"/>
                    </a:lnTo>
                    <a:lnTo>
                      <a:pt x="4156" y="1302"/>
                    </a:lnTo>
                    <a:lnTo>
                      <a:pt x="4151" y="1300"/>
                    </a:lnTo>
                    <a:lnTo>
                      <a:pt x="4148" y="1297"/>
                    </a:lnTo>
                    <a:lnTo>
                      <a:pt x="4144" y="1295"/>
                    </a:lnTo>
                    <a:lnTo>
                      <a:pt x="4142" y="1293"/>
                    </a:lnTo>
                    <a:lnTo>
                      <a:pt x="4142" y="1292"/>
                    </a:lnTo>
                    <a:lnTo>
                      <a:pt x="4144" y="1290"/>
                    </a:lnTo>
                    <a:lnTo>
                      <a:pt x="4144" y="1288"/>
                    </a:lnTo>
                    <a:lnTo>
                      <a:pt x="4144" y="1286"/>
                    </a:lnTo>
                    <a:lnTo>
                      <a:pt x="4142" y="1285"/>
                    </a:lnTo>
                    <a:lnTo>
                      <a:pt x="4141" y="1283"/>
                    </a:lnTo>
                    <a:lnTo>
                      <a:pt x="4135" y="1281"/>
                    </a:lnTo>
                    <a:lnTo>
                      <a:pt x="4134" y="1283"/>
                    </a:lnTo>
                    <a:lnTo>
                      <a:pt x="4134" y="1285"/>
                    </a:lnTo>
                    <a:lnTo>
                      <a:pt x="4134" y="1285"/>
                    </a:lnTo>
                    <a:lnTo>
                      <a:pt x="4132" y="1286"/>
                    </a:lnTo>
                    <a:lnTo>
                      <a:pt x="4130" y="1286"/>
                    </a:lnTo>
                    <a:lnTo>
                      <a:pt x="4128" y="1286"/>
                    </a:lnTo>
                    <a:lnTo>
                      <a:pt x="4128" y="1281"/>
                    </a:lnTo>
                    <a:lnTo>
                      <a:pt x="4123" y="1281"/>
                    </a:lnTo>
                    <a:lnTo>
                      <a:pt x="4123" y="1278"/>
                    </a:lnTo>
                    <a:lnTo>
                      <a:pt x="4130" y="1274"/>
                    </a:lnTo>
                    <a:lnTo>
                      <a:pt x="4135" y="1269"/>
                    </a:lnTo>
                    <a:lnTo>
                      <a:pt x="4139" y="1264"/>
                    </a:lnTo>
                    <a:lnTo>
                      <a:pt x="4135" y="1264"/>
                    </a:lnTo>
                    <a:lnTo>
                      <a:pt x="4135" y="1258"/>
                    </a:lnTo>
                    <a:lnTo>
                      <a:pt x="4127" y="1267"/>
                    </a:lnTo>
                    <a:lnTo>
                      <a:pt x="4118" y="1272"/>
                    </a:lnTo>
                    <a:lnTo>
                      <a:pt x="4104" y="1278"/>
                    </a:lnTo>
                    <a:lnTo>
                      <a:pt x="4099" y="1267"/>
                    </a:lnTo>
                    <a:lnTo>
                      <a:pt x="4092" y="1257"/>
                    </a:lnTo>
                    <a:lnTo>
                      <a:pt x="4083" y="1248"/>
                    </a:lnTo>
                    <a:lnTo>
                      <a:pt x="4071" y="1241"/>
                    </a:lnTo>
                    <a:lnTo>
                      <a:pt x="4055" y="1239"/>
                    </a:lnTo>
                    <a:lnTo>
                      <a:pt x="4045" y="1236"/>
                    </a:lnTo>
                    <a:lnTo>
                      <a:pt x="4031" y="1234"/>
                    </a:lnTo>
                    <a:lnTo>
                      <a:pt x="4011" y="1236"/>
                    </a:lnTo>
                    <a:lnTo>
                      <a:pt x="3992" y="1237"/>
                    </a:lnTo>
                    <a:lnTo>
                      <a:pt x="3973" y="1241"/>
                    </a:lnTo>
                    <a:lnTo>
                      <a:pt x="3956" y="1244"/>
                    </a:lnTo>
                    <a:lnTo>
                      <a:pt x="3943" y="1248"/>
                    </a:lnTo>
                    <a:lnTo>
                      <a:pt x="3936" y="1271"/>
                    </a:lnTo>
                    <a:lnTo>
                      <a:pt x="3919" y="1271"/>
                    </a:lnTo>
                    <a:lnTo>
                      <a:pt x="3903" y="1269"/>
                    </a:lnTo>
                    <a:lnTo>
                      <a:pt x="3886" y="1271"/>
                    </a:lnTo>
                    <a:lnTo>
                      <a:pt x="3874" y="1274"/>
                    </a:lnTo>
                    <a:lnTo>
                      <a:pt x="3861" y="1279"/>
                    </a:lnTo>
                    <a:lnTo>
                      <a:pt x="3851" y="1285"/>
                    </a:lnTo>
                    <a:lnTo>
                      <a:pt x="3839" y="1286"/>
                    </a:lnTo>
                    <a:lnTo>
                      <a:pt x="3825" y="1286"/>
                    </a:lnTo>
                    <a:lnTo>
                      <a:pt x="3821" y="1279"/>
                    </a:lnTo>
                    <a:lnTo>
                      <a:pt x="3818" y="1274"/>
                    </a:lnTo>
                    <a:lnTo>
                      <a:pt x="3812" y="1269"/>
                    </a:lnTo>
                    <a:lnTo>
                      <a:pt x="3809" y="1264"/>
                    </a:lnTo>
                    <a:lnTo>
                      <a:pt x="3818" y="1251"/>
                    </a:lnTo>
                    <a:lnTo>
                      <a:pt x="3819" y="1236"/>
                    </a:lnTo>
                    <a:lnTo>
                      <a:pt x="3818" y="1218"/>
                    </a:lnTo>
                    <a:lnTo>
                      <a:pt x="3811" y="1201"/>
                    </a:lnTo>
                    <a:lnTo>
                      <a:pt x="3804" y="1182"/>
                    </a:lnTo>
                    <a:lnTo>
                      <a:pt x="3795" y="1164"/>
                    </a:lnTo>
                    <a:lnTo>
                      <a:pt x="3790" y="1148"/>
                    </a:lnTo>
                    <a:lnTo>
                      <a:pt x="3786" y="1136"/>
                    </a:lnTo>
                    <a:lnTo>
                      <a:pt x="3790" y="1136"/>
                    </a:lnTo>
                    <a:lnTo>
                      <a:pt x="3793" y="1138"/>
                    </a:lnTo>
                    <a:lnTo>
                      <a:pt x="3795" y="1138"/>
                    </a:lnTo>
                    <a:lnTo>
                      <a:pt x="3797" y="1140"/>
                    </a:lnTo>
                    <a:lnTo>
                      <a:pt x="3797" y="1140"/>
                    </a:lnTo>
                    <a:lnTo>
                      <a:pt x="3799" y="1138"/>
                    </a:lnTo>
                    <a:lnTo>
                      <a:pt x="3800" y="1136"/>
                    </a:lnTo>
                    <a:lnTo>
                      <a:pt x="3802" y="1133"/>
                    </a:lnTo>
                    <a:lnTo>
                      <a:pt x="3793" y="1124"/>
                    </a:lnTo>
                    <a:lnTo>
                      <a:pt x="3790" y="1113"/>
                    </a:lnTo>
                    <a:lnTo>
                      <a:pt x="3786" y="1101"/>
                    </a:lnTo>
                    <a:lnTo>
                      <a:pt x="3795" y="1091"/>
                    </a:lnTo>
                    <a:lnTo>
                      <a:pt x="3802" y="1080"/>
                    </a:lnTo>
                    <a:lnTo>
                      <a:pt x="3809" y="1070"/>
                    </a:lnTo>
                    <a:lnTo>
                      <a:pt x="3819" y="1061"/>
                    </a:lnTo>
                    <a:lnTo>
                      <a:pt x="3832" y="1056"/>
                    </a:lnTo>
                    <a:lnTo>
                      <a:pt x="3840" y="1056"/>
                    </a:lnTo>
                    <a:lnTo>
                      <a:pt x="3854" y="1054"/>
                    </a:lnTo>
                    <a:lnTo>
                      <a:pt x="3872" y="1051"/>
                    </a:lnTo>
                    <a:lnTo>
                      <a:pt x="3888" y="1047"/>
                    </a:lnTo>
                    <a:lnTo>
                      <a:pt x="3902" y="1044"/>
                    </a:lnTo>
                    <a:lnTo>
                      <a:pt x="3907" y="1031"/>
                    </a:lnTo>
                    <a:lnTo>
                      <a:pt x="3915" y="1017"/>
                    </a:lnTo>
                    <a:lnTo>
                      <a:pt x="3926" y="1007"/>
                    </a:lnTo>
                    <a:lnTo>
                      <a:pt x="3940" y="1002"/>
                    </a:lnTo>
                    <a:lnTo>
                      <a:pt x="3940" y="990"/>
                    </a:lnTo>
                    <a:lnTo>
                      <a:pt x="3947" y="986"/>
                    </a:lnTo>
                    <a:lnTo>
                      <a:pt x="3956" y="977"/>
                    </a:lnTo>
                    <a:lnTo>
                      <a:pt x="3966" y="969"/>
                    </a:lnTo>
                    <a:lnTo>
                      <a:pt x="3977" y="962"/>
                    </a:lnTo>
                    <a:lnTo>
                      <a:pt x="3987" y="956"/>
                    </a:lnTo>
                    <a:lnTo>
                      <a:pt x="3994" y="960"/>
                    </a:lnTo>
                    <a:lnTo>
                      <a:pt x="3996" y="962"/>
                    </a:lnTo>
                    <a:lnTo>
                      <a:pt x="3996" y="965"/>
                    </a:lnTo>
                    <a:lnTo>
                      <a:pt x="3996" y="969"/>
                    </a:lnTo>
                    <a:lnTo>
                      <a:pt x="3998" y="974"/>
                    </a:lnTo>
                    <a:lnTo>
                      <a:pt x="4003" y="976"/>
                    </a:lnTo>
                    <a:lnTo>
                      <a:pt x="4008" y="976"/>
                    </a:lnTo>
                    <a:lnTo>
                      <a:pt x="4011" y="977"/>
                    </a:lnTo>
                    <a:lnTo>
                      <a:pt x="4017" y="979"/>
                    </a:lnTo>
                    <a:lnTo>
                      <a:pt x="4020" y="963"/>
                    </a:lnTo>
                    <a:lnTo>
                      <a:pt x="4025" y="955"/>
                    </a:lnTo>
                    <a:lnTo>
                      <a:pt x="4032" y="949"/>
                    </a:lnTo>
                    <a:lnTo>
                      <a:pt x="4041" y="944"/>
                    </a:lnTo>
                    <a:lnTo>
                      <a:pt x="4050" y="941"/>
                    </a:lnTo>
                    <a:lnTo>
                      <a:pt x="4059" y="932"/>
                    </a:lnTo>
                    <a:lnTo>
                      <a:pt x="4055" y="930"/>
                    </a:lnTo>
                    <a:lnTo>
                      <a:pt x="4055" y="928"/>
                    </a:lnTo>
                    <a:lnTo>
                      <a:pt x="4053" y="927"/>
                    </a:lnTo>
                    <a:lnTo>
                      <a:pt x="4052" y="925"/>
                    </a:lnTo>
                    <a:lnTo>
                      <a:pt x="4066" y="925"/>
                    </a:lnTo>
                    <a:lnTo>
                      <a:pt x="4080" y="932"/>
                    </a:lnTo>
                    <a:lnTo>
                      <a:pt x="4095" y="934"/>
                    </a:lnTo>
                    <a:lnTo>
                      <a:pt x="4111" y="934"/>
                    </a:lnTo>
                    <a:lnTo>
                      <a:pt x="4128" y="932"/>
                    </a:lnTo>
                    <a:lnTo>
                      <a:pt x="4128" y="941"/>
                    </a:lnTo>
                    <a:lnTo>
                      <a:pt x="4116" y="956"/>
                    </a:lnTo>
                    <a:lnTo>
                      <a:pt x="4109" y="979"/>
                    </a:lnTo>
                    <a:lnTo>
                      <a:pt x="4121" y="986"/>
                    </a:lnTo>
                    <a:lnTo>
                      <a:pt x="4137" y="995"/>
                    </a:lnTo>
                    <a:lnTo>
                      <a:pt x="4153" y="1004"/>
                    </a:lnTo>
                    <a:lnTo>
                      <a:pt x="4169" y="1009"/>
                    </a:lnTo>
                    <a:lnTo>
                      <a:pt x="4181" y="1009"/>
                    </a:lnTo>
                    <a:lnTo>
                      <a:pt x="4190" y="995"/>
                    </a:lnTo>
                    <a:lnTo>
                      <a:pt x="4195" y="972"/>
                    </a:lnTo>
                    <a:lnTo>
                      <a:pt x="4196" y="949"/>
                    </a:lnTo>
                    <a:lnTo>
                      <a:pt x="4200" y="927"/>
                    </a:lnTo>
                    <a:lnTo>
                      <a:pt x="4205" y="909"/>
                    </a:lnTo>
                    <a:close/>
                    <a:moveTo>
                      <a:pt x="4439" y="897"/>
                    </a:moveTo>
                    <a:lnTo>
                      <a:pt x="4443" y="901"/>
                    </a:lnTo>
                    <a:lnTo>
                      <a:pt x="4446" y="904"/>
                    </a:lnTo>
                    <a:lnTo>
                      <a:pt x="4450" y="906"/>
                    </a:lnTo>
                    <a:lnTo>
                      <a:pt x="4450" y="913"/>
                    </a:lnTo>
                    <a:lnTo>
                      <a:pt x="4443" y="913"/>
                    </a:lnTo>
                    <a:lnTo>
                      <a:pt x="4441" y="913"/>
                    </a:lnTo>
                    <a:lnTo>
                      <a:pt x="4439" y="911"/>
                    </a:lnTo>
                    <a:lnTo>
                      <a:pt x="4437" y="911"/>
                    </a:lnTo>
                    <a:lnTo>
                      <a:pt x="4436" y="911"/>
                    </a:lnTo>
                    <a:lnTo>
                      <a:pt x="4430" y="909"/>
                    </a:lnTo>
                    <a:lnTo>
                      <a:pt x="4432" y="906"/>
                    </a:lnTo>
                    <a:lnTo>
                      <a:pt x="4432" y="902"/>
                    </a:lnTo>
                    <a:lnTo>
                      <a:pt x="4432" y="902"/>
                    </a:lnTo>
                    <a:lnTo>
                      <a:pt x="4432" y="901"/>
                    </a:lnTo>
                    <a:lnTo>
                      <a:pt x="4434" y="901"/>
                    </a:lnTo>
                    <a:lnTo>
                      <a:pt x="4436" y="901"/>
                    </a:lnTo>
                    <a:lnTo>
                      <a:pt x="4439" y="897"/>
                    </a:lnTo>
                    <a:close/>
                    <a:moveTo>
                      <a:pt x="3867" y="897"/>
                    </a:moveTo>
                    <a:lnTo>
                      <a:pt x="3874" y="899"/>
                    </a:lnTo>
                    <a:lnTo>
                      <a:pt x="3879" y="899"/>
                    </a:lnTo>
                    <a:lnTo>
                      <a:pt x="3884" y="899"/>
                    </a:lnTo>
                    <a:lnTo>
                      <a:pt x="3888" y="901"/>
                    </a:lnTo>
                    <a:lnTo>
                      <a:pt x="3893" y="902"/>
                    </a:lnTo>
                    <a:lnTo>
                      <a:pt x="3893" y="909"/>
                    </a:lnTo>
                    <a:lnTo>
                      <a:pt x="3889" y="909"/>
                    </a:lnTo>
                    <a:lnTo>
                      <a:pt x="3889" y="913"/>
                    </a:lnTo>
                    <a:lnTo>
                      <a:pt x="3884" y="911"/>
                    </a:lnTo>
                    <a:lnTo>
                      <a:pt x="3879" y="909"/>
                    </a:lnTo>
                    <a:lnTo>
                      <a:pt x="3874" y="906"/>
                    </a:lnTo>
                    <a:lnTo>
                      <a:pt x="3870" y="902"/>
                    </a:lnTo>
                    <a:lnTo>
                      <a:pt x="3867" y="897"/>
                    </a:lnTo>
                    <a:close/>
                    <a:moveTo>
                      <a:pt x="4443" y="887"/>
                    </a:moveTo>
                    <a:lnTo>
                      <a:pt x="4455" y="887"/>
                    </a:lnTo>
                    <a:lnTo>
                      <a:pt x="4462" y="909"/>
                    </a:lnTo>
                    <a:lnTo>
                      <a:pt x="4455" y="909"/>
                    </a:lnTo>
                    <a:lnTo>
                      <a:pt x="4455" y="906"/>
                    </a:lnTo>
                    <a:lnTo>
                      <a:pt x="4450" y="902"/>
                    </a:lnTo>
                    <a:lnTo>
                      <a:pt x="4448" y="899"/>
                    </a:lnTo>
                    <a:lnTo>
                      <a:pt x="4446" y="895"/>
                    </a:lnTo>
                    <a:lnTo>
                      <a:pt x="4444" y="892"/>
                    </a:lnTo>
                    <a:lnTo>
                      <a:pt x="4443" y="887"/>
                    </a:lnTo>
                    <a:close/>
                    <a:moveTo>
                      <a:pt x="3963" y="883"/>
                    </a:moveTo>
                    <a:lnTo>
                      <a:pt x="3982" y="883"/>
                    </a:lnTo>
                    <a:lnTo>
                      <a:pt x="3982" y="887"/>
                    </a:lnTo>
                    <a:lnTo>
                      <a:pt x="3978" y="887"/>
                    </a:lnTo>
                    <a:lnTo>
                      <a:pt x="3966" y="895"/>
                    </a:lnTo>
                    <a:lnTo>
                      <a:pt x="3952" y="904"/>
                    </a:lnTo>
                    <a:lnTo>
                      <a:pt x="3940" y="913"/>
                    </a:lnTo>
                    <a:lnTo>
                      <a:pt x="3936" y="913"/>
                    </a:lnTo>
                    <a:lnTo>
                      <a:pt x="3935" y="911"/>
                    </a:lnTo>
                    <a:lnTo>
                      <a:pt x="3935" y="911"/>
                    </a:lnTo>
                    <a:lnTo>
                      <a:pt x="3933" y="911"/>
                    </a:lnTo>
                    <a:lnTo>
                      <a:pt x="3931" y="909"/>
                    </a:lnTo>
                    <a:lnTo>
                      <a:pt x="3928" y="909"/>
                    </a:lnTo>
                    <a:lnTo>
                      <a:pt x="3928" y="906"/>
                    </a:lnTo>
                    <a:lnTo>
                      <a:pt x="3945" y="895"/>
                    </a:lnTo>
                    <a:lnTo>
                      <a:pt x="3963" y="883"/>
                    </a:lnTo>
                    <a:close/>
                    <a:moveTo>
                      <a:pt x="3917" y="878"/>
                    </a:moveTo>
                    <a:lnTo>
                      <a:pt x="3921" y="881"/>
                    </a:lnTo>
                    <a:lnTo>
                      <a:pt x="3922" y="881"/>
                    </a:lnTo>
                    <a:lnTo>
                      <a:pt x="3922" y="881"/>
                    </a:lnTo>
                    <a:lnTo>
                      <a:pt x="3922" y="883"/>
                    </a:lnTo>
                    <a:lnTo>
                      <a:pt x="3922" y="883"/>
                    </a:lnTo>
                    <a:lnTo>
                      <a:pt x="3922" y="887"/>
                    </a:lnTo>
                    <a:lnTo>
                      <a:pt x="3924" y="890"/>
                    </a:lnTo>
                    <a:lnTo>
                      <a:pt x="3917" y="890"/>
                    </a:lnTo>
                    <a:lnTo>
                      <a:pt x="3905" y="894"/>
                    </a:lnTo>
                    <a:lnTo>
                      <a:pt x="3891" y="894"/>
                    </a:lnTo>
                    <a:lnTo>
                      <a:pt x="3879" y="890"/>
                    </a:lnTo>
                    <a:lnTo>
                      <a:pt x="3879" y="888"/>
                    </a:lnTo>
                    <a:lnTo>
                      <a:pt x="3881" y="888"/>
                    </a:lnTo>
                    <a:lnTo>
                      <a:pt x="3881" y="888"/>
                    </a:lnTo>
                    <a:lnTo>
                      <a:pt x="3881" y="888"/>
                    </a:lnTo>
                    <a:lnTo>
                      <a:pt x="3881" y="888"/>
                    </a:lnTo>
                    <a:lnTo>
                      <a:pt x="3882" y="887"/>
                    </a:lnTo>
                    <a:lnTo>
                      <a:pt x="3891" y="883"/>
                    </a:lnTo>
                    <a:lnTo>
                      <a:pt x="3900" y="883"/>
                    </a:lnTo>
                    <a:lnTo>
                      <a:pt x="3908" y="883"/>
                    </a:lnTo>
                    <a:lnTo>
                      <a:pt x="3917" y="878"/>
                    </a:lnTo>
                    <a:close/>
                    <a:moveTo>
                      <a:pt x="3851" y="878"/>
                    </a:moveTo>
                    <a:lnTo>
                      <a:pt x="3858" y="880"/>
                    </a:lnTo>
                    <a:lnTo>
                      <a:pt x="3861" y="881"/>
                    </a:lnTo>
                    <a:lnTo>
                      <a:pt x="3865" y="883"/>
                    </a:lnTo>
                    <a:lnTo>
                      <a:pt x="3868" y="887"/>
                    </a:lnTo>
                    <a:lnTo>
                      <a:pt x="3870" y="890"/>
                    </a:lnTo>
                    <a:lnTo>
                      <a:pt x="3867" y="890"/>
                    </a:lnTo>
                    <a:lnTo>
                      <a:pt x="3858" y="894"/>
                    </a:lnTo>
                    <a:lnTo>
                      <a:pt x="3847" y="894"/>
                    </a:lnTo>
                    <a:lnTo>
                      <a:pt x="3835" y="894"/>
                    </a:lnTo>
                    <a:lnTo>
                      <a:pt x="3835" y="887"/>
                    </a:lnTo>
                    <a:lnTo>
                      <a:pt x="3840" y="885"/>
                    </a:lnTo>
                    <a:lnTo>
                      <a:pt x="3846" y="883"/>
                    </a:lnTo>
                    <a:lnTo>
                      <a:pt x="3847" y="881"/>
                    </a:lnTo>
                    <a:lnTo>
                      <a:pt x="3851" y="878"/>
                    </a:lnTo>
                    <a:close/>
                    <a:moveTo>
                      <a:pt x="4411" y="871"/>
                    </a:moveTo>
                    <a:lnTo>
                      <a:pt x="4418" y="874"/>
                    </a:lnTo>
                    <a:lnTo>
                      <a:pt x="4422" y="876"/>
                    </a:lnTo>
                    <a:lnTo>
                      <a:pt x="4427" y="880"/>
                    </a:lnTo>
                    <a:lnTo>
                      <a:pt x="4430" y="883"/>
                    </a:lnTo>
                    <a:lnTo>
                      <a:pt x="4432" y="888"/>
                    </a:lnTo>
                    <a:lnTo>
                      <a:pt x="4436" y="894"/>
                    </a:lnTo>
                    <a:lnTo>
                      <a:pt x="4430" y="894"/>
                    </a:lnTo>
                    <a:lnTo>
                      <a:pt x="4427" y="890"/>
                    </a:lnTo>
                    <a:lnTo>
                      <a:pt x="4422" y="887"/>
                    </a:lnTo>
                    <a:lnTo>
                      <a:pt x="4418" y="883"/>
                    </a:lnTo>
                    <a:lnTo>
                      <a:pt x="4415" y="878"/>
                    </a:lnTo>
                    <a:lnTo>
                      <a:pt x="4411" y="871"/>
                    </a:lnTo>
                    <a:close/>
                    <a:moveTo>
                      <a:pt x="4385" y="864"/>
                    </a:moveTo>
                    <a:lnTo>
                      <a:pt x="4388" y="864"/>
                    </a:lnTo>
                    <a:lnTo>
                      <a:pt x="4390" y="866"/>
                    </a:lnTo>
                    <a:lnTo>
                      <a:pt x="4392" y="866"/>
                    </a:lnTo>
                    <a:lnTo>
                      <a:pt x="4394" y="867"/>
                    </a:lnTo>
                    <a:lnTo>
                      <a:pt x="4394" y="869"/>
                    </a:lnTo>
                    <a:lnTo>
                      <a:pt x="4397" y="871"/>
                    </a:lnTo>
                    <a:lnTo>
                      <a:pt x="4401" y="871"/>
                    </a:lnTo>
                    <a:lnTo>
                      <a:pt x="4401" y="874"/>
                    </a:lnTo>
                    <a:lnTo>
                      <a:pt x="4395" y="873"/>
                    </a:lnTo>
                    <a:lnTo>
                      <a:pt x="4392" y="871"/>
                    </a:lnTo>
                    <a:lnTo>
                      <a:pt x="4390" y="869"/>
                    </a:lnTo>
                    <a:lnTo>
                      <a:pt x="4388" y="867"/>
                    </a:lnTo>
                    <a:lnTo>
                      <a:pt x="4385" y="864"/>
                    </a:lnTo>
                    <a:close/>
                    <a:moveTo>
                      <a:pt x="4081" y="845"/>
                    </a:moveTo>
                    <a:lnTo>
                      <a:pt x="4094" y="848"/>
                    </a:lnTo>
                    <a:lnTo>
                      <a:pt x="4094" y="855"/>
                    </a:lnTo>
                    <a:lnTo>
                      <a:pt x="4085" y="860"/>
                    </a:lnTo>
                    <a:lnTo>
                      <a:pt x="4085" y="860"/>
                    </a:lnTo>
                    <a:lnTo>
                      <a:pt x="4083" y="862"/>
                    </a:lnTo>
                    <a:lnTo>
                      <a:pt x="4083" y="862"/>
                    </a:lnTo>
                    <a:lnTo>
                      <a:pt x="4083" y="862"/>
                    </a:lnTo>
                    <a:lnTo>
                      <a:pt x="4083" y="862"/>
                    </a:lnTo>
                    <a:lnTo>
                      <a:pt x="4081" y="864"/>
                    </a:lnTo>
                    <a:lnTo>
                      <a:pt x="4081" y="845"/>
                    </a:lnTo>
                    <a:close/>
                    <a:moveTo>
                      <a:pt x="4362" y="825"/>
                    </a:moveTo>
                    <a:lnTo>
                      <a:pt x="4373" y="832"/>
                    </a:lnTo>
                    <a:lnTo>
                      <a:pt x="4380" y="843"/>
                    </a:lnTo>
                    <a:lnTo>
                      <a:pt x="4385" y="855"/>
                    </a:lnTo>
                    <a:lnTo>
                      <a:pt x="4382" y="855"/>
                    </a:lnTo>
                    <a:lnTo>
                      <a:pt x="4382" y="860"/>
                    </a:lnTo>
                    <a:lnTo>
                      <a:pt x="4369" y="855"/>
                    </a:lnTo>
                    <a:lnTo>
                      <a:pt x="4366" y="846"/>
                    </a:lnTo>
                    <a:lnTo>
                      <a:pt x="4364" y="838"/>
                    </a:lnTo>
                    <a:lnTo>
                      <a:pt x="4362" y="825"/>
                    </a:lnTo>
                    <a:close/>
                    <a:moveTo>
                      <a:pt x="4331" y="825"/>
                    </a:moveTo>
                    <a:lnTo>
                      <a:pt x="4340" y="825"/>
                    </a:lnTo>
                    <a:lnTo>
                      <a:pt x="4340" y="845"/>
                    </a:lnTo>
                    <a:lnTo>
                      <a:pt x="4305" y="855"/>
                    </a:lnTo>
                    <a:lnTo>
                      <a:pt x="4299" y="853"/>
                    </a:lnTo>
                    <a:lnTo>
                      <a:pt x="4294" y="852"/>
                    </a:lnTo>
                    <a:lnTo>
                      <a:pt x="4287" y="850"/>
                    </a:lnTo>
                    <a:lnTo>
                      <a:pt x="4282" y="848"/>
                    </a:lnTo>
                    <a:lnTo>
                      <a:pt x="4282" y="841"/>
                    </a:lnTo>
                    <a:lnTo>
                      <a:pt x="4303" y="839"/>
                    </a:lnTo>
                    <a:lnTo>
                      <a:pt x="4319" y="834"/>
                    </a:lnTo>
                    <a:lnTo>
                      <a:pt x="4331" y="825"/>
                    </a:lnTo>
                    <a:close/>
                    <a:moveTo>
                      <a:pt x="3966" y="810"/>
                    </a:moveTo>
                    <a:lnTo>
                      <a:pt x="3982" y="810"/>
                    </a:lnTo>
                    <a:lnTo>
                      <a:pt x="3984" y="812"/>
                    </a:lnTo>
                    <a:lnTo>
                      <a:pt x="3984" y="812"/>
                    </a:lnTo>
                    <a:lnTo>
                      <a:pt x="3984" y="812"/>
                    </a:lnTo>
                    <a:lnTo>
                      <a:pt x="3984" y="812"/>
                    </a:lnTo>
                    <a:lnTo>
                      <a:pt x="3984" y="812"/>
                    </a:lnTo>
                    <a:lnTo>
                      <a:pt x="3985" y="813"/>
                    </a:lnTo>
                    <a:lnTo>
                      <a:pt x="3985" y="820"/>
                    </a:lnTo>
                    <a:lnTo>
                      <a:pt x="3966" y="820"/>
                    </a:lnTo>
                    <a:lnTo>
                      <a:pt x="3966" y="810"/>
                    </a:lnTo>
                    <a:close/>
                    <a:moveTo>
                      <a:pt x="3994" y="806"/>
                    </a:moveTo>
                    <a:lnTo>
                      <a:pt x="4032" y="810"/>
                    </a:lnTo>
                    <a:lnTo>
                      <a:pt x="4032" y="813"/>
                    </a:lnTo>
                    <a:lnTo>
                      <a:pt x="4034" y="817"/>
                    </a:lnTo>
                    <a:lnTo>
                      <a:pt x="4034" y="820"/>
                    </a:lnTo>
                    <a:lnTo>
                      <a:pt x="4036" y="825"/>
                    </a:lnTo>
                    <a:lnTo>
                      <a:pt x="4032" y="825"/>
                    </a:lnTo>
                    <a:lnTo>
                      <a:pt x="4022" y="819"/>
                    </a:lnTo>
                    <a:lnTo>
                      <a:pt x="4010" y="817"/>
                    </a:lnTo>
                    <a:lnTo>
                      <a:pt x="3994" y="817"/>
                    </a:lnTo>
                    <a:lnTo>
                      <a:pt x="3994" y="806"/>
                    </a:lnTo>
                    <a:close/>
                    <a:moveTo>
                      <a:pt x="4312" y="798"/>
                    </a:moveTo>
                    <a:lnTo>
                      <a:pt x="4331" y="798"/>
                    </a:lnTo>
                    <a:lnTo>
                      <a:pt x="4340" y="808"/>
                    </a:lnTo>
                    <a:lnTo>
                      <a:pt x="4347" y="819"/>
                    </a:lnTo>
                    <a:lnTo>
                      <a:pt x="4350" y="832"/>
                    </a:lnTo>
                    <a:lnTo>
                      <a:pt x="4347" y="832"/>
                    </a:lnTo>
                    <a:lnTo>
                      <a:pt x="4338" y="824"/>
                    </a:lnTo>
                    <a:lnTo>
                      <a:pt x="4329" y="815"/>
                    </a:lnTo>
                    <a:lnTo>
                      <a:pt x="4319" y="808"/>
                    </a:lnTo>
                    <a:lnTo>
                      <a:pt x="4312" y="798"/>
                    </a:lnTo>
                    <a:close/>
                    <a:moveTo>
                      <a:pt x="4057" y="777"/>
                    </a:moveTo>
                    <a:lnTo>
                      <a:pt x="4067" y="777"/>
                    </a:lnTo>
                    <a:lnTo>
                      <a:pt x="4081" y="778"/>
                    </a:lnTo>
                    <a:lnTo>
                      <a:pt x="4085" y="791"/>
                    </a:lnTo>
                    <a:lnTo>
                      <a:pt x="4090" y="801"/>
                    </a:lnTo>
                    <a:lnTo>
                      <a:pt x="4097" y="810"/>
                    </a:lnTo>
                    <a:lnTo>
                      <a:pt x="4097" y="813"/>
                    </a:lnTo>
                    <a:lnTo>
                      <a:pt x="4100" y="813"/>
                    </a:lnTo>
                    <a:lnTo>
                      <a:pt x="4100" y="810"/>
                    </a:lnTo>
                    <a:lnTo>
                      <a:pt x="4109" y="801"/>
                    </a:lnTo>
                    <a:lnTo>
                      <a:pt x="4118" y="796"/>
                    </a:lnTo>
                    <a:lnTo>
                      <a:pt x="4130" y="792"/>
                    </a:lnTo>
                    <a:lnTo>
                      <a:pt x="4148" y="791"/>
                    </a:lnTo>
                    <a:lnTo>
                      <a:pt x="4162" y="799"/>
                    </a:lnTo>
                    <a:lnTo>
                      <a:pt x="4179" y="806"/>
                    </a:lnTo>
                    <a:lnTo>
                      <a:pt x="4200" y="813"/>
                    </a:lnTo>
                    <a:lnTo>
                      <a:pt x="4217" y="824"/>
                    </a:lnTo>
                    <a:lnTo>
                      <a:pt x="4231" y="834"/>
                    </a:lnTo>
                    <a:lnTo>
                      <a:pt x="4238" y="848"/>
                    </a:lnTo>
                    <a:lnTo>
                      <a:pt x="4251" y="850"/>
                    </a:lnTo>
                    <a:lnTo>
                      <a:pt x="4259" y="853"/>
                    </a:lnTo>
                    <a:lnTo>
                      <a:pt x="4270" y="855"/>
                    </a:lnTo>
                    <a:lnTo>
                      <a:pt x="4270" y="864"/>
                    </a:lnTo>
                    <a:lnTo>
                      <a:pt x="4268" y="864"/>
                    </a:lnTo>
                    <a:lnTo>
                      <a:pt x="4265" y="866"/>
                    </a:lnTo>
                    <a:lnTo>
                      <a:pt x="4261" y="866"/>
                    </a:lnTo>
                    <a:lnTo>
                      <a:pt x="4259" y="867"/>
                    </a:lnTo>
                    <a:lnTo>
                      <a:pt x="4258" y="869"/>
                    </a:lnTo>
                    <a:lnTo>
                      <a:pt x="4259" y="869"/>
                    </a:lnTo>
                    <a:lnTo>
                      <a:pt x="4263" y="871"/>
                    </a:lnTo>
                    <a:lnTo>
                      <a:pt x="4275" y="888"/>
                    </a:lnTo>
                    <a:lnTo>
                      <a:pt x="4292" y="902"/>
                    </a:lnTo>
                    <a:lnTo>
                      <a:pt x="4312" y="913"/>
                    </a:lnTo>
                    <a:lnTo>
                      <a:pt x="4312" y="921"/>
                    </a:lnTo>
                    <a:lnTo>
                      <a:pt x="4289" y="921"/>
                    </a:lnTo>
                    <a:lnTo>
                      <a:pt x="4286" y="918"/>
                    </a:lnTo>
                    <a:lnTo>
                      <a:pt x="4282" y="916"/>
                    </a:lnTo>
                    <a:lnTo>
                      <a:pt x="4279" y="916"/>
                    </a:lnTo>
                    <a:lnTo>
                      <a:pt x="4275" y="916"/>
                    </a:lnTo>
                    <a:lnTo>
                      <a:pt x="4272" y="915"/>
                    </a:lnTo>
                    <a:lnTo>
                      <a:pt x="4266" y="913"/>
                    </a:lnTo>
                    <a:lnTo>
                      <a:pt x="4261" y="909"/>
                    </a:lnTo>
                    <a:lnTo>
                      <a:pt x="4258" y="906"/>
                    </a:lnTo>
                    <a:lnTo>
                      <a:pt x="4254" y="899"/>
                    </a:lnTo>
                    <a:lnTo>
                      <a:pt x="4251" y="894"/>
                    </a:lnTo>
                    <a:lnTo>
                      <a:pt x="4247" y="890"/>
                    </a:lnTo>
                    <a:lnTo>
                      <a:pt x="4233" y="883"/>
                    </a:lnTo>
                    <a:lnTo>
                      <a:pt x="4223" y="883"/>
                    </a:lnTo>
                    <a:lnTo>
                      <a:pt x="4210" y="887"/>
                    </a:lnTo>
                    <a:lnTo>
                      <a:pt x="4198" y="894"/>
                    </a:lnTo>
                    <a:lnTo>
                      <a:pt x="4186" y="897"/>
                    </a:lnTo>
                    <a:lnTo>
                      <a:pt x="4174" y="890"/>
                    </a:lnTo>
                    <a:lnTo>
                      <a:pt x="4162" y="887"/>
                    </a:lnTo>
                    <a:lnTo>
                      <a:pt x="4149" y="885"/>
                    </a:lnTo>
                    <a:lnTo>
                      <a:pt x="4132" y="887"/>
                    </a:lnTo>
                    <a:lnTo>
                      <a:pt x="4134" y="880"/>
                    </a:lnTo>
                    <a:lnTo>
                      <a:pt x="4135" y="874"/>
                    </a:lnTo>
                    <a:lnTo>
                      <a:pt x="4137" y="871"/>
                    </a:lnTo>
                    <a:lnTo>
                      <a:pt x="4139" y="867"/>
                    </a:lnTo>
                    <a:lnTo>
                      <a:pt x="4141" y="864"/>
                    </a:lnTo>
                    <a:lnTo>
                      <a:pt x="4139" y="860"/>
                    </a:lnTo>
                    <a:lnTo>
                      <a:pt x="4130" y="845"/>
                    </a:lnTo>
                    <a:lnTo>
                      <a:pt x="4118" y="836"/>
                    </a:lnTo>
                    <a:lnTo>
                      <a:pt x="4104" y="832"/>
                    </a:lnTo>
                    <a:lnTo>
                      <a:pt x="4088" y="827"/>
                    </a:lnTo>
                    <a:lnTo>
                      <a:pt x="4073" y="824"/>
                    </a:lnTo>
                    <a:lnTo>
                      <a:pt x="4060" y="817"/>
                    </a:lnTo>
                    <a:lnTo>
                      <a:pt x="4052" y="806"/>
                    </a:lnTo>
                    <a:lnTo>
                      <a:pt x="4055" y="805"/>
                    </a:lnTo>
                    <a:lnTo>
                      <a:pt x="4057" y="805"/>
                    </a:lnTo>
                    <a:lnTo>
                      <a:pt x="4059" y="803"/>
                    </a:lnTo>
                    <a:lnTo>
                      <a:pt x="4059" y="803"/>
                    </a:lnTo>
                    <a:lnTo>
                      <a:pt x="4060" y="801"/>
                    </a:lnTo>
                    <a:lnTo>
                      <a:pt x="4062" y="798"/>
                    </a:lnTo>
                    <a:lnTo>
                      <a:pt x="4052" y="796"/>
                    </a:lnTo>
                    <a:lnTo>
                      <a:pt x="4041" y="791"/>
                    </a:lnTo>
                    <a:lnTo>
                      <a:pt x="4032" y="787"/>
                    </a:lnTo>
                    <a:lnTo>
                      <a:pt x="4032" y="778"/>
                    </a:lnTo>
                    <a:lnTo>
                      <a:pt x="4046" y="777"/>
                    </a:lnTo>
                    <a:lnTo>
                      <a:pt x="4057" y="777"/>
                    </a:lnTo>
                    <a:close/>
                    <a:moveTo>
                      <a:pt x="1543" y="756"/>
                    </a:moveTo>
                    <a:lnTo>
                      <a:pt x="1536" y="768"/>
                    </a:lnTo>
                    <a:lnTo>
                      <a:pt x="1531" y="768"/>
                    </a:lnTo>
                    <a:lnTo>
                      <a:pt x="1531" y="771"/>
                    </a:lnTo>
                    <a:lnTo>
                      <a:pt x="1542" y="775"/>
                    </a:lnTo>
                    <a:lnTo>
                      <a:pt x="1552" y="780"/>
                    </a:lnTo>
                    <a:lnTo>
                      <a:pt x="1559" y="785"/>
                    </a:lnTo>
                    <a:lnTo>
                      <a:pt x="1563" y="787"/>
                    </a:lnTo>
                    <a:lnTo>
                      <a:pt x="1564" y="785"/>
                    </a:lnTo>
                    <a:lnTo>
                      <a:pt x="1564" y="784"/>
                    </a:lnTo>
                    <a:lnTo>
                      <a:pt x="1564" y="784"/>
                    </a:lnTo>
                    <a:lnTo>
                      <a:pt x="1566" y="782"/>
                    </a:lnTo>
                    <a:lnTo>
                      <a:pt x="1566" y="778"/>
                    </a:lnTo>
                    <a:lnTo>
                      <a:pt x="1559" y="778"/>
                    </a:lnTo>
                    <a:lnTo>
                      <a:pt x="1557" y="778"/>
                    </a:lnTo>
                    <a:lnTo>
                      <a:pt x="1556" y="777"/>
                    </a:lnTo>
                    <a:lnTo>
                      <a:pt x="1554" y="777"/>
                    </a:lnTo>
                    <a:lnTo>
                      <a:pt x="1550" y="777"/>
                    </a:lnTo>
                    <a:lnTo>
                      <a:pt x="1547" y="775"/>
                    </a:lnTo>
                    <a:lnTo>
                      <a:pt x="1547" y="756"/>
                    </a:lnTo>
                    <a:lnTo>
                      <a:pt x="1543" y="756"/>
                    </a:lnTo>
                    <a:close/>
                    <a:moveTo>
                      <a:pt x="3952" y="743"/>
                    </a:moveTo>
                    <a:lnTo>
                      <a:pt x="3954" y="743"/>
                    </a:lnTo>
                    <a:lnTo>
                      <a:pt x="3954" y="745"/>
                    </a:lnTo>
                    <a:lnTo>
                      <a:pt x="3954" y="747"/>
                    </a:lnTo>
                    <a:lnTo>
                      <a:pt x="3956" y="747"/>
                    </a:lnTo>
                    <a:lnTo>
                      <a:pt x="3956" y="749"/>
                    </a:lnTo>
                    <a:lnTo>
                      <a:pt x="3959" y="749"/>
                    </a:lnTo>
                    <a:lnTo>
                      <a:pt x="3957" y="750"/>
                    </a:lnTo>
                    <a:lnTo>
                      <a:pt x="3957" y="750"/>
                    </a:lnTo>
                    <a:lnTo>
                      <a:pt x="3957" y="750"/>
                    </a:lnTo>
                    <a:lnTo>
                      <a:pt x="3957" y="750"/>
                    </a:lnTo>
                    <a:lnTo>
                      <a:pt x="3956" y="750"/>
                    </a:lnTo>
                    <a:lnTo>
                      <a:pt x="3956" y="752"/>
                    </a:lnTo>
                    <a:lnTo>
                      <a:pt x="3950" y="757"/>
                    </a:lnTo>
                    <a:lnTo>
                      <a:pt x="3945" y="763"/>
                    </a:lnTo>
                    <a:lnTo>
                      <a:pt x="3940" y="768"/>
                    </a:lnTo>
                    <a:lnTo>
                      <a:pt x="3921" y="766"/>
                    </a:lnTo>
                    <a:lnTo>
                      <a:pt x="3905" y="766"/>
                    </a:lnTo>
                    <a:lnTo>
                      <a:pt x="3886" y="768"/>
                    </a:lnTo>
                    <a:lnTo>
                      <a:pt x="3886" y="778"/>
                    </a:lnTo>
                    <a:lnTo>
                      <a:pt x="3889" y="780"/>
                    </a:lnTo>
                    <a:lnTo>
                      <a:pt x="3889" y="782"/>
                    </a:lnTo>
                    <a:lnTo>
                      <a:pt x="3891" y="784"/>
                    </a:lnTo>
                    <a:lnTo>
                      <a:pt x="3893" y="787"/>
                    </a:lnTo>
                    <a:lnTo>
                      <a:pt x="3912" y="780"/>
                    </a:lnTo>
                    <a:lnTo>
                      <a:pt x="3931" y="775"/>
                    </a:lnTo>
                    <a:lnTo>
                      <a:pt x="3931" y="784"/>
                    </a:lnTo>
                    <a:lnTo>
                      <a:pt x="3928" y="784"/>
                    </a:lnTo>
                    <a:lnTo>
                      <a:pt x="3922" y="787"/>
                    </a:lnTo>
                    <a:lnTo>
                      <a:pt x="3915" y="791"/>
                    </a:lnTo>
                    <a:lnTo>
                      <a:pt x="3908" y="794"/>
                    </a:lnTo>
                    <a:lnTo>
                      <a:pt x="3914" y="806"/>
                    </a:lnTo>
                    <a:lnTo>
                      <a:pt x="3921" y="817"/>
                    </a:lnTo>
                    <a:lnTo>
                      <a:pt x="3924" y="827"/>
                    </a:lnTo>
                    <a:lnTo>
                      <a:pt x="3928" y="845"/>
                    </a:lnTo>
                    <a:lnTo>
                      <a:pt x="3924" y="845"/>
                    </a:lnTo>
                    <a:lnTo>
                      <a:pt x="3924" y="848"/>
                    </a:lnTo>
                    <a:lnTo>
                      <a:pt x="3921" y="846"/>
                    </a:lnTo>
                    <a:lnTo>
                      <a:pt x="3919" y="846"/>
                    </a:lnTo>
                    <a:lnTo>
                      <a:pt x="3919" y="846"/>
                    </a:lnTo>
                    <a:lnTo>
                      <a:pt x="3919" y="845"/>
                    </a:lnTo>
                    <a:lnTo>
                      <a:pt x="3917" y="845"/>
                    </a:lnTo>
                    <a:lnTo>
                      <a:pt x="3907" y="834"/>
                    </a:lnTo>
                    <a:lnTo>
                      <a:pt x="3898" y="822"/>
                    </a:lnTo>
                    <a:lnTo>
                      <a:pt x="3889" y="810"/>
                    </a:lnTo>
                    <a:lnTo>
                      <a:pt x="3889" y="848"/>
                    </a:lnTo>
                    <a:lnTo>
                      <a:pt x="3874" y="848"/>
                    </a:lnTo>
                    <a:lnTo>
                      <a:pt x="3874" y="846"/>
                    </a:lnTo>
                    <a:lnTo>
                      <a:pt x="3872" y="846"/>
                    </a:lnTo>
                    <a:lnTo>
                      <a:pt x="3872" y="846"/>
                    </a:lnTo>
                    <a:lnTo>
                      <a:pt x="3872" y="846"/>
                    </a:lnTo>
                    <a:lnTo>
                      <a:pt x="3872" y="845"/>
                    </a:lnTo>
                    <a:lnTo>
                      <a:pt x="3870" y="845"/>
                    </a:lnTo>
                    <a:lnTo>
                      <a:pt x="3872" y="832"/>
                    </a:lnTo>
                    <a:lnTo>
                      <a:pt x="3870" y="825"/>
                    </a:lnTo>
                    <a:lnTo>
                      <a:pt x="3867" y="819"/>
                    </a:lnTo>
                    <a:lnTo>
                      <a:pt x="3863" y="810"/>
                    </a:lnTo>
                    <a:lnTo>
                      <a:pt x="3863" y="801"/>
                    </a:lnTo>
                    <a:lnTo>
                      <a:pt x="3868" y="791"/>
                    </a:lnTo>
                    <a:lnTo>
                      <a:pt x="3875" y="777"/>
                    </a:lnTo>
                    <a:lnTo>
                      <a:pt x="3882" y="764"/>
                    </a:lnTo>
                    <a:lnTo>
                      <a:pt x="3889" y="754"/>
                    </a:lnTo>
                    <a:lnTo>
                      <a:pt x="3893" y="749"/>
                    </a:lnTo>
                    <a:lnTo>
                      <a:pt x="3910" y="754"/>
                    </a:lnTo>
                    <a:lnTo>
                      <a:pt x="3921" y="754"/>
                    </a:lnTo>
                    <a:lnTo>
                      <a:pt x="3929" y="752"/>
                    </a:lnTo>
                    <a:lnTo>
                      <a:pt x="3940" y="749"/>
                    </a:lnTo>
                    <a:lnTo>
                      <a:pt x="3950" y="743"/>
                    </a:lnTo>
                    <a:lnTo>
                      <a:pt x="3952" y="743"/>
                    </a:lnTo>
                    <a:close/>
                    <a:moveTo>
                      <a:pt x="3989" y="740"/>
                    </a:moveTo>
                    <a:lnTo>
                      <a:pt x="3996" y="743"/>
                    </a:lnTo>
                    <a:lnTo>
                      <a:pt x="3999" y="745"/>
                    </a:lnTo>
                    <a:lnTo>
                      <a:pt x="4003" y="749"/>
                    </a:lnTo>
                    <a:lnTo>
                      <a:pt x="4004" y="752"/>
                    </a:lnTo>
                    <a:lnTo>
                      <a:pt x="4004" y="759"/>
                    </a:lnTo>
                    <a:lnTo>
                      <a:pt x="4004" y="768"/>
                    </a:lnTo>
                    <a:lnTo>
                      <a:pt x="4001" y="770"/>
                    </a:lnTo>
                    <a:lnTo>
                      <a:pt x="3999" y="771"/>
                    </a:lnTo>
                    <a:lnTo>
                      <a:pt x="3999" y="773"/>
                    </a:lnTo>
                    <a:lnTo>
                      <a:pt x="3999" y="775"/>
                    </a:lnTo>
                    <a:lnTo>
                      <a:pt x="3999" y="777"/>
                    </a:lnTo>
                    <a:lnTo>
                      <a:pt x="3999" y="778"/>
                    </a:lnTo>
                    <a:lnTo>
                      <a:pt x="3998" y="780"/>
                    </a:lnTo>
                    <a:lnTo>
                      <a:pt x="3994" y="784"/>
                    </a:lnTo>
                    <a:lnTo>
                      <a:pt x="3994" y="775"/>
                    </a:lnTo>
                    <a:lnTo>
                      <a:pt x="3987" y="764"/>
                    </a:lnTo>
                    <a:lnTo>
                      <a:pt x="3987" y="752"/>
                    </a:lnTo>
                    <a:lnTo>
                      <a:pt x="3989" y="740"/>
                    </a:lnTo>
                    <a:close/>
                    <a:moveTo>
                      <a:pt x="3533" y="691"/>
                    </a:moveTo>
                    <a:lnTo>
                      <a:pt x="3566" y="695"/>
                    </a:lnTo>
                    <a:lnTo>
                      <a:pt x="3579" y="710"/>
                    </a:lnTo>
                    <a:lnTo>
                      <a:pt x="3593" y="719"/>
                    </a:lnTo>
                    <a:lnTo>
                      <a:pt x="3607" y="728"/>
                    </a:lnTo>
                    <a:lnTo>
                      <a:pt x="3624" y="736"/>
                    </a:lnTo>
                    <a:lnTo>
                      <a:pt x="3629" y="740"/>
                    </a:lnTo>
                    <a:lnTo>
                      <a:pt x="3629" y="742"/>
                    </a:lnTo>
                    <a:lnTo>
                      <a:pt x="3631" y="742"/>
                    </a:lnTo>
                    <a:lnTo>
                      <a:pt x="3638" y="749"/>
                    </a:lnTo>
                    <a:lnTo>
                      <a:pt x="3650" y="763"/>
                    </a:lnTo>
                    <a:lnTo>
                      <a:pt x="3661" y="778"/>
                    </a:lnTo>
                    <a:lnTo>
                      <a:pt x="3673" y="796"/>
                    </a:lnTo>
                    <a:lnTo>
                      <a:pt x="3690" y="810"/>
                    </a:lnTo>
                    <a:lnTo>
                      <a:pt x="3687" y="827"/>
                    </a:lnTo>
                    <a:lnTo>
                      <a:pt x="3687" y="848"/>
                    </a:lnTo>
                    <a:lnTo>
                      <a:pt x="3701" y="850"/>
                    </a:lnTo>
                    <a:lnTo>
                      <a:pt x="3710" y="853"/>
                    </a:lnTo>
                    <a:lnTo>
                      <a:pt x="3716" y="859"/>
                    </a:lnTo>
                    <a:lnTo>
                      <a:pt x="3725" y="864"/>
                    </a:lnTo>
                    <a:lnTo>
                      <a:pt x="3736" y="864"/>
                    </a:lnTo>
                    <a:lnTo>
                      <a:pt x="3744" y="860"/>
                    </a:lnTo>
                    <a:lnTo>
                      <a:pt x="3751" y="857"/>
                    </a:lnTo>
                    <a:lnTo>
                      <a:pt x="3758" y="855"/>
                    </a:lnTo>
                    <a:lnTo>
                      <a:pt x="3774" y="860"/>
                    </a:lnTo>
                    <a:lnTo>
                      <a:pt x="3792" y="867"/>
                    </a:lnTo>
                    <a:lnTo>
                      <a:pt x="3809" y="876"/>
                    </a:lnTo>
                    <a:lnTo>
                      <a:pt x="3825" y="883"/>
                    </a:lnTo>
                    <a:lnTo>
                      <a:pt x="3823" y="883"/>
                    </a:lnTo>
                    <a:lnTo>
                      <a:pt x="3821" y="885"/>
                    </a:lnTo>
                    <a:lnTo>
                      <a:pt x="3821" y="885"/>
                    </a:lnTo>
                    <a:lnTo>
                      <a:pt x="3819" y="885"/>
                    </a:lnTo>
                    <a:lnTo>
                      <a:pt x="3816" y="887"/>
                    </a:lnTo>
                    <a:lnTo>
                      <a:pt x="3806" y="890"/>
                    </a:lnTo>
                    <a:lnTo>
                      <a:pt x="3786" y="890"/>
                    </a:lnTo>
                    <a:lnTo>
                      <a:pt x="3764" y="887"/>
                    </a:lnTo>
                    <a:lnTo>
                      <a:pt x="3741" y="881"/>
                    </a:lnTo>
                    <a:lnTo>
                      <a:pt x="3716" y="876"/>
                    </a:lnTo>
                    <a:lnTo>
                      <a:pt x="3697" y="871"/>
                    </a:lnTo>
                    <a:lnTo>
                      <a:pt x="3682" y="864"/>
                    </a:lnTo>
                    <a:lnTo>
                      <a:pt x="3675" y="860"/>
                    </a:lnTo>
                    <a:lnTo>
                      <a:pt x="3678" y="857"/>
                    </a:lnTo>
                    <a:lnTo>
                      <a:pt x="3678" y="857"/>
                    </a:lnTo>
                    <a:lnTo>
                      <a:pt x="3680" y="855"/>
                    </a:lnTo>
                    <a:lnTo>
                      <a:pt x="3682" y="852"/>
                    </a:lnTo>
                    <a:lnTo>
                      <a:pt x="3661" y="846"/>
                    </a:lnTo>
                    <a:lnTo>
                      <a:pt x="3643" y="836"/>
                    </a:lnTo>
                    <a:lnTo>
                      <a:pt x="3627" y="820"/>
                    </a:lnTo>
                    <a:lnTo>
                      <a:pt x="3615" y="803"/>
                    </a:lnTo>
                    <a:lnTo>
                      <a:pt x="3603" y="784"/>
                    </a:lnTo>
                    <a:lnTo>
                      <a:pt x="3593" y="764"/>
                    </a:lnTo>
                    <a:lnTo>
                      <a:pt x="3582" y="749"/>
                    </a:lnTo>
                    <a:lnTo>
                      <a:pt x="3572" y="736"/>
                    </a:lnTo>
                    <a:lnTo>
                      <a:pt x="3561" y="728"/>
                    </a:lnTo>
                    <a:lnTo>
                      <a:pt x="3549" y="717"/>
                    </a:lnTo>
                    <a:lnTo>
                      <a:pt x="3538" y="707"/>
                    </a:lnTo>
                    <a:lnTo>
                      <a:pt x="3533" y="691"/>
                    </a:lnTo>
                    <a:close/>
                    <a:moveTo>
                      <a:pt x="3832" y="672"/>
                    </a:moveTo>
                    <a:lnTo>
                      <a:pt x="3842" y="675"/>
                    </a:lnTo>
                    <a:lnTo>
                      <a:pt x="3854" y="682"/>
                    </a:lnTo>
                    <a:lnTo>
                      <a:pt x="3865" y="693"/>
                    </a:lnTo>
                    <a:lnTo>
                      <a:pt x="3870" y="702"/>
                    </a:lnTo>
                    <a:lnTo>
                      <a:pt x="3865" y="705"/>
                    </a:lnTo>
                    <a:lnTo>
                      <a:pt x="3860" y="710"/>
                    </a:lnTo>
                    <a:lnTo>
                      <a:pt x="3854" y="714"/>
                    </a:lnTo>
                    <a:lnTo>
                      <a:pt x="3847" y="717"/>
                    </a:lnTo>
                    <a:lnTo>
                      <a:pt x="3853" y="733"/>
                    </a:lnTo>
                    <a:lnTo>
                      <a:pt x="3860" y="745"/>
                    </a:lnTo>
                    <a:lnTo>
                      <a:pt x="3867" y="759"/>
                    </a:lnTo>
                    <a:lnTo>
                      <a:pt x="3861" y="761"/>
                    </a:lnTo>
                    <a:lnTo>
                      <a:pt x="3858" y="761"/>
                    </a:lnTo>
                    <a:lnTo>
                      <a:pt x="3856" y="761"/>
                    </a:lnTo>
                    <a:lnTo>
                      <a:pt x="3856" y="761"/>
                    </a:lnTo>
                    <a:lnTo>
                      <a:pt x="3854" y="763"/>
                    </a:lnTo>
                    <a:lnTo>
                      <a:pt x="3853" y="764"/>
                    </a:lnTo>
                    <a:lnTo>
                      <a:pt x="3851" y="768"/>
                    </a:lnTo>
                    <a:lnTo>
                      <a:pt x="3842" y="784"/>
                    </a:lnTo>
                    <a:lnTo>
                      <a:pt x="3837" y="803"/>
                    </a:lnTo>
                    <a:lnTo>
                      <a:pt x="3828" y="820"/>
                    </a:lnTo>
                    <a:lnTo>
                      <a:pt x="3823" y="824"/>
                    </a:lnTo>
                    <a:lnTo>
                      <a:pt x="3818" y="824"/>
                    </a:lnTo>
                    <a:lnTo>
                      <a:pt x="3812" y="825"/>
                    </a:lnTo>
                    <a:lnTo>
                      <a:pt x="3806" y="825"/>
                    </a:lnTo>
                    <a:lnTo>
                      <a:pt x="3795" y="819"/>
                    </a:lnTo>
                    <a:lnTo>
                      <a:pt x="3785" y="817"/>
                    </a:lnTo>
                    <a:lnTo>
                      <a:pt x="3772" y="817"/>
                    </a:lnTo>
                    <a:lnTo>
                      <a:pt x="3760" y="815"/>
                    </a:lnTo>
                    <a:lnTo>
                      <a:pt x="3748" y="810"/>
                    </a:lnTo>
                    <a:lnTo>
                      <a:pt x="3736" y="794"/>
                    </a:lnTo>
                    <a:lnTo>
                      <a:pt x="3727" y="773"/>
                    </a:lnTo>
                    <a:lnTo>
                      <a:pt x="3725" y="749"/>
                    </a:lnTo>
                    <a:lnTo>
                      <a:pt x="3734" y="745"/>
                    </a:lnTo>
                    <a:lnTo>
                      <a:pt x="3741" y="745"/>
                    </a:lnTo>
                    <a:lnTo>
                      <a:pt x="3748" y="747"/>
                    </a:lnTo>
                    <a:lnTo>
                      <a:pt x="3755" y="743"/>
                    </a:lnTo>
                    <a:lnTo>
                      <a:pt x="3764" y="729"/>
                    </a:lnTo>
                    <a:lnTo>
                      <a:pt x="3786" y="726"/>
                    </a:lnTo>
                    <a:lnTo>
                      <a:pt x="3790" y="723"/>
                    </a:lnTo>
                    <a:lnTo>
                      <a:pt x="3793" y="719"/>
                    </a:lnTo>
                    <a:lnTo>
                      <a:pt x="3793" y="717"/>
                    </a:lnTo>
                    <a:lnTo>
                      <a:pt x="3795" y="716"/>
                    </a:lnTo>
                    <a:lnTo>
                      <a:pt x="3795" y="714"/>
                    </a:lnTo>
                    <a:lnTo>
                      <a:pt x="3795" y="712"/>
                    </a:lnTo>
                    <a:lnTo>
                      <a:pt x="3797" y="710"/>
                    </a:lnTo>
                    <a:lnTo>
                      <a:pt x="3797" y="710"/>
                    </a:lnTo>
                    <a:lnTo>
                      <a:pt x="3800" y="710"/>
                    </a:lnTo>
                    <a:lnTo>
                      <a:pt x="3806" y="710"/>
                    </a:lnTo>
                    <a:lnTo>
                      <a:pt x="3812" y="710"/>
                    </a:lnTo>
                    <a:lnTo>
                      <a:pt x="3816" y="698"/>
                    </a:lnTo>
                    <a:lnTo>
                      <a:pt x="3821" y="689"/>
                    </a:lnTo>
                    <a:lnTo>
                      <a:pt x="3826" y="681"/>
                    </a:lnTo>
                    <a:lnTo>
                      <a:pt x="3832" y="672"/>
                    </a:lnTo>
                    <a:close/>
                    <a:moveTo>
                      <a:pt x="3329" y="649"/>
                    </a:moveTo>
                    <a:lnTo>
                      <a:pt x="3339" y="656"/>
                    </a:lnTo>
                    <a:lnTo>
                      <a:pt x="3345" y="668"/>
                    </a:lnTo>
                    <a:lnTo>
                      <a:pt x="3345" y="686"/>
                    </a:lnTo>
                    <a:lnTo>
                      <a:pt x="3345" y="688"/>
                    </a:lnTo>
                    <a:lnTo>
                      <a:pt x="3346" y="688"/>
                    </a:lnTo>
                    <a:lnTo>
                      <a:pt x="3348" y="689"/>
                    </a:lnTo>
                    <a:lnTo>
                      <a:pt x="3348" y="689"/>
                    </a:lnTo>
                    <a:lnTo>
                      <a:pt x="3348" y="691"/>
                    </a:lnTo>
                    <a:lnTo>
                      <a:pt x="3348" y="695"/>
                    </a:lnTo>
                    <a:lnTo>
                      <a:pt x="3345" y="695"/>
                    </a:lnTo>
                    <a:lnTo>
                      <a:pt x="3341" y="696"/>
                    </a:lnTo>
                    <a:lnTo>
                      <a:pt x="3339" y="700"/>
                    </a:lnTo>
                    <a:lnTo>
                      <a:pt x="3336" y="702"/>
                    </a:lnTo>
                    <a:lnTo>
                      <a:pt x="3334" y="702"/>
                    </a:lnTo>
                    <a:lnTo>
                      <a:pt x="3332" y="700"/>
                    </a:lnTo>
                    <a:lnTo>
                      <a:pt x="3331" y="700"/>
                    </a:lnTo>
                    <a:lnTo>
                      <a:pt x="3331" y="700"/>
                    </a:lnTo>
                    <a:lnTo>
                      <a:pt x="3329" y="698"/>
                    </a:lnTo>
                    <a:lnTo>
                      <a:pt x="3322" y="684"/>
                    </a:lnTo>
                    <a:lnTo>
                      <a:pt x="3322" y="663"/>
                    </a:lnTo>
                    <a:lnTo>
                      <a:pt x="3324" y="660"/>
                    </a:lnTo>
                    <a:lnTo>
                      <a:pt x="3326" y="658"/>
                    </a:lnTo>
                    <a:lnTo>
                      <a:pt x="3327" y="654"/>
                    </a:lnTo>
                    <a:lnTo>
                      <a:pt x="3329" y="649"/>
                    </a:lnTo>
                    <a:close/>
                    <a:moveTo>
                      <a:pt x="3956" y="628"/>
                    </a:moveTo>
                    <a:lnTo>
                      <a:pt x="3964" y="637"/>
                    </a:lnTo>
                    <a:lnTo>
                      <a:pt x="3970" y="647"/>
                    </a:lnTo>
                    <a:lnTo>
                      <a:pt x="3970" y="663"/>
                    </a:lnTo>
                    <a:lnTo>
                      <a:pt x="3971" y="667"/>
                    </a:lnTo>
                    <a:lnTo>
                      <a:pt x="3973" y="667"/>
                    </a:lnTo>
                    <a:lnTo>
                      <a:pt x="3973" y="668"/>
                    </a:lnTo>
                    <a:lnTo>
                      <a:pt x="3973" y="668"/>
                    </a:lnTo>
                    <a:lnTo>
                      <a:pt x="3971" y="668"/>
                    </a:lnTo>
                    <a:lnTo>
                      <a:pt x="3970" y="672"/>
                    </a:lnTo>
                    <a:lnTo>
                      <a:pt x="3970" y="675"/>
                    </a:lnTo>
                    <a:lnTo>
                      <a:pt x="3968" y="675"/>
                    </a:lnTo>
                    <a:lnTo>
                      <a:pt x="3968" y="677"/>
                    </a:lnTo>
                    <a:lnTo>
                      <a:pt x="3968" y="677"/>
                    </a:lnTo>
                    <a:lnTo>
                      <a:pt x="3968" y="677"/>
                    </a:lnTo>
                    <a:lnTo>
                      <a:pt x="3966" y="677"/>
                    </a:lnTo>
                    <a:lnTo>
                      <a:pt x="3963" y="679"/>
                    </a:lnTo>
                    <a:lnTo>
                      <a:pt x="3961" y="675"/>
                    </a:lnTo>
                    <a:lnTo>
                      <a:pt x="3961" y="674"/>
                    </a:lnTo>
                    <a:lnTo>
                      <a:pt x="3961" y="674"/>
                    </a:lnTo>
                    <a:lnTo>
                      <a:pt x="3961" y="674"/>
                    </a:lnTo>
                    <a:lnTo>
                      <a:pt x="3959" y="674"/>
                    </a:lnTo>
                    <a:lnTo>
                      <a:pt x="3957" y="674"/>
                    </a:lnTo>
                    <a:lnTo>
                      <a:pt x="3956" y="672"/>
                    </a:lnTo>
                    <a:lnTo>
                      <a:pt x="3956" y="675"/>
                    </a:lnTo>
                    <a:lnTo>
                      <a:pt x="3957" y="677"/>
                    </a:lnTo>
                    <a:lnTo>
                      <a:pt x="3959" y="679"/>
                    </a:lnTo>
                    <a:lnTo>
                      <a:pt x="3961" y="681"/>
                    </a:lnTo>
                    <a:lnTo>
                      <a:pt x="3961" y="681"/>
                    </a:lnTo>
                    <a:lnTo>
                      <a:pt x="3959" y="682"/>
                    </a:lnTo>
                    <a:lnTo>
                      <a:pt x="3959" y="684"/>
                    </a:lnTo>
                    <a:lnTo>
                      <a:pt x="3959" y="686"/>
                    </a:lnTo>
                    <a:lnTo>
                      <a:pt x="3959" y="691"/>
                    </a:lnTo>
                    <a:lnTo>
                      <a:pt x="3950" y="691"/>
                    </a:lnTo>
                    <a:lnTo>
                      <a:pt x="3950" y="686"/>
                    </a:lnTo>
                    <a:lnTo>
                      <a:pt x="3945" y="684"/>
                    </a:lnTo>
                    <a:lnTo>
                      <a:pt x="3940" y="681"/>
                    </a:lnTo>
                    <a:lnTo>
                      <a:pt x="3938" y="677"/>
                    </a:lnTo>
                    <a:lnTo>
                      <a:pt x="3936" y="672"/>
                    </a:lnTo>
                    <a:lnTo>
                      <a:pt x="3935" y="667"/>
                    </a:lnTo>
                    <a:lnTo>
                      <a:pt x="3931" y="660"/>
                    </a:lnTo>
                    <a:lnTo>
                      <a:pt x="3926" y="663"/>
                    </a:lnTo>
                    <a:lnTo>
                      <a:pt x="3919" y="667"/>
                    </a:lnTo>
                    <a:lnTo>
                      <a:pt x="3912" y="668"/>
                    </a:lnTo>
                    <a:lnTo>
                      <a:pt x="3905" y="672"/>
                    </a:lnTo>
                    <a:lnTo>
                      <a:pt x="3905" y="663"/>
                    </a:lnTo>
                    <a:lnTo>
                      <a:pt x="3907" y="661"/>
                    </a:lnTo>
                    <a:lnTo>
                      <a:pt x="3907" y="661"/>
                    </a:lnTo>
                    <a:lnTo>
                      <a:pt x="3907" y="660"/>
                    </a:lnTo>
                    <a:lnTo>
                      <a:pt x="3908" y="660"/>
                    </a:lnTo>
                    <a:lnTo>
                      <a:pt x="3908" y="656"/>
                    </a:lnTo>
                    <a:lnTo>
                      <a:pt x="3922" y="651"/>
                    </a:lnTo>
                    <a:lnTo>
                      <a:pt x="3935" y="647"/>
                    </a:lnTo>
                    <a:lnTo>
                      <a:pt x="3947" y="640"/>
                    </a:lnTo>
                    <a:lnTo>
                      <a:pt x="3956" y="628"/>
                    </a:lnTo>
                    <a:close/>
                    <a:moveTo>
                      <a:pt x="1243" y="628"/>
                    </a:moveTo>
                    <a:lnTo>
                      <a:pt x="1245" y="633"/>
                    </a:lnTo>
                    <a:lnTo>
                      <a:pt x="1245" y="635"/>
                    </a:lnTo>
                    <a:lnTo>
                      <a:pt x="1245" y="637"/>
                    </a:lnTo>
                    <a:lnTo>
                      <a:pt x="1245" y="637"/>
                    </a:lnTo>
                    <a:lnTo>
                      <a:pt x="1247" y="639"/>
                    </a:lnTo>
                    <a:lnTo>
                      <a:pt x="1248" y="639"/>
                    </a:lnTo>
                    <a:lnTo>
                      <a:pt x="1252" y="640"/>
                    </a:lnTo>
                    <a:lnTo>
                      <a:pt x="1252" y="633"/>
                    </a:lnTo>
                    <a:lnTo>
                      <a:pt x="1243" y="628"/>
                    </a:lnTo>
                    <a:close/>
                    <a:moveTo>
                      <a:pt x="3870" y="609"/>
                    </a:moveTo>
                    <a:lnTo>
                      <a:pt x="3874" y="613"/>
                    </a:lnTo>
                    <a:lnTo>
                      <a:pt x="3875" y="613"/>
                    </a:lnTo>
                    <a:lnTo>
                      <a:pt x="3877" y="613"/>
                    </a:lnTo>
                    <a:lnTo>
                      <a:pt x="3877" y="614"/>
                    </a:lnTo>
                    <a:lnTo>
                      <a:pt x="3877" y="614"/>
                    </a:lnTo>
                    <a:lnTo>
                      <a:pt x="3877" y="618"/>
                    </a:lnTo>
                    <a:lnTo>
                      <a:pt x="3879" y="621"/>
                    </a:lnTo>
                    <a:lnTo>
                      <a:pt x="3868" y="630"/>
                    </a:lnTo>
                    <a:lnTo>
                      <a:pt x="3861" y="639"/>
                    </a:lnTo>
                    <a:lnTo>
                      <a:pt x="3853" y="646"/>
                    </a:lnTo>
                    <a:lnTo>
                      <a:pt x="3840" y="653"/>
                    </a:lnTo>
                    <a:lnTo>
                      <a:pt x="3840" y="649"/>
                    </a:lnTo>
                    <a:lnTo>
                      <a:pt x="3851" y="637"/>
                    </a:lnTo>
                    <a:lnTo>
                      <a:pt x="3863" y="625"/>
                    </a:lnTo>
                    <a:lnTo>
                      <a:pt x="3870" y="609"/>
                    </a:lnTo>
                    <a:close/>
                    <a:moveTo>
                      <a:pt x="1371" y="517"/>
                    </a:moveTo>
                    <a:lnTo>
                      <a:pt x="1378" y="518"/>
                    </a:lnTo>
                    <a:lnTo>
                      <a:pt x="1386" y="522"/>
                    </a:lnTo>
                    <a:lnTo>
                      <a:pt x="1383" y="524"/>
                    </a:lnTo>
                    <a:lnTo>
                      <a:pt x="1381" y="527"/>
                    </a:lnTo>
                    <a:lnTo>
                      <a:pt x="1378" y="529"/>
                    </a:lnTo>
                    <a:lnTo>
                      <a:pt x="1372" y="529"/>
                    </a:lnTo>
                    <a:lnTo>
                      <a:pt x="1367" y="527"/>
                    </a:lnTo>
                    <a:lnTo>
                      <a:pt x="1362" y="527"/>
                    </a:lnTo>
                    <a:lnTo>
                      <a:pt x="1357" y="527"/>
                    </a:lnTo>
                    <a:lnTo>
                      <a:pt x="1351" y="529"/>
                    </a:lnTo>
                    <a:lnTo>
                      <a:pt x="1351" y="518"/>
                    </a:lnTo>
                    <a:lnTo>
                      <a:pt x="1364" y="517"/>
                    </a:lnTo>
                    <a:lnTo>
                      <a:pt x="1371" y="517"/>
                    </a:lnTo>
                    <a:close/>
                    <a:moveTo>
                      <a:pt x="3912" y="506"/>
                    </a:moveTo>
                    <a:lnTo>
                      <a:pt x="3912" y="524"/>
                    </a:lnTo>
                    <a:lnTo>
                      <a:pt x="3910" y="536"/>
                    </a:lnTo>
                    <a:lnTo>
                      <a:pt x="3907" y="546"/>
                    </a:lnTo>
                    <a:lnTo>
                      <a:pt x="3905" y="564"/>
                    </a:lnTo>
                    <a:lnTo>
                      <a:pt x="3908" y="564"/>
                    </a:lnTo>
                    <a:lnTo>
                      <a:pt x="3908" y="567"/>
                    </a:lnTo>
                    <a:lnTo>
                      <a:pt x="3915" y="567"/>
                    </a:lnTo>
                    <a:lnTo>
                      <a:pt x="3919" y="567"/>
                    </a:lnTo>
                    <a:lnTo>
                      <a:pt x="3922" y="567"/>
                    </a:lnTo>
                    <a:lnTo>
                      <a:pt x="3926" y="569"/>
                    </a:lnTo>
                    <a:lnTo>
                      <a:pt x="3929" y="571"/>
                    </a:lnTo>
                    <a:lnTo>
                      <a:pt x="3936" y="572"/>
                    </a:lnTo>
                    <a:lnTo>
                      <a:pt x="3940" y="585"/>
                    </a:lnTo>
                    <a:lnTo>
                      <a:pt x="3947" y="593"/>
                    </a:lnTo>
                    <a:lnTo>
                      <a:pt x="3956" y="602"/>
                    </a:lnTo>
                    <a:lnTo>
                      <a:pt x="3963" y="614"/>
                    </a:lnTo>
                    <a:lnTo>
                      <a:pt x="3957" y="616"/>
                    </a:lnTo>
                    <a:lnTo>
                      <a:pt x="3954" y="618"/>
                    </a:lnTo>
                    <a:lnTo>
                      <a:pt x="3952" y="618"/>
                    </a:lnTo>
                    <a:lnTo>
                      <a:pt x="3952" y="620"/>
                    </a:lnTo>
                    <a:lnTo>
                      <a:pt x="3952" y="621"/>
                    </a:lnTo>
                    <a:lnTo>
                      <a:pt x="3952" y="621"/>
                    </a:lnTo>
                    <a:lnTo>
                      <a:pt x="3952" y="623"/>
                    </a:lnTo>
                    <a:lnTo>
                      <a:pt x="3949" y="623"/>
                    </a:lnTo>
                    <a:lnTo>
                      <a:pt x="3943" y="625"/>
                    </a:lnTo>
                    <a:lnTo>
                      <a:pt x="3942" y="621"/>
                    </a:lnTo>
                    <a:lnTo>
                      <a:pt x="3942" y="621"/>
                    </a:lnTo>
                    <a:lnTo>
                      <a:pt x="3942" y="620"/>
                    </a:lnTo>
                    <a:lnTo>
                      <a:pt x="3942" y="620"/>
                    </a:lnTo>
                    <a:lnTo>
                      <a:pt x="3940" y="620"/>
                    </a:lnTo>
                    <a:lnTo>
                      <a:pt x="3938" y="620"/>
                    </a:lnTo>
                    <a:lnTo>
                      <a:pt x="3936" y="618"/>
                    </a:lnTo>
                    <a:lnTo>
                      <a:pt x="3933" y="625"/>
                    </a:lnTo>
                    <a:lnTo>
                      <a:pt x="3931" y="630"/>
                    </a:lnTo>
                    <a:lnTo>
                      <a:pt x="3928" y="635"/>
                    </a:lnTo>
                    <a:lnTo>
                      <a:pt x="3922" y="637"/>
                    </a:lnTo>
                    <a:lnTo>
                      <a:pt x="3917" y="640"/>
                    </a:lnTo>
                    <a:lnTo>
                      <a:pt x="3917" y="637"/>
                    </a:lnTo>
                    <a:lnTo>
                      <a:pt x="3914" y="633"/>
                    </a:lnTo>
                    <a:lnTo>
                      <a:pt x="3914" y="630"/>
                    </a:lnTo>
                    <a:lnTo>
                      <a:pt x="3914" y="628"/>
                    </a:lnTo>
                    <a:lnTo>
                      <a:pt x="3914" y="627"/>
                    </a:lnTo>
                    <a:lnTo>
                      <a:pt x="3914" y="627"/>
                    </a:lnTo>
                    <a:lnTo>
                      <a:pt x="3914" y="625"/>
                    </a:lnTo>
                    <a:lnTo>
                      <a:pt x="3912" y="623"/>
                    </a:lnTo>
                    <a:lnTo>
                      <a:pt x="3910" y="623"/>
                    </a:lnTo>
                    <a:lnTo>
                      <a:pt x="3905" y="621"/>
                    </a:lnTo>
                    <a:lnTo>
                      <a:pt x="3905" y="616"/>
                    </a:lnTo>
                    <a:lnTo>
                      <a:pt x="3905" y="611"/>
                    </a:lnTo>
                    <a:lnTo>
                      <a:pt x="3907" y="607"/>
                    </a:lnTo>
                    <a:lnTo>
                      <a:pt x="3907" y="606"/>
                    </a:lnTo>
                    <a:lnTo>
                      <a:pt x="3908" y="604"/>
                    </a:lnTo>
                    <a:lnTo>
                      <a:pt x="3912" y="604"/>
                    </a:lnTo>
                    <a:lnTo>
                      <a:pt x="3917" y="602"/>
                    </a:lnTo>
                    <a:lnTo>
                      <a:pt x="3924" y="602"/>
                    </a:lnTo>
                    <a:lnTo>
                      <a:pt x="3924" y="614"/>
                    </a:lnTo>
                    <a:lnTo>
                      <a:pt x="3936" y="614"/>
                    </a:lnTo>
                    <a:lnTo>
                      <a:pt x="3936" y="611"/>
                    </a:lnTo>
                    <a:lnTo>
                      <a:pt x="3938" y="607"/>
                    </a:lnTo>
                    <a:lnTo>
                      <a:pt x="3940" y="606"/>
                    </a:lnTo>
                    <a:lnTo>
                      <a:pt x="3940" y="604"/>
                    </a:lnTo>
                    <a:lnTo>
                      <a:pt x="3942" y="602"/>
                    </a:lnTo>
                    <a:lnTo>
                      <a:pt x="3943" y="599"/>
                    </a:lnTo>
                    <a:lnTo>
                      <a:pt x="3940" y="599"/>
                    </a:lnTo>
                    <a:lnTo>
                      <a:pt x="3922" y="585"/>
                    </a:lnTo>
                    <a:lnTo>
                      <a:pt x="3902" y="576"/>
                    </a:lnTo>
                    <a:lnTo>
                      <a:pt x="3902" y="583"/>
                    </a:lnTo>
                    <a:lnTo>
                      <a:pt x="3900" y="588"/>
                    </a:lnTo>
                    <a:lnTo>
                      <a:pt x="3898" y="593"/>
                    </a:lnTo>
                    <a:lnTo>
                      <a:pt x="3898" y="599"/>
                    </a:lnTo>
                    <a:lnTo>
                      <a:pt x="3896" y="597"/>
                    </a:lnTo>
                    <a:lnTo>
                      <a:pt x="3895" y="595"/>
                    </a:lnTo>
                    <a:lnTo>
                      <a:pt x="3895" y="595"/>
                    </a:lnTo>
                    <a:lnTo>
                      <a:pt x="3895" y="593"/>
                    </a:lnTo>
                    <a:lnTo>
                      <a:pt x="3893" y="592"/>
                    </a:lnTo>
                    <a:lnTo>
                      <a:pt x="3888" y="579"/>
                    </a:lnTo>
                    <a:lnTo>
                      <a:pt x="3882" y="564"/>
                    </a:lnTo>
                    <a:lnTo>
                      <a:pt x="3881" y="544"/>
                    </a:lnTo>
                    <a:lnTo>
                      <a:pt x="3882" y="527"/>
                    </a:lnTo>
                    <a:lnTo>
                      <a:pt x="3889" y="510"/>
                    </a:lnTo>
                    <a:lnTo>
                      <a:pt x="3895" y="508"/>
                    </a:lnTo>
                    <a:lnTo>
                      <a:pt x="3900" y="506"/>
                    </a:lnTo>
                    <a:lnTo>
                      <a:pt x="3905" y="506"/>
                    </a:lnTo>
                    <a:lnTo>
                      <a:pt x="3912" y="506"/>
                    </a:lnTo>
                    <a:close/>
                    <a:moveTo>
                      <a:pt x="1306" y="506"/>
                    </a:moveTo>
                    <a:lnTo>
                      <a:pt x="1313" y="506"/>
                    </a:lnTo>
                    <a:lnTo>
                      <a:pt x="1320" y="508"/>
                    </a:lnTo>
                    <a:lnTo>
                      <a:pt x="1327" y="508"/>
                    </a:lnTo>
                    <a:lnTo>
                      <a:pt x="1332" y="510"/>
                    </a:lnTo>
                    <a:lnTo>
                      <a:pt x="1332" y="518"/>
                    </a:lnTo>
                    <a:lnTo>
                      <a:pt x="1306" y="518"/>
                    </a:lnTo>
                    <a:lnTo>
                      <a:pt x="1306" y="506"/>
                    </a:lnTo>
                    <a:close/>
                    <a:moveTo>
                      <a:pt x="1159" y="506"/>
                    </a:moveTo>
                    <a:lnTo>
                      <a:pt x="1168" y="508"/>
                    </a:lnTo>
                    <a:lnTo>
                      <a:pt x="1173" y="511"/>
                    </a:lnTo>
                    <a:lnTo>
                      <a:pt x="1180" y="515"/>
                    </a:lnTo>
                    <a:lnTo>
                      <a:pt x="1186" y="518"/>
                    </a:lnTo>
                    <a:lnTo>
                      <a:pt x="1186" y="522"/>
                    </a:lnTo>
                    <a:lnTo>
                      <a:pt x="1179" y="522"/>
                    </a:lnTo>
                    <a:lnTo>
                      <a:pt x="1173" y="524"/>
                    </a:lnTo>
                    <a:lnTo>
                      <a:pt x="1168" y="525"/>
                    </a:lnTo>
                    <a:lnTo>
                      <a:pt x="1165" y="524"/>
                    </a:lnTo>
                    <a:lnTo>
                      <a:pt x="1158" y="524"/>
                    </a:lnTo>
                    <a:lnTo>
                      <a:pt x="1152" y="522"/>
                    </a:lnTo>
                    <a:lnTo>
                      <a:pt x="1152" y="510"/>
                    </a:lnTo>
                    <a:lnTo>
                      <a:pt x="1154" y="510"/>
                    </a:lnTo>
                    <a:lnTo>
                      <a:pt x="1156" y="508"/>
                    </a:lnTo>
                    <a:lnTo>
                      <a:pt x="1158" y="508"/>
                    </a:lnTo>
                    <a:lnTo>
                      <a:pt x="1158" y="508"/>
                    </a:lnTo>
                    <a:lnTo>
                      <a:pt x="1159" y="506"/>
                    </a:lnTo>
                    <a:close/>
                    <a:moveTo>
                      <a:pt x="1220" y="490"/>
                    </a:moveTo>
                    <a:lnTo>
                      <a:pt x="1241" y="492"/>
                    </a:lnTo>
                    <a:lnTo>
                      <a:pt x="1259" y="496"/>
                    </a:lnTo>
                    <a:lnTo>
                      <a:pt x="1273" y="501"/>
                    </a:lnTo>
                    <a:lnTo>
                      <a:pt x="1290" y="506"/>
                    </a:lnTo>
                    <a:lnTo>
                      <a:pt x="1290" y="515"/>
                    </a:lnTo>
                    <a:lnTo>
                      <a:pt x="1283" y="515"/>
                    </a:lnTo>
                    <a:lnTo>
                      <a:pt x="1280" y="517"/>
                    </a:lnTo>
                    <a:lnTo>
                      <a:pt x="1275" y="518"/>
                    </a:lnTo>
                    <a:lnTo>
                      <a:pt x="1271" y="520"/>
                    </a:lnTo>
                    <a:lnTo>
                      <a:pt x="1268" y="522"/>
                    </a:lnTo>
                    <a:lnTo>
                      <a:pt x="1262" y="522"/>
                    </a:lnTo>
                    <a:lnTo>
                      <a:pt x="1262" y="520"/>
                    </a:lnTo>
                    <a:lnTo>
                      <a:pt x="1262" y="518"/>
                    </a:lnTo>
                    <a:lnTo>
                      <a:pt x="1261" y="517"/>
                    </a:lnTo>
                    <a:lnTo>
                      <a:pt x="1259" y="515"/>
                    </a:lnTo>
                    <a:lnTo>
                      <a:pt x="1257" y="513"/>
                    </a:lnTo>
                    <a:lnTo>
                      <a:pt x="1255" y="515"/>
                    </a:lnTo>
                    <a:lnTo>
                      <a:pt x="1252" y="525"/>
                    </a:lnTo>
                    <a:lnTo>
                      <a:pt x="1247" y="525"/>
                    </a:lnTo>
                    <a:lnTo>
                      <a:pt x="1234" y="524"/>
                    </a:lnTo>
                    <a:lnTo>
                      <a:pt x="1220" y="522"/>
                    </a:lnTo>
                    <a:lnTo>
                      <a:pt x="1210" y="522"/>
                    </a:lnTo>
                    <a:lnTo>
                      <a:pt x="1205" y="510"/>
                    </a:lnTo>
                    <a:lnTo>
                      <a:pt x="1214" y="510"/>
                    </a:lnTo>
                    <a:lnTo>
                      <a:pt x="1220" y="510"/>
                    </a:lnTo>
                    <a:lnTo>
                      <a:pt x="1227" y="508"/>
                    </a:lnTo>
                    <a:lnTo>
                      <a:pt x="1233" y="506"/>
                    </a:lnTo>
                    <a:lnTo>
                      <a:pt x="1229" y="504"/>
                    </a:lnTo>
                    <a:lnTo>
                      <a:pt x="1226" y="501"/>
                    </a:lnTo>
                    <a:lnTo>
                      <a:pt x="1224" y="499"/>
                    </a:lnTo>
                    <a:lnTo>
                      <a:pt x="1222" y="496"/>
                    </a:lnTo>
                    <a:lnTo>
                      <a:pt x="1220" y="490"/>
                    </a:lnTo>
                    <a:close/>
                    <a:moveTo>
                      <a:pt x="100" y="452"/>
                    </a:moveTo>
                    <a:lnTo>
                      <a:pt x="116" y="457"/>
                    </a:lnTo>
                    <a:lnTo>
                      <a:pt x="128" y="464"/>
                    </a:lnTo>
                    <a:lnTo>
                      <a:pt x="142" y="471"/>
                    </a:lnTo>
                    <a:lnTo>
                      <a:pt x="142" y="475"/>
                    </a:lnTo>
                    <a:lnTo>
                      <a:pt x="138" y="475"/>
                    </a:lnTo>
                    <a:lnTo>
                      <a:pt x="126" y="483"/>
                    </a:lnTo>
                    <a:lnTo>
                      <a:pt x="114" y="485"/>
                    </a:lnTo>
                    <a:lnTo>
                      <a:pt x="103" y="487"/>
                    </a:lnTo>
                    <a:lnTo>
                      <a:pt x="91" y="490"/>
                    </a:lnTo>
                    <a:lnTo>
                      <a:pt x="91" y="487"/>
                    </a:lnTo>
                    <a:lnTo>
                      <a:pt x="88" y="487"/>
                    </a:lnTo>
                    <a:lnTo>
                      <a:pt x="91" y="478"/>
                    </a:lnTo>
                    <a:lnTo>
                      <a:pt x="91" y="469"/>
                    </a:lnTo>
                    <a:lnTo>
                      <a:pt x="91" y="457"/>
                    </a:lnTo>
                    <a:lnTo>
                      <a:pt x="95" y="455"/>
                    </a:lnTo>
                    <a:lnTo>
                      <a:pt x="96" y="455"/>
                    </a:lnTo>
                    <a:lnTo>
                      <a:pt x="96" y="454"/>
                    </a:lnTo>
                    <a:lnTo>
                      <a:pt x="98" y="454"/>
                    </a:lnTo>
                    <a:lnTo>
                      <a:pt x="100" y="452"/>
                    </a:lnTo>
                    <a:close/>
                    <a:moveTo>
                      <a:pt x="1098" y="441"/>
                    </a:moveTo>
                    <a:lnTo>
                      <a:pt x="1126" y="447"/>
                    </a:lnTo>
                    <a:lnTo>
                      <a:pt x="1151" y="455"/>
                    </a:lnTo>
                    <a:lnTo>
                      <a:pt x="1170" y="464"/>
                    </a:lnTo>
                    <a:lnTo>
                      <a:pt x="1189" y="473"/>
                    </a:lnTo>
                    <a:lnTo>
                      <a:pt x="1210" y="483"/>
                    </a:lnTo>
                    <a:lnTo>
                      <a:pt x="1210" y="490"/>
                    </a:lnTo>
                    <a:lnTo>
                      <a:pt x="1201" y="490"/>
                    </a:lnTo>
                    <a:lnTo>
                      <a:pt x="1191" y="494"/>
                    </a:lnTo>
                    <a:lnTo>
                      <a:pt x="1179" y="497"/>
                    </a:lnTo>
                    <a:lnTo>
                      <a:pt x="1166" y="499"/>
                    </a:lnTo>
                    <a:lnTo>
                      <a:pt x="1168" y="496"/>
                    </a:lnTo>
                    <a:lnTo>
                      <a:pt x="1168" y="492"/>
                    </a:lnTo>
                    <a:lnTo>
                      <a:pt x="1168" y="490"/>
                    </a:lnTo>
                    <a:lnTo>
                      <a:pt x="1168" y="489"/>
                    </a:lnTo>
                    <a:lnTo>
                      <a:pt x="1168" y="487"/>
                    </a:lnTo>
                    <a:lnTo>
                      <a:pt x="1166" y="483"/>
                    </a:lnTo>
                    <a:lnTo>
                      <a:pt x="1140" y="476"/>
                    </a:lnTo>
                    <a:lnTo>
                      <a:pt x="1116" y="464"/>
                    </a:lnTo>
                    <a:lnTo>
                      <a:pt x="1090" y="452"/>
                    </a:lnTo>
                    <a:lnTo>
                      <a:pt x="1084" y="457"/>
                    </a:lnTo>
                    <a:lnTo>
                      <a:pt x="1081" y="462"/>
                    </a:lnTo>
                    <a:lnTo>
                      <a:pt x="1076" y="468"/>
                    </a:lnTo>
                    <a:lnTo>
                      <a:pt x="1070" y="466"/>
                    </a:lnTo>
                    <a:lnTo>
                      <a:pt x="1063" y="462"/>
                    </a:lnTo>
                    <a:lnTo>
                      <a:pt x="1060" y="461"/>
                    </a:lnTo>
                    <a:lnTo>
                      <a:pt x="1067" y="461"/>
                    </a:lnTo>
                    <a:lnTo>
                      <a:pt x="1072" y="454"/>
                    </a:lnTo>
                    <a:lnTo>
                      <a:pt x="1077" y="450"/>
                    </a:lnTo>
                    <a:lnTo>
                      <a:pt x="1083" y="445"/>
                    </a:lnTo>
                    <a:lnTo>
                      <a:pt x="1088" y="445"/>
                    </a:lnTo>
                    <a:lnTo>
                      <a:pt x="1091" y="443"/>
                    </a:lnTo>
                    <a:lnTo>
                      <a:pt x="1095" y="443"/>
                    </a:lnTo>
                    <a:lnTo>
                      <a:pt x="1098" y="441"/>
                    </a:lnTo>
                    <a:close/>
                    <a:moveTo>
                      <a:pt x="77" y="433"/>
                    </a:moveTo>
                    <a:lnTo>
                      <a:pt x="91" y="438"/>
                    </a:lnTo>
                    <a:lnTo>
                      <a:pt x="91" y="441"/>
                    </a:lnTo>
                    <a:lnTo>
                      <a:pt x="88" y="441"/>
                    </a:lnTo>
                    <a:lnTo>
                      <a:pt x="77" y="445"/>
                    </a:lnTo>
                    <a:lnTo>
                      <a:pt x="67" y="445"/>
                    </a:lnTo>
                    <a:lnTo>
                      <a:pt x="58" y="445"/>
                    </a:lnTo>
                    <a:lnTo>
                      <a:pt x="58" y="438"/>
                    </a:lnTo>
                    <a:lnTo>
                      <a:pt x="63" y="436"/>
                    </a:lnTo>
                    <a:lnTo>
                      <a:pt x="68" y="436"/>
                    </a:lnTo>
                    <a:lnTo>
                      <a:pt x="72" y="435"/>
                    </a:lnTo>
                    <a:lnTo>
                      <a:pt x="77" y="433"/>
                    </a:lnTo>
                    <a:close/>
                    <a:moveTo>
                      <a:pt x="0" y="417"/>
                    </a:moveTo>
                    <a:lnTo>
                      <a:pt x="6" y="419"/>
                    </a:lnTo>
                    <a:lnTo>
                      <a:pt x="13" y="419"/>
                    </a:lnTo>
                    <a:lnTo>
                      <a:pt x="16" y="419"/>
                    </a:lnTo>
                    <a:lnTo>
                      <a:pt x="21" y="421"/>
                    </a:lnTo>
                    <a:lnTo>
                      <a:pt x="27" y="422"/>
                    </a:lnTo>
                    <a:lnTo>
                      <a:pt x="27" y="429"/>
                    </a:lnTo>
                    <a:lnTo>
                      <a:pt x="23" y="429"/>
                    </a:lnTo>
                    <a:lnTo>
                      <a:pt x="18" y="431"/>
                    </a:lnTo>
                    <a:lnTo>
                      <a:pt x="13" y="433"/>
                    </a:lnTo>
                    <a:lnTo>
                      <a:pt x="7" y="433"/>
                    </a:lnTo>
                    <a:lnTo>
                      <a:pt x="0" y="433"/>
                    </a:lnTo>
                    <a:lnTo>
                      <a:pt x="0" y="417"/>
                    </a:lnTo>
                    <a:close/>
                    <a:moveTo>
                      <a:pt x="1152" y="414"/>
                    </a:moveTo>
                    <a:lnTo>
                      <a:pt x="1158" y="417"/>
                    </a:lnTo>
                    <a:lnTo>
                      <a:pt x="1161" y="421"/>
                    </a:lnTo>
                    <a:lnTo>
                      <a:pt x="1165" y="424"/>
                    </a:lnTo>
                    <a:lnTo>
                      <a:pt x="1166" y="429"/>
                    </a:lnTo>
                    <a:lnTo>
                      <a:pt x="1166" y="438"/>
                    </a:lnTo>
                    <a:lnTo>
                      <a:pt x="1159" y="438"/>
                    </a:lnTo>
                    <a:lnTo>
                      <a:pt x="1158" y="433"/>
                    </a:lnTo>
                    <a:lnTo>
                      <a:pt x="1156" y="431"/>
                    </a:lnTo>
                    <a:lnTo>
                      <a:pt x="1154" y="428"/>
                    </a:lnTo>
                    <a:lnTo>
                      <a:pt x="1152" y="424"/>
                    </a:lnTo>
                    <a:lnTo>
                      <a:pt x="1152" y="421"/>
                    </a:lnTo>
                    <a:lnTo>
                      <a:pt x="1152" y="414"/>
                    </a:lnTo>
                    <a:close/>
                    <a:moveTo>
                      <a:pt x="3905" y="407"/>
                    </a:moveTo>
                    <a:lnTo>
                      <a:pt x="3908" y="410"/>
                    </a:lnTo>
                    <a:lnTo>
                      <a:pt x="3910" y="414"/>
                    </a:lnTo>
                    <a:lnTo>
                      <a:pt x="3912" y="417"/>
                    </a:lnTo>
                    <a:lnTo>
                      <a:pt x="3912" y="422"/>
                    </a:lnTo>
                    <a:lnTo>
                      <a:pt x="3912" y="429"/>
                    </a:lnTo>
                    <a:lnTo>
                      <a:pt x="3898" y="464"/>
                    </a:lnTo>
                    <a:lnTo>
                      <a:pt x="3891" y="455"/>
                    </a:lnTo>
                    <a:lnTo>
                      <a:pt x="3888" y="447"/>
                    </a:lnTo>
                    <a:lnTo>
                      <a:pt x="3886" y="433"/>
                    </a:lnTo>
                    <a:lnTo>
                      <a:pt x="3905" y="407"/>
                    </a:lnTo>
                    <a:close/>
                    <a:moveTo>
                      <a:pt x="1144" y="391"/>
                    </a:moveTo>
                    <a:lnTo>
                      <a:pt x="1166" y="391"/>
                    </a:lnTo>
                    <a:lnTo>
                      <a:pt x="1168" y="394"/>
                    </a:lnTo>
                    <a:lnTo>
                      <a:pt x="1172" y="396"/>
                    </a:lnTo>
                    <a:lnTo>
                      <a:pt x="1172" y="398"/>
                    </a:lnTo>
                    <a:lnTo>
                      <a:pt x="1173" y="400"/>
                    </a:lnTo>
                    <a:lnTo>
                      <a:pt x="1173" y="401"/>
                    </a:lnTo>
                    <a:lnTo>
                      <a:pt x="1172" y="403"/>
                    </a:lnTo>
                    <a:lnTo>
                      <a:pt x="1172" y="407"/>
                    </a:lnTo>
                    <a:lnTo>
                      <a:pt x="1166" y="403"/>
                    </a:lnTo>
                    <a:lnTo>
                      <a:pt x="1161" y="401"/>
                    </a:lnTo>
                    <a:lnTo>
                      <a:pt x="1156" y="401"/>
                    </a:lnTo>
                    <a:lnTo>
                      <a:pt x="1152" y="400"/>
                    </a:lnTo>
                    <a:lnTo>
                      <a:pt x="1149" y="400"/>
                    </a:lnTo>
                    <a:lnTo>
                      <a:pt x="1145" y="398"/>
                    </a:lnTo>
                    <a:lnTo>
                      <a:pt x="1144" y="394"/>
                    </a:lnTo>
                    <a:lnTo>
                      <a:pt x="1144" y="391"/>
                    </a:lnTo>
                    <a:close/>
                    <a:moveTo>
                      <a:pt x="4017" y="326"/>
                    </a:moveTo>
                    <a:lnTo>
                      <a:pt x="4020" y="328"/>
                    </a:lnTo>
                    <a:lnTo>
                      <a:pt x="4022" y="328"/>
                    </a:lnTo>
                    <a:lnTo>
                      <a:pt x="4022" y="328"/>
                    </a:lnTo>
                    <a:lnTo>
                      <a:pt x="4022" y="330"/>
                    </a:lnTo>
                    <a:lnTo>
                      <a:pt x="4022" y="330"/>
                    </a:lnTo>
                    <a:lnTo>
                      <a:pt x="4024" y="333"/>
                    </a:lnTo>
                    <a:lnTo>
                      <a:pt x="4024" y="337"/>
                    </a:lnTo>
                    <a:lnTo>
                      <a:pt x="4022" y="342"/>
                    </a:lnTo>
                    <a:lnTo>
                      <a:pt x="4018" y="347"/>
                    </a:lnTo>
                    <a:lnTo>
                      <a:pt x="4017" y="352"/>
                    </a:lnTo>
                    <a:lnTo>
                      <a:pt x="4008" y="352"/>
                    </a:lnTo>
                    <a:lnTo>
                      <a:pt x="4008" y="340"/>
                    </a:lnTo>
                    <a:lnTo>
                      <a:pt x="4011" y="339"/>
                    </a:lnTo>
                    <a:lnTo>
                      <a:pt x="4013" y="335"/>
                    </a:lnTo>
                    <a:lnTo>
                      <a:pt x="4015" y="332"/>
                    </a:lnTo>
                    <a:lnTo>
                      <a:pt x="4017" y="326"/>
                    </a:lnTo>
                    <a:close/>
                    <a:moveTo>
                      <a:pt x="3970" y="279"/>
                    </a:moveTo>
                    <a:lnTo>
                      <a:pt x="3982" y="279"/>
                    </a:lnTo>
                    <a:lnTo>
                      <a:pt x="3982" y="291"/>
                    </a:lnTo>
                    <a:lnTo>
                      <a:pt x="3966" y="291"/>
                    </a:lnTo>
                    <a:lnTo>
                      <a:pt x="3966" y="283"/>
                    </a:lnTo>
                    <a:lnTo>
                      <a:pt x="3970" y="283"/>
                    </a:lnTo>
                    <a:lnTo>
                      <a:pt x="3970" y="279"/>
                    </a:lnTo>
                    <a:close/>
                    <a:moveTo>
                      <a:pt x="2699" y="246"/>
                    </a:moveTo>
                    <a:lnTo>
                      <a:pt x="2708" y="246"/>
                    </a:lnTo>
                    <a:lnTo>
                      <a:pt x="2704" y="251"/>
                    </a:lnTo>
                    <a:lnTo>
                      <a:pt x="2701" y="255"/>
                    </a:lnTo>
                    <a:lnTo>
                      <a:pt x="2697" y="258"/>
                    </a:lnTo>
                    <a:lnTo>
                      <a:pt x="2694" y="262"/>
                    </a:lnTo>
                    <a:lnTo>
                      <a:pt x="2688" y="265"/>
                    </a:lnTo>
                    <a:lnTo>
                      <a:pt x="2685" y="265"/>
                    </a:lnTo>
                    <a:lnTo>
                      <a:pt x="2685" y="267"/>
                    </a:lnTo>
                    <a:lnTo>
                      <a:pt x="2683" y="267"/>
                    </a:lnTo>
                    <a:lnTo>
                      <a:pt x="2680" y="267"/>
                    </a:lnTo>
                    <a:lnTo>
                      <a:pt x="2676" y="269"/>
                    </a:lnTo>
                    <a:lnTo>
                      <a:pt x="2673" y="256"/>
                    </a:lnTo>
                    <a:lnTo>
                      <a:pt x="2680" y="255"/>
                    </a:lnTo>
                    <a:lnTo>
                      <a:pt x="2687" y="251"/>
                    </a:lnTo>
                    <a:lnTo>
                      <a:pt x="2694" y="249"/>
                    </a:lnTo>
                    <a:lnTo>
                      <a:pt x="2699" y="246"/>
                    </a:lnTo>
                    <a:close/>
                    <a:moveTo>
                      <a:pt x="2554" y="241"/>
                    </a:moveTo>
                    <a:lnTo>
                      <a:pt x="2563" y="244"/>
                    </a:lnTo>
                    <a:lnTo>
                      <a:pt x="2573" y="248"/>
                    </a:lnTo>
                    <a:lnTo>
                      <a:pt x="2585" y="251"/>
                    </a:lnTo>
                    <a:lnTo>
                      <a:pt x="2592" y="256"/>
                    </a:lnTo>
                    <a:lnTo>
                      <a:pt x="2564" y="256"/>
                    </a:lnTo>
                    <a:lnTo>
                      <a:pt x="2561" y="255"/>
                    </a:lnTo>
                    <a:lnTo>
                      <a:pt x="2559" y="255"/>
                    </a:lnTo>
                    <a:lnTo>
                      <a:pt x="2556" y="253"/>
                    </a:lnTo>
                    <a:lnTo>
                      <a:pt x="2549" y="253"/>
                    </a:lnTo>
                    <a:lnTo>
                      <a:pt x="2549" y="249"/>
                    </a:lnTo>
                    <a:lnTo>
                      <a:pt x="2551" y="248"/>
                    </a:lnTo>
                    <a:lnTo>
                      <a:pt x="2552" y="246"/>
                    </a:lnTo>
                    <a:lnTo>
                      <a:pt x="2552" y="246"/>
                    </a:lnTo>
                    <a:lnTo>
                      <a:pt x="2552" y="244"/>
                    </a:lnTo>
                    <a:lnTo>
                      <a:pt x="2554" y="241"/>
                    </a:lnTo>
                    <a:close/>
                    <a:moveTo>
                      <a:pt x="2242" y="173"/>
                    </a:moveTo>
                    <a:lnTo>
                      <a:pt x="2266" y="173"/>
                    </a:lnTo>
                    <a:lnTo>
                      <a:pt x="2266" y="176"/>
                    </a:lnTo>
                    <a:lnTo>
                      <a:pt x="2261" y="178"/>
                    </a:lnTo>
                    <a:lnTo>
                      <a:pt x="2259" y="180"/>
                    </a:lnTo>
                    <a:lnTo>
                      <a:pt x="2256" y="181"/>
                    </a:lnTo>
                    <a:lnTo>
                      <a:pt x="2252" y="183"/>
                    </a:lnTo>
                    <a:lnTo>
                      <a:pt x="2247" y="183"/>
                    </a:lnTo>
                    <a:lnTo>
                      <a:pt x="2242" y="173"/>
                    </a:lnTo>
                    <a:close/>
                    <a:moveTo>
                      <a:pt x="2612" y="153"/>
                    </a:moveTo>
                    <a:lnTo>
                      <a:pt x="2610" y="155"/>
                    </a:lnTo>
                    <a:lnTo>
                      <a:pt x="2608" y="157"/>
                    </a:lnTo>
                    <a:lnTo>
                      <a:pt x="2606" y="157"/>
                    </a:lnTo>
                    <a:lnTo>
                      <a:pt x="2606" y="159"/>
                    </a:lnTo>
                    <a:lnTo>
                      <a:pt x="2605" y="160"/>
                    </a:lnTo>
                    <a:lnTo>
                      <a:pt x="2603" y="164"/>
                    </a:lnTo>
                    <a:lnTo>
                      <a:pt x="2606" y="164"/>
                    </a:lnTo>
                    <a:lnTo>
                      <a:pt x="2612" y="162"/>
                    </a:lnTo>
                    <a:lnTo>
                      <a:pt x="2615" y="160"/>
                    </a:lnTo>
                    <a:lnTo>
                      <a:pt x="2619" y="159"/>
                    </a:lnTo>
                    <a:lnTo>
                      <a:pt x="2622" y="157"/>
                    </a:lnTo>
                    <a:lnTo>
                      <a:pt x="2626" y="153"/>
                    </a:lnTo>
                    <a:lnTo>
                      <a:pt x="2612" y="153"/>
                    </a:lnTo>
                    <a:close/>
                    <a:moveTo>
                      <a:pt x="2362" y="153"/>
                    </a:moveTo>
                    <a:lnTo>
                      <a:pt x="2364" y="169"/>
                    </a:lnTo>
                    <a:lnTo>
                      <a:pt x="2366" y="188"/>
                    </a:lnTo>
                    <a:lnTo>
                      <a:pt x="2357" y="188"/>
                    </a:lnTo>
                    <a:lnTo>
                      <a:pt x="2355" y="190"/>
                    </a:lnTo>
                    <a:lnTo>
                      <a:pt x="2352" y="190"/>
                    </a:lnTo>
                    <a:lnTo>
                      <a:pt x="2348" y="190"/>
                    </a:lnTo>
                    <a:lnTo>
                      <a:pt x="2343" y="192"/>
                    </a:lnTo>
                    <a:lnTo>
                      <a:pt x="2341" y="178"/>
                    </a:lnTo>
                    <a:lnTo>
                      <a:pt x="2341" y="164"/>
                    </a:lnTo>
                    <a:lnTo>
                      <a:pt x="2343" y="157"/>
                    </a:lnTo>
                    <a:lnTo>
                      <a:pt x="2346" y="155"/>
                    </a:lnTo>
                    <a:lnTo>
                      <a:pt x="2350" y="153"/>
                    </a:lnTo>
                    <a:lnTo>
                      <a:pt x="2355" y="153"/>
                    </a:lnTo>
                    <a:lnTo>
                      <a:pt x="2362" y="153"/>
                    </a:lnTo>
                    <a:close/>
                    <a:moveTo>
                      <a:pt x="2353" y="119"/>
                    </a:moveTo>
                    <a:lnTo>
                      <a:pt x="2362" y="119"/>
                    </a:lnTo>
                    <a:lnTo>
                      <a:pt x="2360" y="126"/>
                    </a:lnTo>
                    <a:lnTo>
                      <a:pt x="2360" y="131"/>
                    </a:lnTo>
                    <a:lnTo>
                      <a:pt x="2360" y="136"/>
                    </a:lnTo>
                    <a:lnTo>
                      <a:pt x="2359" y="140"/>
                    </a:lnTo>
                    <a:lnTo>
                      <a:pt x="2357" y="145"/>
                    </a:lnTo>
                    <a:lnTo>
                      <a:pt x="2350" y="145"/>
                    </a:lnTo>
                    <a:lnTo>
                      <a:pt x="2350" y="138"/>
                    </a:lnTo>
                    <a:lnTo>
                      <a:pt x="2352" y="131"/>
                    </a:lnTo>
                    <a:lnTo>
                      <a:pt x="2352" y="124"/>
                    </a:lnTo>
                    <a:lnTo>
                      <a:pt x="2353" y="119"/>
                    </a:lnTo>
                    <a:close/>
                    <a:moveTo>
                      <a:pt x="4193" y="71"/>
                    </a:moveTo>
                    <a:lnTo>
                      <a:pt x="4202" y="84"/>
                    </a:lnTo>
                    <a:lnTo>
                      <a:pt x="4210" y="91"/>
                    </a:lnTo>
                    <a:lnTo>
                      <a:pt x="4221" y="94"/>
                    </a:lnTo>
                    <a:lnTo>
                      <a:pt x="4228" y="98"/>
                    </a:lnTo>
                    <a:lnTo>
                      <a:pt x="4235" y="103"/>
                    </a:lnTo>
                    <a:lnTo>
                      <a:pt x="4237" y="106"/>
                    </a:lnTo>
                    <a:lnTo>
                      <a:pt x="4238" y="110"/>
                    </a:lnTo>
                    <a:lnTo>
                      <a:pt x="4238" y="113"/>
                    </a:lnTo>
                    <a:lnTo>
                      <a:pt x="4238" y="119"/>
                    </a:lnTo>
                    <a:lnTo>
                      <a:pt x="4226" y="122"/>
                    </a:lnTo>
                    <a:lnTo>
                      <a:pt x="4217" y="129"/>
                    </a:lnTo>
                    <a:lnTo>
                      <a:pt x="4210" y="136"/>
                    </a:lnTo>
                    <a:lnTo>
                      <a:pt x="4200" y="141"/>
                    </a:lnTo>
                    <a:lnTo>
                      <a:pt x="4196" y="136"/>
                    </a:lnTo>
                    <a:lnTo>
                      <a:pt x="4193" y="134"/>
                    </a:lnTo>
                    <a:lnTo>
                      <a:pt x="4190" y="133"/>
                    </a:lnTo>
                    <a:lnTo>
                      <a:pt x="4186" y="134"/>
                    </a:lnTo>
                    <a:lnTo>
                      <a:pt x="4183" y="136"/>
                    </a:lnTo>
                    <a:lnTo>
                      <a:pt x="4181" y="140"/>
                    </a:lnTo>
                    <a:lnTo>
                      <a:pt x="4177" y="141"/>
                    </a:lnTo>
                    <a:lnTo>
                      <a:pt x="4183" y="162"/>
                    </a:lnTo>
                    <a:lnTo>
                      <a:pt x="4184" y="178"/>
                    </a:lnTo>
                    <a:lnTo>
                      <a:pt x="4184" y="190"/>
                    </a:lnTo>
                    <a:lnTo>
                      <a:pt x="4183" y="202"/>
                    </a:lnTo>
                    <a:lnTo>
                      <a:pt x="4179" y="215"/>
                    </a:lnTo>
                    <a:lnTo>
                      <a:pt x="4176" y="232"/>
                    </a:lnTo>
                    <a:lnTo>
                      <a:pt x="4174" y="253"/>
                    </a:lnTo>
                    <a:lnTo>
                      <a:pt x="4151" y="265"/>
                    </a:lnTo>
                    <a:lnTo>
                      <a:pt x="4125" y="277"/>
                    </a:lnTo>
                    <a:lnTo>
                      <a:pt x="4100" y="288"/>
                    </a:lnTo>
                    <a:lnTo>
                      <a:pt x="4095" y="279"/>
                    </a:lnTo>
                    <a:lnTo>
                      <a:pt x="4090" y="272"/>
                    </a:lnTo>
                    <a:lnTo>
                      <a:pt x="4088" y="279"/>
                    </a:lnTo>
                    <a:lnTo>
                      <a:pt x="4088" y="283"/>
                    </a:lnTo>
                    <a:lnTo>
                      <a:pt x="4087" y="288"/>
                    </a:lnTo>
                    <a:lnTo>
                      <a:pt x="4085" y="291"/>
                    </a:lnTo>
                    <a:lnTo>
                      <a:pt x="4080" y="291"/>
                    </a:lnTo>
                    <a:lnTo>
                      <a:pt x="4076" y="291"/>
                    </a:lnTo>
                    <a:lnTo>
                      <a:pt x="4074" y="293"/>
                    </a:lnTo>
                    <a:lnTo>
                      <a:pt x="4073" y="293"/>
                    </a:lnTo>
                    <a:lnTo>
                      <a:pt x="4071" y="295"/>
                    </a:lnTo>
                    <a:lnTo>
                      <a:pt x="4069" y="297"/>
                    </a:lnTo>
                    <a:lnTo>
                      <a:pt x="4064" y="297"/>
                    </a:lnTo>
                    <a:lnTo>
                      <a:pt x="4059" y="298"/>
                    </a:lnTo>
                    <a:lnTo>
                      <a:pt x="4057" y="295"/>
                    </a:lnTo>
                    <a:lnTo>
                      <a:pt x="4057" y="290"/>
                    </a:lnTo>
                    <a:lnTo>
                      <a:pt x="4057" y="288"/>
                    </a:lnTo>
                    <a:lnTo>
                      <a:pt x="4057" y="284"/>
                    </a:lnTo>
                    <a:lnTo>
                      <a:pt x="4057" y="283"/>
                    </a:lnTo>
                    <a:lnTo>
                      <a:pt x="4053" y="283"/>
                    </a:lnTo>
                    <a:lnTo>
                      <a:pt x="4050" y="281"/>
                    </a:lnTo>
                    <a:lnTo>
                      <a:pt x="4043" y="279"/>
                    </a:lnTo>
                    <a:lnTo>
                      <a:pt x="4043" y="283"/>
                    </a:lnTo>
                    <a:lnTo>
                      <a:pt x="4046" y="288"/>
                    </a:lnTo>
                    <a:lnTo>
                      <a:pt x="4050" y="290"/>
                    </a:lnTo>
                    <a:lnTo>
                      <a:pt x="4050" y="293"/>
                    </a:lnTo>
                    <a:lnTo>
                      <a:pt x="4050" y="298"/>
                    </a:lnTo>
                    <a:lnTo>
                      <a:pt x="4052" y="307"/>
                    </a:lnTo>
                    <a:lnTo>
                      <a:pt x="4046" y="312"/>
                    </a:lnTo>
                    <a:lnTo>
                      <a:pt x="4043" y="319"/>
                    </a:lnTo>
                    <a:lnTo>
                      <a:pt x="4039" y="326"/>
                    </a:lnTo>
                    <a:lnTo>
                      <a:pt x="4027" y="326"/>
                    </a:lnTo>
                    <a:lnTo>
                      <a:pt x="4025" y="312"/>
                    </a:lnTo>
                    <a:lnTo>
                      <a:pt x="4024" y="305"/>
                    </a:lnTo>
                    <a:lnTo>
                      <a:pt x="4020" y="298"/>
                    </a:lnTo>
                    <a:lnTo>
                      <a:pt x="4017" y="288"/>
                    </a:lnTo>
                    <a:lnTo>
                      <a:pt x="4027" y="288"/>
                    </a:lnTo>
                    <a:lnTo>
                      <a:pt x="4039" y="272"/>
                    </a:lnTo>
                    <a:lnTo>
                      <a:pt x="4055" y="258"/>
                    </a:lnTo>
                    <a:lnTo>
                      <a:pt x="4074" y="249"/>
                    </a:lnTo>
                    <a:lnTo>
                      <a:pt x="4081" y="248"/>
                    </a:lnTo>
                    <a:lnTo>
                      <a:pt x="4088" y="248"/>
                    </a:lnTo>
                    <a:lnTo>
                      <a:pt x="4094" y="249"/>
                    </a:lnTo>
                    <a:lnTo>
                      <a:pt x="4097" y="249"/>
                    </a:lnTo>
                    <a:lnTo>
                      <a:pt x="4100" y="249"/>
                    </a:lnTo>
                    <a:lnTo>
                      <a:pt x="4104" y="244"/>
                    </a:lnTo>
                    <a:lnTo>
                      <a:pt x="4107" y="239"/>
                    </a:lnTo>
                    <a:lnTo>
                      <a:pt x="4109" y="234"/>
                    </a:lnTo>
                    <a:lnTo>
                      <a:pt x="4111" y="230"/>
                    </a:lnTo>
                    <a:lnTo>
                      <a:pt x="4114" y="225"/>
                    </a:lnTo>
                    <a:lnTo>
                      <a:pt x="4120" y="222"/>
                    </a:lnTo>
                    <a:lnTo>
                      <a:pt x="4121" y="225"/>
                    </a:lnTo>
                    <a:lnTo>
                      <a:pt x="4123" y="227"/>
                    </a:lnTo>
                    <a:lnTo>
                      <a:pt x="4125" y="227"/>
                    </a:lnTo>
                    <a:lnTo>
                      <a:pt x="4125" y="227"/>
                    </a:lnTo>
                    <a:lnTo>
                      <a:pt x="4127" y="227"/>
                    </a:lnTo>
                    <a:lnTo>
                      <a:pt x="4128" y="225"/>
                    </a:lnTo>
                    <a:lnTo>
                      <a:pt x="4142" y="213"/>
                    </a:lnTo>
                    <a:lnTo>
                      <a:pt x="4151" y="202"/>
                    </a:lnTo>
                    <a:lnTo>
                      <a:pt x="4155" y="190"/>
                    </a:lnTo>
                    <a:lnTo>
                      <a:pt x="4158" y="176"/>
                    </a:lnTo>
                    <a:lnTo>
                      <a:pt x="4163" y="164"/>
                    </a:lnTo>
                    <a:lnTo>
                      <a:pt x="4174" y="148"/>
                    </a:lnTo>
                    <a:lnTo>
                      <a:pt x="4167" y="148"/>
                    </a:lnTo>
                    <a:lnTo>
                      <a:pt x="4162" y="145"/>
                    </a:lnTo>
                    <a:lnTo>
                      <a:pt x="4160" y="141"/>
                    </a:lnTo>
                    <a:lnTo>
                      <a:pt x="4158" y="138"/>
                    </a:lnTo>
                    <a:lnTo>
                      <a:pt x="4158" y="131"/>
                    </a:lnTo>
                    <a:lnTo>
                      <a:pt x="4158" y="122"/>
                    </a:lnTo>
                    <a:lnTo>
                      <a:pt x="4160" y="120"/>
                    </a:lnTo>
                    <a:lnTo>
                      <a:pt x="4160" y="120"/>
                    </a:lnTo>
                    <a:lnTo>
                      <a:pt x="4162" y="119"/>
                    </a:lnTo>
                    <a:lnTo>
                      <a:pt x="4162" y="117"/>
                    </a:lnTo>
                    <a:lnTo>
                      <a:pt x="4162" y="115"/>
                    </a:lnTo>
                    <a:lnTo>
                      <a:pt x="4169" y="113"/>
                    </a:lnTo>
                    <a:lnTo>
                      <a:pt x="4174" y="113"/>
                    </a:lnTo>
                    <a:lnTo>
                      <a:pt x="4177" y="112"/>
                    </a:lnTo>
                    <a:lnTo>
                      <a:pt x="4181" y="112"/>
                    </a:lnTo>
                    <a:lnTo>
                      <a:pt x="4181" y="94"/>
                    </a:lnTo>
                    <a:lnTo>
                      <a:pt x="4184" y="80"/>
                    </a:lnTo>
                    <a:lnTo>
                      <a:pt x="4193" y="71"/>
                    </a:lnTo>
                    <a:close/>
                    <a:moveTo>
                      <a:pt x="2414" y="68"/>
                    </a:moveTo>
                    <a:lnTo>
                      <a:pt x="2413" y="70"/>
                    </a:lnTo>
                    <a:lnTo>
                      <a:pt x="2411" y="70"/>
                    </a:lnTo>
                    <a:lnTo>
                      <a:pt x="2409" y="70"/>
                    </a:lnTo>
                    <a:lnTo>
                      <a:pt x="2409" y="71"/>
                    </a:lnTo>
                    <a:lnTo>
                      <a:pt x="2407" y="71"/>
                    </a:lnTo>
                    <a:lnTo>
                      <a:pt x="2404" y="75"/>
                    </a:lnTo>
                    <a:lnTo>
                      <a:pt x="2400" y="77"/>
                    </a:lnTo>
                    <a:lnTo>
                      <a:pt x="2400" y="78"/>
                    </a:lnTo>
                    <a:lnTo>
                      <a:pt x="2400" y="82"/>
                    </a:lnTo>
                    <a:lnTo>
                      <a:pt x="2400" y="85"/>
                    </a:lnTo>
                    <a:lnTo>
                      <a:pt x="2400" y="91"/>
                    </a:lnTo>
                    <a:lnTo>
                      <a:pt x="2414" y="105"/>
                    </a:lnTo>
                    <a:lnTo>
                      <a:pt x="2427" y="120"/>
                    </a:lnTo>
                    <a:lnTo>
                      <a:pt x="2439" y="138"/>
                    </a:lnTo>
                    <a:lnTo>
                      <a:pt x="2453" y="138"/>
                    </a:lnTo>
                    <a:lnTo>
                      <a:pt x="2453" y="148"/>
                    </a:lnTo>
                    <a:lnTo>
                      <a:pt x="2467" y="153"/>
                    </a:lnTo>
                    <a:lnTo>
                      <a:pt x="2477" y="160"/>
                    </a:lnTo>
                    <a:lnTo>
                      <a:pt x="2488" y="169"/>
                    </a:lnTo>
                    <a:lnTo>
                      <a:pt x="2488" y="173"/>
                    </a:lnTo>
                    <a:lnTo>
                      <a:pt x="2484" y="173"/>
                    </a:lnTo>
                    <a:lnTo>
                      <a:pt x="2481" y="173"/>
                    </a:lnTo>
                    <a:lnTo>
                      <a:pt x="2477" y="173"/>
                    </a:lnTo>
                    <a:lnTo>
                      <a:pt x="2475" y="173"/>
                    </a:lnTo>
                    <a:lnTo>
                      <a:pt x="2472" y="171"/>
                    </a:lnTo>
                    <a:lnTo>
                      <a:pt x="2467" y="169"/>
                    </a:lnTo>
                    <a:lnTo>
                      <a:pt x="2462" y="169"/>
                    </a:lnTo>
                    <a:lnTo>
                      <a:pt x="2462" y="174"/>
                    </a:lnTo>
                    <a:lnTo>
                      <a:pt x="2463" y="178"/>
                    </a:lnTo>
                    <a:lnTo>
                      <a:pt x="2465" y="181"/>
                    </a:lnTo>
                    <a:lnTo>
                      <a:pt x="2465" y="183"/>
                    </a:lnTo>
                    <a:lnTo>
                      <a:pt x="2467" y="187"/>
                    </a:lnTo>
                    <a:lnTo>
                      <a:pt x="2468" y="192"/>
                    </a:lnTo>
                    <a:lnTo>
                      <a:pt x="2463" y="195"/>
                    </a:lnTo>
                    <a:lnTo>
                      <a:pt x="2460" y="199"/>
                    </a:lnTo>
                    <a:lnTo>
                      <a:pt x="2456" y="204"/>
                    </a:lnTo>
                    <a:lnTo>
                      <a:pt x="2453" y="211"/>
                    </a:lnTo>
                    <a:lnTo>
                      <a:pt x="2442" y="211"/>
                    </a:lnTo>
                    <a:lnTo>
                      <a:pt x="2442" y="234"/>
                    </a:lnTo>
                    <a:lnTo>
                      <a:pt x="2434" y="234"/>
                    </a:lnTo>
                    <a:lnTo>
                      <a:pt x="2425" y="227"/>
                    </a:lnTo>
                    <a:lnTo>
                      <a:pt x="2414" y="223"/>
                    </a:lnTo>
                    <a:lnTo>
                      <a:pt x="2406" y="218"/>
                    </a:lnTo>
                    <a:lnTo>
                      <a:pt x="2400" y="206"/>
                    </a:lnTo>
                    <a:lnTo>
                      <a:pt x="2414" y="208"/>
                    </a:lnTo>
                    <a:lnTo>
                      <a:pt x="2428" y="206"/>
                    </a:lnTo>
                    <a:lnTo>
                      <a:pt x="2439" y="202"/>
                    </a:lnTo>
                    <a:lnTo>
                      <a:pt x="2446" y="195"/>
                    </a:lnTo>
                    <a:lnTo>
                      <a:pt x="2448" y="194"/>
                    </a:lnTo>
                    <a:lnTo>
                      <a:pt x="2448" y="192"/>
                    </a:lnTo>
                    <a:lnTo>
                      <a:pt x="2449" y="190"/>
                    </a:lnTo>
                    <a:lnTo>
                      <a:pt x="2449" y="187"/>
                    </a:lnTo>
                    <a:lnTo>
                      <a:pt x="2449" y="183"/>
                    </a:lnTo>
                    <a:lnTo>
                      <a:pt x="2423" y="164"/>
                    </a:lnTo>
                    <a:lnTo>
                      <a:pt x="2395" y="145"/>
                    </a:lnTo>
                    <a:lnTo>
                      <a:pt x="2386" y="134"/>
                    </a:lnTo>
                    <a:lnTo>
                      <a:pt x="2378" y="124"/>
                    </a:lnTo>
                    <a:lnTo>
                      <a:pt x="2371" y="112"/>
                    </a:lnTo>
                    <a:lnTo>
                      <a:pt x="2360" y="101"/>
                    </a:lnTo>
                    <a:lnTo>
                      <a:pt x="2346" y="96"/>
                    </a:lnTo>
                    <a:lnTo>
                      <a:pt x="2334" y="106"/>
                    </a:lnTo>
                    <a:lnTo>
                      <a:pt x="2318" y="115"/>
                    </a:lnTo>
                    <a:lnTo>
                      <a:pt x="2299" y="119"/>
                    </a:lnTo>
                    <a:lnTo>
                      <a:pt x="2297" y="115"/>
                    </a:lnTo>
                    <a:lnTo>
                      <a:pt x="2296" y="112"/>
                    </a:lnTo>
                    <a:lnTo>
                      <a:pt x="2294" y="110"/>
                    </a:lnTo>
                    <a:lnTo>
                      <a:pt x="2290" y="110"/>
                    </a:lnTo>
                    <a:lnTo>
                      <a:pt x="2289" y="110"/>
                    </a:lnTo>
                    <a:lnTo>
                      <a:pt x="2285" y="112"/>
                    </a:lnTo>
                    <a:lnTo>
                      <a:pt x="2276" y="119"/>
                    </a:lnTo>
                    <a:lnTo>
                      <a:pt x="2273" y="129"/>
                    </a:lnTo>
                    <a:lnTo>
                      <a:pt x="2271" y="140"/>
                    </a:lnTo>
                    <a:lnTo>
                      <a:pt x="2266" y="148"/>
                    </a:lnTo>
                    <a:lnTo>
                      <a:pt x="2247" y="148"/>
                    </a:lnTo>
                    <a:lnTo>
                      <a:pt x="2240" y="157"/>
                    </a:lnTo>
                    <a:lnTo>
                      <a:pt x="2235" y="167"/>
                    </a:lnTo>
                    <a:lnTo>
                      <a:pt x="2231" y="180"/>
                    </a:lnTo>
                    <a:lnTo>
                      <a:pt x="2229" y="181"/>
                    </a:lnTo>
                    <a:lnTo>
                      <a:pt x="2229" y="185"/>
                    </a:lnTo>
                    <a:lnTo>
                      <a:pt x="2231" y="187"/>
                    </a:lnTo>
                    <a:lnTo>
                      <a:pt x="2233" y="188"/>
                    </a:lnTo>
                    <a:lnTo>
                      <a:pt x="2236" y="192"/>
                    </a:lnTo>
                    <a:lnTo>
                      <a:pt x="2238" y="195"/>
                    </a:lnTo>
                    <a:lnTo>
                      <a:pt x="2233" y="195"/>
                    </a:lnTo>
                    <a:lnTo>
                      <a:pt x="2231" y="197"/>
                    </a:lnTo>
                    <a:lnTo>
                      <a:pt x="2229" y="197"/>
                    </a:lnTo>
                    <a:lnTo>
                      <a:pt x="2228" y="199"/>
                    </a:lnTo>
                    <a:lnTo>
                      <a:pt x="2226" y="201"/>
                    </a:lnTo>
                    <a:lnTo>
                      <a:pt x="2222" y="202"/>
                    </a:lnTo>
                    <a:lnTo>
                      <a:pt x="2222" y="206"/>
                    </a:lnTo>
                    <a:lnTo>
                      <a:pt x="2222" y="206"/>
                    </a:lnTo>
                    <a:lnTo>
                      <a:pt x="2222" y="208"/>
                    </a:lnTo>
                    <a:lnTo>
                      <a:pt x="2222" y="208"/>
                    </a:lnTo>
                    <a:lnTo>
                      <a:pt x="2222" y="209"/>
                    </a:lnTo>
                    <a:lnTo>
                      <a:pt x="2222" y="215"/>
                    </a:lnTo>
                    <a:lnTo>
                      <a:pt x="2210" y="216"/>
                    </a:lnTo>
                    <a:lnTo>
                      <a:pt x="2205" y="220"/>
                    </a:lnTo>
                    <a:lnTo>
                      <a:pt x="2201" y="223"/>
                    </a:lnTo>
                    <a:lnTo>
                      <a:pt x="2198" y="229"/>
                    </a:lnTo>
                    <a:lnTo>
                      <a:pt x="2193" y="234"/>
                    </a:lnTo>
                    <a:lnTo>
                      <a:pt x="2187" y="236"/>
                    </a:lnTo>
                    <a:lnTo>
                      <a:pt x="2184" y="236"/>
                    </a:lnTo>
                    <a:lnTo>
                      <a:pt x="2179" y="234"/>
                    </a:lnTo>
                    <a:lnTo>
                      <a:pt x="2175" y="232"/>
                    </a:lnTo>
                    <a:lnTo>
                      <a:pt x="2172" y="230"/>
                    </a:lnTo>
                    <a:lnTo>
                      <a:pt x="2170" y="230"/>
                    </a:lnTo>
                    <a:lnTo>
                      <a:pt x="2167" y="232"/>
                    </a:lnTo>
                    <a:lnTo>
                      <a:pt x="2163" y="234"/>
                    </a:lnTo>
                    <a:lnTo>
                      <a:pt x="2160" y="236"/>
                    </a:lnTo>
                    <a:lnTo>
                      <a:pt x="2154" y="237"/>
                    </a:lnTo>
                    <a:lnTo>
                      <a:pt x="2154" y="246"/>
                    </a:lnTo>
                    <a:lnTo>
                      <a:pt x="2203" y="253"/>
                    </a:lnTo>
                    <a:lnTo>
                      <a:pt x="2217" y="246"/>
                    </a:lnTo>
                    <a:lnTo>
                      <a:pt x="2231" y="237"/>
                    </a:lnTo>
                    <a:lnTo>
                      <a:pt x="2242" y="230"/>
                    </a:lnTo>
                    <a:lnTo>
                      <a:pt x="2257" y="227"/>
                    </a:lnTo>
                    <a:lnTo>
                      <a:pt x="2280" y="223"/>
                    </a:lnTo>
                    <a:lnTo>
                      <a:pt x="2304" y="222"/>
                    </a:lnTo>
                    <a:lnTo>
                      <a:pt x="2331" y="222"/>
                    </a:lnTo>
                    <a:lnTo>
                      <a:pt x="2353" y="222"/>
                    </a:lnTo>
                    <a:lnTo>
                      <a:pt x="2372" y="223"/>
                    </a:lnTo>
                    <a:lnTo>
                      <a:pt x="2381" y="225"/>
                    </a:lnTo>
                    <a:lnTo>
                      <a:pt x="2385" y="225"/>
                    </a:lnTo>
                    <a:lnTo>
                      <a:pt x="2379" y="241"/>
                    </a:lnTo>
                    <a:lnTo>
                      <a:pt x="2376" y="258"/>
                    </a:lnTo>
                    <a:lnTo>
                      <a:pt x="2372" y="276"/>
                    </a:lnTo>
                    <a:lnTo>
                      <a:pt x="2378" y="279"/>
                    </a:lnTo>
                    <a:lnTo>
                      <a:pt x="2379" y="283"/>
                    </a:lnTo>
                    <a:lnTo>
                      <a:pt x="2383" y="286"/>
                    </a:lnTo>
                    <a:lnTo>
                      <a:pt x="2385" y="288"/>
                    </a:lnTo>
                    <a:lnTo>
                      <a:pt x="2388" y="291"/>
                    </a:lnTo>
                    <a:lnTo>
                      <a:pt x="2400" y="295"/>
                    </a:lnTo>
                    <a:lnTo>
                      <a:pt x="2414" y="295"/>
                    </a:lnTo>
                    <a:lnTo>
                      <a:pt x="2428" y="297"/>
                    </a:lnTo>
                    <a:lnTo>
                      <a:pt x="2442" y="304"/>
                    </a:lnTo>
                    <a:lnTo>
                      <a:pt x="2446" y="318"/>
                    </a:lnTo>
                    <a:lnTo>
                      <a:pt x="2453" y="321"/>
                    </a:lnTo>
                    <a:lnTo>
                      <a:pt x="2463" y="325"/>
                    </a:lnTo>
                    <a:lnTo>
                      <a:pt x="2477" y="328"/>
                    </a:lnTo>
                    <a:lnTo>
                      <a:pt x="2489" y="332"/>
                    </a:lnTo>
                    <a:lnTo>
                      <a:pt x="2496" y="333"/>
                    </a:lnTo>
                    <a:lnTo>
                      <a:pt x="2498" y="323"/>
                    </a:lnTo>
                    <a:lnTo>
                      <a:pt x="2502" y="314"/>
                    </a:lnTo>
                    <a:lnTo>
                      <a:pt x="2505" y="305"/>
                    </a:lnTo>
                    <a:lnTo>
                      <a:pt x="2516" y="298"/>
                    </a:lnTo>
                    <a:lnTo>
                      <a:pt x="2531" y="295"/>
                    </a:lnTo>
                    <a:lnTo>
                      <a:pt x="2545" y="298"/>
                    </a:lnTo>
                    <a:lnTo>
                      <a:pt x="2559" y="305"/>
                    </a:lnTo>
                    <a:lnTo>
                      <a:pt x="2573" y="311"/>
                    </a:lnTo>
                    <a:lnTo>
                      <a:pt x="2580" y="312"/>
                    </a:lnTo>
                    <a:lnTo>
                      <a:pt x="2594" y="314"/>
                    </a:lnTo>
                    <a:lnTo>
                      <a:pt x="2608" y="318"/>
                    </a:lnTo>
                    <a:lnTo>
                      <a:pt x="2622" y="319"/>
                    </a:lnTo>
                    <a:lnTo>
                      <a:pt x="2633" y="321"/>
                    </a:lnTo>
                    <a:lnTo>
                      <a:pt x="2638" y="323"/>
                    </a:lnTo>
                    <a:lnTo>
                      <a:pt x="2641" y="321"/>
                    </a:lnTo>
                    <a:lnTo>
                      <a:pt x="2643" y="318"/>
                    </a:lnTo>
                    <a:lnTo>
                      <a:pt x="2645" y="316"/>
                    </a:lnTo>
                    <a:lnTo>
                      <a:pt x="2648" y="312"/>
                    </a:lnTo>
                    <a:lnTo>
                      <a:pt x="2652" y="311"/>
                    </a:lnTo>
                    <a:lnTo>
                      <a:pt x="2655" y="311"/>
                    </a:lnTo>
                    <a:lnTo>
                      <a:pt x="2660" y="311"/>
                    </a:lnTo>
                    <a:lnTo>
                      <a:pt x="2673" y="314"/>
                    </a:lnTo>
                    <a:lnTo>
                      <a:pt x="2683" y="319"/>
                    </a:lnTo>
                    <a:lnTo>
                      <a:pt x="2695" y="318"/>
                    </a:lnTo>
                    <a:lnTo>
                      <a:pt x="2708" y="314"/>
                    </a:lnTo>
                    <a:lnTo>
                      <a:pt x="2709" y="300"/>
                    </a:lnTo>
                    <a:lnTo>
                      <a:pt x="2716" y="283"/>
                    </a:lnTo>
                    <a:lnTo>
                      <a:pt x="2722" y="267"/>
                    </a:lnTo>
                    <a:lnTo>
                      <a:pt x="2725" y="253"/>
                    </a:lnTo>
                    <a:lnTo>
                      <a:pt x="2722" y="241"/>
                    </a:lnTo>
                    <a:lnTo>
                      <a:pt x="2720" y="237"/>
                    </a:lnTo>
                    <a:lnTo>
                      <a:pt x="2720" y="234"/>
                    </a:lnTo>
                    <a:lnTo>
                      <a:pt x="2718" y="232"/>
                    </a:lnTo>
                    <a:lnTo>
                      <a:pt x="2716" y="230"/>
                    </a:lnTo>
                    <a:lnTo>
                      <a:pt x="2713" y="230"/>
                    </a:lnTo>
                    <a:lnTo>
                      <a:pt x="2709" y="230"/>
                    </a:lnTo>
                    <a:lnTo>
                      <a:pt x="2702" y="230"/>
                    </a:lnTo>
                    <a:lnTo>
                      <a:pt x="2694" y="237"/>
                    </a:lnTo>
                    <a:lnTo>
                      <a:pt x="2687" y="239"/>
                    </a:lnTo>
                    <a:lnTo>
                      <a:pt x="2680" y="237"/>
                    </a:lnTo>
                    <a:lnTo>
                      <a:pt x="2673" y="234"/>
                    </a:lnTo>
                    <a:lnTo>
                      <a:pt x="2664" y="230"/>
                    </a:lnTo>
                    <a:lnTo>
                      <a:pt x="2659" y="229"/>
                    </a:lnTo>
                    <a:lnTo>
                      <a:pt x="2655" y="230"/>
                    </a:lnTo>
                    <a:lnTo>
                      <a:pt x="2650" y="232"/>
                    </a:lnTo>
                    <a:lnTo>
                      <a:pt x="2648" y="236"/>
                    </a:lnTo>
                    <a:lnTo>
                      <a:pt x="2645" y="239"/>
                    </a:lnTo>
                    <a:lnTo>
                      <a:pt x="2641" y="241"/>
                    </a:lnTo>
                    <a:lnTo>
                      <a:pt x="2626" y="237"/>
                    </a:lnTo>
                    <a:lnTo>
                      <a:pt x="2610" y="227"/>
                    </a:lnTo>
                    <a:lnTo>
                      <a:pt x="2598" y="211"/>
                    </a:lnTo>
                    <a:lnTo>
                      <a:pt x="2592" y="195"/>
                    </a:lnTo>
                    <a:lnTo>
                      <a:pt x="2592" y="192"/>
                    </a:lnTo>
                    <a:lnTo>
                      <a:pt x="2592" y="188"/>
                    </a:lnTo>
                    <a:lnTo>
                      <a:pt x="2592" y="185"/>
                    </a:lnTo>
                    <a:lnTo>
                      <a:pt x="2592" y="181"/>
                    </a:lnTo>
                    <a:lnTo>
                      <a:pt x="2592" y="178"/>
                    </a:lnTo>
                    <a:lnTo>
                      <a:pt x="2594" y="174"/>
                    </a:lnTo>
                    <a:lnTo>
                      <a:pt x="2596" y="169"/>
                    </a:lnTo>
                    <a:lnTo>
                      <a:pt x="2592" y="166"/>
                    </a:lnTo>
                    <a:lnTo>
                      <a:pt x="2589" y="164"/>
                    </a:lnTo>
                    <a:lnTo>
                      <a:pt x="2587" y="162"/>
                    </a:lnTo>
                    <a:lnTo>
                      <a:pt x="2585" y="160"/>
                    </a:lnTo>
                    <a:lnTo>
                      <a:pt x="2582" y="159"/>
                    </a:lnTo>
                    <a:lnTo>
                      <a:pt x="2577" y="157"/>
                    </a:lnTo>
                    <a:lnTo>
                      <a:pt x="2575" y="155"/>
                    </a:lnTo>
                    <a:lnTo>
                      <a:pt x="2573" y="155"/>
                    </a:lnTo>
                    <a:lnTo>
                      <a:pt x="2571" y="153"/>
                    </a:lnTo>
                    <a:lnTo>
                      <a:pt x="2568" y="153"/>
                    </a:lnTo>
                    <a:lnTo>
                      <a:pt x="2564" y="153"/>
                    </a:lnTo>
                    <a:lnTo>
                      <a:pt x="2564" y="157"/>
                    </a:lnTo>
                    <a:lnTo>
                      <a:pt x="2561" y="157"/>
                    </a:lnTo>
                    <a:lnTo>
                      <a:pt x="2561" y="162"/>
                    </a:lnTo>
                    <a:lnTo>
                      <a:pt x="2563" y="166"/>
                    </a:lnTo>
                    <a:lnTo>
                      <a:pt x="2563" y="167"/>
                    </a:lnTo>
                    <a:lnTo>
                      <a:pt x="2563" y="169"/>
                    </a:lnTo>
                    <a:lnTo>
                      <a:pt x="2561" y="171"/>
                    </a:lnTo>
                    <a:lnTo>
                      <a:pt x="2559" y="171"/>
                    </a:lnTo>
                    <a:lnTo>
                      <a:pt x="2556" y="171"/>
                    </a:lnTo>
                    <a:lnTo>
                      <a:pt x="2549" y="173"/>
                    </a:lnTo>
                    <a:lnTo>
                      <a:pt x="2547" y="169"/>
                    </a:lnTo>
                    <a:lnTo>
                      <a:pt x="2545" y="167"/>
                    </a:lnTo>
                    <a:lnTo>
                      <a:pt x="2545" y="166"/>
                    </a:lnTo>
                    <a:lnTo>
                      <a:pt x="2542" y="164"/>
                    </a:lnTo>
                    <a:lnTo>
                      <a:pt x="2542" y="169"/>
                    </a:lnTo>
                    <a:lnTo>
                      <a:pt x="2551" y="180"/>
                    </a:lnTo>
                    <a:lnTo>
                      <a:pt x="2558" y="195"/>
                    </a:lnTo>
                    <a:lnTo>
                      <a:pt x="2561" y="211"/>
                    </a:lnTo>
                    <a:lnTo>
                      <a:pt x="2556" y="215"/>
                    </a:lnTo>
                    <a:lnTo>
                      <a:pt x="2552" y="216"/>
                    </a:lnTo>
                    <a:lnTo>
                      <a:pt x="2551" y="220"/>
                    </a:lnTo>
                    <a:lnTo>
                      <a:pt x="2549" y="223"/>
                    </a:lnTo>
                    <a:lnTo>
                      <a:pt x="2549" y="225"/>
                    </a:lnTo>
                    <a:lnTo>
                      <a:pt x="2547" y="229"/>
                    </a:lnTo>
                    <a:lnTo>
                      <a:pt x="2545" y="230"/>
                    </a:lnTo>
                    <a:lnTo>
                      <a:pt x="2540" y="232"/>
                    </a:lnTo>
                    <a:lnTo>
                      <a:pt x="2535" y="234"/>
                    </a:lnTo>
                    <a:lnTo>
                      <a:pt x="2533" y="232"/>
                    </a:lnTo>
                    <a:lnTo>
                      <a:pt x="2531" y="232"/>
                    </a:lnTo>
                    <a:lnTo>
                      <a:pt x="2531" y="232"/>
                    </a:lnTo>
                    <a:lnTo>
                      <a:pt x="2530" y="230"/>
                    </a:lnTo>
                    <a:lnTo>
                      <a:pt x="2526" y="230"/>
                    </a:lnTo>
                    <a:lnTo>
                      <a:pt x="2510" y="183"/>
                    </a:lnTo>
                    <a:lnTo>
                      <a:pt x="2507" y="181"/>
                    </a:lnTo>
                    <a:lnTo>
                      <a:pt x="2503" y="178"/>
                    </a:lnTo>
                    <a:lnTo>
                      <a:pt x="2498" y="174"/>
                    </a:lnTo>
                    <a:lnTo>
                      <a:pt x="2495" y="173"/>
                    </a:lnTo>
                    <a:lnTo>
                      <a:pt x="2491" y="169"/>
                    </a:lnTo>
                    <a:lnTo>
                      <a:pt x="2489" y="159"/>
                    </a:lnTo>
                    <a:lnTo>
                      <a:pt x="2491" y="150"/>
                    </a:lnTo>
                    <a:lnTo>
                      <a:pt x="2493" y="143"/>
                    </a:lnTo>
                    <a:lnTo>
                      <a:pt x="2493" y="136"/>
                    </a:lnTo>
                    <a:lnTo>
                      <a:pt x="2488" y="131"/>
                    </a:lnTo>
                    <a:lnTo>
                      <a:pt x="2475" y="122"/>
                    </a:lnTo>
                    <a:lnTo>
                      <a:pt x="2465" y="117"/>
                    </a:lnTo>
                    <a:lnTo>
                      <a:pt x="2456" y="115"/>
                    </a:lnTo>
                    <a:lnTo>
                      <a:pt x="2448" y="110"/>
                    </a:lnTo>
                    <a:lnTo>
                      <a:pt x="2441" y="99"/>
                    </a:lnTo>
                    <a:lnTo>
                      <a:pt x="2434" y="80"/>
                    </a:lnTo>
                    <a:lnTo>
                      <a:pt x="2420" y="84"/>
                    </a:lnTo>
                    <a:lnTo>
                      <a:pt x="2418" y="78"/>
                    </a:lnTo>
                    <a:lnTo>
                      <a:pt x="2418" y="75"/>
                    </a:lnTo>
                    <a:lnTo>
                      <a:pt x="2416" y="71"/>
                    </a:lnTo>
                    <a:lnTo>
                      <a:pt x="2414" y="68"/>
                    </a:lnTo>
                    <a:close/>
                    <a:moveTo>
                      <a:pt x="1217" y="64"/>
                    </a:moveTo>
                    <a:lnTo>
                      <a:pt x="1215" y="68"/>
                    </a:lnTo>
                    <a:lnTo>
                      <a:pt x="1212" y="71"/>
                    </a:lnTo>
                    <a:lnTo>
                      <a:pt x="1210" y="73"/>
                    </a:lnTo>
                    <a:lnTo>
                      <a:pt x="1208" y="75"/>
                    </a:lnTo>
                    <a:lnTo>
                      <a:pt x="1208" y="77"/>
                    </a:lnTo>
                    <a:lnTo>
                      <a:pt x="1210" y="78"/>
                    </a:lnTo>
                    <a:lnTo>
                      <a:pt x="1214" y="80"/>
                    </a:lnTo>
                    <a:lnTo>
                      <a:pt x="1215" y="75"/>
                    </a:lnTo>
                    <a:lnTo>
                      <a:pt x="1215" y="73"/>
                    </a:lnTo>
                    <a:lnTo>
                      <a:pt x="1217" y="70"/>
                    </a:lnTo>
                    <a:lnTo>
                      <a:pt x="1219" y="68"/>
                    </a:lnTo>
                    <a:lnTo>
                      <a:pt x="1220" y="64"/>
                    </a:lnTo>
                    <a:lnTo>
                      <a:pt x="1217" y="64"/>
                    </a:lnTo>
                    <a:close/>
                    <a:moveTo>
                      <a:pt x="2654" y="49"/>
                    </a:moveTo>
                    <a:lnTo>
                      <a:pt x="2650" y="57"/>
                    </a:lnTo>
                    <a:lnTo>
                      <a:pt x="2643" y="70"/>
                    </a:lnTo>
                    <a:lnTo>
                      <a:pt x="2634" y="84"/>
                    </a:lnTo>
                    <a:lnTo>
                      <a:pt x="2626" y="98"/>
                    </a:lnTo>
                    <a:lnTo>
                      <a:pt x="2619" y="110"/>
                    </a:lnTo>
                    <a:lnTo>
                      <a:pt x="2615" y="120"/>
                    </a:lnTo>
                    <a:lnTo>
                      <a:pt x="2615" y="126"/>
                    </a:lnTo>
                    <a:lnTo>
                      <a:pt x="2617" y="133"/>
                    </a:lnTo>
                    <a:lnTo>
                      <a:pt x="2617" y="136"/>
                    </a:lnTo>
                    <a:lnTo>
                      <a:pt x="2619" y="140"/>
                    </a:lnTo>
                    <a:lnTo>
                      <a:pt x="2622" y="141"/>
                    </a:lnTo>
                    <a:lnTo>
                      <a:pt x="2626" y="143"/>
                    </a:lnTo>
                    <a:lnTo>
                      <a:pt x="2631" y="145"/>
                    </a:lnTo>
                    <a:lnTo>
                      <a:pt x="2645" y="150"/>
                    </a:lnTo>
                    <a:lnTo>
                      <a:pt x="2659" y="148"/>
                    </a:lnTo>
                    <a:lnTo>
                      <a:pt x="2671" y="143"/>
                    </a:lnTo>
                    <a:lnTo>
                      <a:pt x="2685" y="136"/>
                    </a:lnTo>
                    <a:lnTo>
                      <a:pt x="2699" y="134"/>
                    </a:lnTo>
                    <a:lnTo>
                      <a:pt x="2713" y="134"/>
                    </a:lnTo>
                    <a:lnTo>
                      <a:pt x="2722" y="140"/>
                    </a:lnTo>
                    <a:lnTo>
                      <a:pt x="2729" y="145"/>
                    </a:lnTo>
                    <a:lnTo>
                      <a:pt x="2737" y="148"/>
                    </a:lnTo>
                    <a:lnTo>
                      <a:pt x="2758" y="152"/>
                    </a:lnTo>
                    <a:lnTo>
                      <a:pt x="2779" y="150"/>
                    </a:lnTo>
                    <a:lnTo>
                      <a:pt x="2798" y="145"/>
                    </a:lnTo>
                    <a:lnTo>
                      <a:pt x="2804" y="134"/>
                    </a:lnTo>
                    <a:lnTo>
                      <a:pt x="2798" y="134"/>
                    </a:lnTo>
                    <a:lnTo>
                      <a:pt x="2790" y="120"/>
                    </a:lnTo>
                    <a:lnTo>
                      <a:pt x="2776" y="108"/>
                    </a:lnTo>
                    <a:lnTo>
                      <a:pt x="2756" y="96"/>
                    </a:lnTo>
                    <a:lnTo>
                      <a:pt x="2737" y="85"/>
                    </a:lnTo>
                    <a:lnTo>
                      <a:pt x="2722" y="80"/>
                    </a:lnTo>
                    <a:lnTo>
                      <a:pt x="2713" y="87"/>
                    </a:lnTo>
                    <a:lnTo>
                      <a:pt x="2701" y="92"/>
                    </a:lnTo>
                    <a:lnTo>
                      <a:pt x="2692" y="91"/>
                    </a:lnTo>
                    <a:lnTo>
                      <a:pt x="2687" y="84"/>
                    </a:lnTo>
                    <a:lnTo>
                      <a:pt x="2680" y="77"/>
                    </a:lnTo>
                    <a:lnTo>
                      <a:pt x="2676" y="68"/>
                    </a:lnTo>
                    <a:lnTo>
                      <a:pt x="2688" y="64"/>
                    </a:lnTo>
                    <a:lnTo>
                      <a:pt x="2687" y="63"/>
                    </a:lnTo>
                    <a:lnTo>
                      <a:pt x="2685" y="63"/>
                    </a:lnTo>
                    <a:lnTo>
                      <a:pt x="2685" y="63"/>
                    </a:lnTo>
                    <a:lnTo>
                      <a:pt x="2683" y="63"/>
                    </a:lnTo>
                    <a:lnTo>
                      <a:pt x="2680" y="61"/>
                    </a:lnTo>
                    <a:lnTo>
                      <a:pt x="2674" y="56"/>
                    </a:lnTo>
                    <a:lnTo>
                      <a:pt x="2669" y="54"/>
                    </a:lnTo>
                    <a:lnTo>
                      <a:pt x="2662" y="51"/>
                    </a:lnTo>
                    <a:lnTo>
                      <a:pt x="2654" y="49"/>
                    </a:lnTo>
                    <a:close/>
                    <a:moveTo>
                      <a:pt x="2933" y="45"/>
                    </a:moveTo>
                    <a:lnTo>
                      <a:pt x="2922" y="54"/>
                    </a:lnTo>
                    <a:lnTo>
                      <a:pt x="2910" y="59"/>
                    </a:lnTo>
                    <a:lnTo>
                      <a:pt x="2898" y="64"/>
                    </a:lnTo>
                    <a:lnTo>
                      <a:pt x="2887" y="73"/>
                    </a:lnTo>
                    <a:lnTo>
                      <a:pt x="2880" y="84"/>
                    </a:lnTo>
                    <a:lnTo>
                      <a:pt x="2877" y="99"/>
                    </a:lnTo>
                    <a:lnTo>
                      <a:pt x="2882" y="115"/>
                    </a:lnTo>
                    <a:lnTo>
                      <a:pt x="2893" y="131"/>
                    </a:lnTo>
                    <a:lnTo>
                      <a:pt x="2903" y="147"/>
                    </a:lnTo>
                    <a:lnTo>
                      <a:pt x="2915" y="160"/>
                    </a:lnTo>
                    <a:lnTo>
                      <a:pt x="2922" y="173"/>
                    </a:lnTo>
                    <a:lnTo>
                      <a:pt x="2910" y="173"/>
                    </a:lnTo>
                    <a:lnTo>
                      <a:pt x="2910" y="195"/>
                    </a:lnTo>
                    <a:lnTo>
                      <a:pt x="2914" y="211"/>
                    </a:lnTo>
                    <a:lnTo>
                      <a:pt x="2924" y="220"/>
                    </a:lnTo>
                    <a:lnTo>
                      <a:pt x="2942" y="223"/>
                    </a:lnTo>
                    <a:lnTo>
                      <a:pt x="2968" y="222"/>
                    </a:lnTo>
                    <a:lnTo>
                      <a:pt x="2966" y="202"/>
                    </a:lnTo>
                    <a:lnTo>
                      <a:pt x="2962" y="190"/>
                    </a:lnTo>
                    <a:lnTo>
                      <a:pt x="2957" y="180"/>
                    </a:lnTo>
                    <a:lnTo>
                      <a:pt x="2955" y="169"/>
                    </a:lnTo>
                    <a:lnTo>
                      <a:pt x="2957" y="153"/>
                    </a:lnTo>
                    <a:lnTo>
                      <a:pt x="2961" y="155"/>
                    </a:lnTo>
                    <a:lnTo>
                      <a:pt x="2964" y="155"/>
                    </a:lnTo>
                    <a:lnTo>
                      <a:pt x="2968" y="155"/>
                    </a:lnTo>
                    <a:lnTo>
                      <a:pt x="2971" y="155"/>
                    </a:lnTo>
                    <a:lnTo>
                      <a:pt x="2976" y="153"/>
                    </a:lnTo>
                    <a:lnTo>
                      <a:pt x="2973" y="150"/>
                    </a:lnTo>
                    <a:lnTo>
                      <a:pt x="2969" y="148"/>
                    </a:lnTo>
                    <a:lnTo>
                      <a:pt x="2968" y="147"/>
                    </a:lnTo>
                    <a:lnTo>
                      <a:pt x="2964" y="143"/>
                    </a:lnTo>
                    <a:lnTo>
                      <a:pt x="2961" y="141"/>
                    </a:lnTo>
                    <a:lnTo>
                      <a:pt x="2959" y="143"/>
                    </a:lnTo>
                    <a:lnTo>
                      <a:pt x="2959" y="147"/>
                    </a:lnTo>
                    <a:lnTo>
                      <a:pt x="2957" y="150"/>
                    </a:lnTo>
                    <a:lnTo>
                      <a:pt x="2957" y="152"/>
                    </a:lnTo>
                    <a:lnTo>
                      <a:pt x="2955" y="153"/>
                    </a:lnTo>
                    <a:lnTo>
                      <a:pt x="2954" y="152"/>
                    </a:lnTo>
                    <a:lnTo>
                      <a:pt x="2952" y="148"/>
                    </a:lnTo>
                    <a:lnTo>
                      <a:pt x="2947" y="140"/>
                    </a:lnTo>
                    <a:lnTo>
                      <a:pt x="2942" y="131"/>
                    </a:lnTo>
                    <a:lnTo>
                      <a:pt x="2943" y="127"/>
                    </a:lnTo>
                    <a:lnTo>
                      <a:pt x="2945" y="127"/>
                    </a:lnTo>
                    <a:lnTo>
                      <a:pt x="2947" y="126"/>
                    </a:lnTo>
                    <a:lnTo>
                      <a:pt x="2948" y="122"/>
                    </a:lnTo>
                    <a:lnTo>
                      <a:pt x="2933" y="113"/>
                    </a:lnTo>
                    <a:lnTo>
                      <a:pt x="2921" y="99"/>
                    </a:lnTo>
                    <a:lnTo>
                      <a:pt x="2914" y="84"/>
                    </a:lnTo>
                    <a:lnTo>
                      <a:pt x="2933" y="82"/>
                    </a:lnTo>
                    <a:lnTo>
                      <a:pt x="2947" y="77"/>
                    </a:lnTo>
                    <a:lnTo>
                      <a:pt x="2954" y="64"/>
                    </a:lnTo>
                    <a:lnTo>
                      <a:pt x="2957" y="49"/>
                    </a:lnTo>
                    <a:lnTo>
                      <a:pt x="2952" y="47"/>
                    </a:lnTo>
                    <a:lnTo>
                      <a:pt x="2947" y="47"/>
                    </a:lnTo>
                    <a:lnTo>
                      <a:pt x="2942" y="45"/>
                    </a:lnTo>
                    <a:lnTo>
                      <a:pt x="2933" y="45"/>
                    </a:lnTo>
                    <a:close/>
                    <a:moveTo>
                      <a:pt x="2746" y="42"/>
                    </a:moveTo>
                    <a:lnTo>
                      <a:pt x="2732" y="49"/>
                    </a:lnTo>
                    <a:lnTo>
                      <a:pt x="2715" y="54"/>
                    </a:lnTo>
                    <a:lnTo>
                      <a:pt x="2715" y="68"/>
                    </a:lnTo>
                    <a:lnTo>
                      <a:pt x="2722" y="70"/>
                    </a:lnTo>
                    <a:lnTo>
                      <a:pt x="2730" y="71"/>
                    </a:lnTo>
                    <a:lnTo>
                      <a:pt x="2741" y="71"/>
                    </a:lnTo>
                    <a:lnTo>
                      <a:pt x="2741" y="64"/>
                    </a:lnTo>
                    <a:lnTo>
                      <a:pt x="2744" y="59"/>
                    </a:lnTo>
                    <a:lnTo>
                      <a:pt x="2746" y="54"/>
                    </a:lnTo>
                    <a:lnTo>
                      <a:pt x="2746" y="49"/>
                    </a:lnTo>
                    <a:lnTo>
                      <a:pt x="2746" y="45"/>
                    </a:lnTo>
                    <a:lnTo>
                      <a:pt x="2746" y="42"/>
                    </a:lnTo>
                    <a:close/>
                    <a:moveTo>
                      <a:pt x="1390" y="33"/>
                    </a:moveTo>
                    <a:lnTo>
                      <a:pt x="1393" y="42"/>
                    </a:lnTo>
                    <a:lnTo>
                      <a:pt x="1395" y="54"/>
                    </a:lnTo>
                    <a:lnTo>
                      <a:pt x="1397" y="64"/>
                    </a:lnTo>
                    <a:lnTo>
                      <a:pt x="1395" y="66"/>
                    </a:lnTo>
                    <a:lnTo>
                      <a:pt x="1393" y="66"/>
                    </a:lnTo>
                    <a:lnTo>
                      <a:pt x="1392" y="66"/>
                    </a:lnTo>
                    <a:lnTo>
                      <a:pt x="1392" y="68"/>
                    </a:lnTo>
                    <a:lnTo>
                      <a:pt x="1390" y="68"/>
                    </a:lnTo>
                    <a:lnTo>
                      <a:pt x="1383" y="68"/>
                    </a:lnTo>
                    <a:lnTo>
                      <a:pt x="1381" y="66"/>
                    </a:lnTo>
                    <a:lnTo>
                      <a:pt x="1381" y="64"/>
                    </a:lnTo>
                    <a:lnTo>
                      <a:pt x="1381" y="63"/>
                    </a:lnTo>
                    <a:lnTo>
                      <a:pt x="1379" y="63"/>
                    </a:lnTo>
                    <a:lnTo>
                      <a:pt x="1378" y="61"/>
                    </a:lnTo>
                    <a:lnTo>
                      <a:pt x="1390" y="33"/>
                    </a:lnTo>
                    <a:close/>
                    <a:moveTo>
                      <a:pt x="1002" y="0"/>
                    </a:moveTo>
                    <a:lnTo>
                      <a:pt x="994" y="12"/>
                    </a:lnTo>
                    <a:lnTo>
                      <a:pt x="985" y="23"/>
                    </a:lnTo>
                    <a:lnTo>
                      <a:pt x="980" y="38"/>
                    </a:lnTo>
                    <a:lnTo>
                      <a:pt x="990" y="37"/>
                    </a:lnTo>
                    <a:lnTo>
                      <a:pt x="997" y="40"/>
                    </a:lnTo>
                    <a:lnTo>
                      <a:pt x="1002" y="45"/>
                    </a:lnTo>
                    <a:lnTo>
                      <a:pt x="1009" y="54"/>
                    </a:lnTo>
                    <a:lnTo>
                      <a:pt x="1011" y="47"/>
                    </a:lnTo>
                    <a:lnTo>
                      <a:pt x="1011" y="42"/>
                    </a:lnTo>
                    <a:lnTo>
                      <a:pt x="1013" y="38"/>
                    </a:lnTo>
                    <a:lnTo>
                      <a:pt x="1013" y="33"/>
                    </a:lnTo>
                    <a:lnTo>
                      <a:pt x="1022" y="33"/>
                    </a:lnTo>
                    <a:lnTo>
                      <a:pt x="1027" y="45"/>
                    </a:lnTo>
                    <a:lnTo>
                      <a:pt x="1035" y="49"/>
                    </a:lnTo>
                    <a:lnTo>
                      <a:pt x="1042" y="52"/>
                    </a:lnTo>
                    <a:lnTo>
                      <a:pt x="1049" y="56"/>
                    </a:lnTo>
                    <a:lnTo>
                      <a:pt x="1056" y="64"/>
                    </a:lnTo>
                    <a:lnTo>
                      <a:pt x="1049" y="75"/>
                    </a:lnTo>
                    <a:lnTo>
                      <a:pt x="1041" y="87"/>
                    </a:lnTo>
                    <a:lnTo>
                      <a:pt x="1034" y="103"/>
                    </a:lnTo>
                    <a:lnTo>
                      <a:pt x="1028" y="117"/>
                    </a:lnTo>
                    <a:lnTo>
                      <a:pt x="1028" y="126"/>
                    </a:lnTo>
                    <a:lnTo>
                      <a:pt x="1030" y="131"/>
                    </a:lnTo>
                    <a:lnTo>
                      <a:pt x="1030" y="134"/>
                    </a:lnTo>
                    <a:lnTo>
                      <a:pt x="1032" y="136"/>
                    </a:lnTo>
                    <a:lnTo>
                      <a:pt x="1034" y="138"/>
                    </a:lnTo>
                    <a:lnTo>
                      <a:pt x="1035" y="140"/>
                    </a:lnTo>
                    <a:lnTo>
                      <a:pt x="1041" y="141"/>
                    </a:lnTo>
                    <a:lnTo>
                      <a:pt x="1041" y="138"/>
                    </a:lnTo>
                    <a:lnTo>
                      <a:pt x="1044" y="131"/>
                    </a:lnTo>
                    <a:lnTo>
                      <a:pt x="1049" y="120"/>
                    </a:lnTo>
                    <a:lnTo>
                      <a:pt x="1055" y="106"/>
                    </a:lnTo>
                    <a:lnTo>
                      <a:pt x="1060" y="94"/>
                    </a:lnTo>
                    <a:lnTo>
                      <a:pt x="1065" y="84"/>
                    </a:lnTo>
                    <a:lnTo>
                      <a:pt x="1067" y="77"/>
                    </a:lnTo>
                    <a:lnTo>
                      <a:pt x="1079" y="77"/>
                    </a:lnTo>
                    <a:lnTo>
                      <a:pt x="1081" y="96"/>
                    </a:lnTo>
                    <a:lnTo>
                      <a:pt x="1081" y="113"/>
                    </a:lnTo>
                    <a:lnTo>
                      <a:pt x="1081" y="134"/>
                    </a:lnTo>
                    <a:lnTo>
                      <a:pt x="1083" y="157"/>
                    </a:lnTo>
                    <a:lnTo>
                      <a:pt x="1105" y="160"/>
                    </a:lnTo>
                    <a:lnTo>
                      <a:pt x="1114" y="147"/>
                    </a:lnTo>
                    <a:lnTo>
                      <a:pt x="1130" y="138"/>
                    </a:lnTo>
                    <a:lnTo>
                      <a:pt x="1147" y="129"/>
                    </a:lnTo>
                    <a:lnTo>
                      <a:pt x="1165" y="122"/>
                    </a:lnTo>
                    <a:lnTo>
                      <a:pt x="1182" y="115"/>
                    </a:lnTo>
                    <a:lnTo>
                      <a:pt x="1198" y="106"/>
                    </a:lnTo>
                    <a:lnTo>
                      <a:pt x="1205" y="96"/>
                    </a:lnTo>
                    <a:lnTo>
                      <a:pt x="1201" y="96"/>
                    </a:lnTo>
                    <a:lnTo>
                      <a:pt x="1200" y="92"/>
                    </a:lnTo>
                    <a:lnTo>
                      <a:pt x="1200" y="91"/>
                    </a:lnTo>
                    <a:lnTo>
                      <a:pt x="1198" y="89"/>
                    </a:lnTo>
                    <a:lnTo>
                      <a:pt x="1198" y="89"/>
                    </a:lnTo>
                    <a:lnTo>
                      <a:pt x="1196" y="89"/>
                    </a:lnTo>
                    <a:lnTo>
                      <a:pt x="1194" y="89"/>
                    </a:lnTo>
                    <a:lnTo>
                      <a:pt x="1191" y="87"/>
                    </a:lnTo>
                    <a:lnTo>
                      <a:pt x="1184" y="92"/>
                    </a:lnTo>
                    <a:lnTo>
                      <a:pt x="1172" y="99"/>
                    </a:lnTo>
                    <a:lnTo>
                      <a:pt x="1158" y="110"/>
                    </a:lnTo>
                    <a:lnTo>
                      <a:pt x="1140" y="119"/>
                    </a:lnTo>
                    <a:lnTo>
                      <a:pt x="1124" y="129"/>
                    </a:lnTo>
                    <a:lnTo>
                      <a:pt x="1109" y="136"/>
                    </a:lnTo>
                    <a:lnTo>
                      <a:pt x="1098" y="140"/>
                    </a:lnTo>
                    <a:lnTo>
                      <a:pt x="1095" y="141"/>
                    </a:lnTo>
                    <a:lnTo>
                      <a:pt x="1093" y="140"/>
                    </a:lnTo>
                    <a:lnTo>
                      <a:pt x="1091" y="138"/>
                    </a:lnTo>
                    <a:lnTo>
                      <a:pt x="1091" y="136"/>
                    </a:lnTo>
                    <a:lnTo>
                      <a:pt x="1091" y="134"/>
                    </a:lnTo>
                    <a:lnTo>
                      <a:pt x="1090" y="131"/>
                    </a:lnTo>
                    <a:lnTo>
                      <a:pt x="1095" y="122"/>
                    </a:lnTo>
                    <a:lnTo>
                      <a:pt x="1095" y="115"/>
                    </a:lnTo>
                    <a:lnTo>
                      <a:pt x="1093" y="110"/>
                    </a:lnTo>
                    <a:lnTo>
                      <a:pt x="1091" y="101"/>
                    </a:lnTo>
                    <a:lnTo>
                      <a:pt x="1095" y="91"/>
                    </a:lnTo>
                    <a:lnTo>
                      <a:pt x="1097" y="89"/>
                    </a:lnTo>
                    <a:lnTo>
                      <a:pt x="1098" y="87"/>
                    </a:lnTo>
                    <a:lnTo>
                      <a:pt x="1100" y="85"/>
                    </a:lnTo>
                    <a:lnTo>
                      <a:pt x="1102" y="85"/>
                    </a:lnTo>
                    <a:lnTo>
                      <a:pt x="1104" y="85"/>
                    </a:lnTo>
                    <a:lnTo>
                      <a:pt x="1105" y="84"/>
                    </a:lnTo>
                    <a:lnTo>
                      <a:pt x="1107" y="82"/>
                    </a:lnTo>
                    <a:lnTo>
                      <a:pt x="1107" y="78"/>
                    </a:lnTo>
                    <a:lnTo>
                      <a:pt x="1109" y="73"/>
                    </a:lnTo>
                    <a:lnTo>
                      <a:pt x="1109" y="64"/>
                    </a:lnTo>
                    <a:lnTo>
                      <a:pt x="1100" y="59"/>
                    </a:lnTo>
                    <a:lnTo>
                      <a:pt x="1091" y="57"/>
                    </a:lnTo>
                    <a:lnTo>
                      <a:pt x="1084" y="57"/>
                    </a:lnTo>
                    <a:lnTo>
                      <a:pt x="1076" y="54"/>
                    </a:lnTo>
                    <a:lnTo>
                      <a:pt x="1063" y="45"/>
                    </a:lnTo>
                    <a:lnTo>
                      <a:pt x="1055" y="37"/>
                    </a:lnTo>
                    <a:lnTo>
                      <a:pt x="1049" y="26"/>
                    </a:lnTo>
                    <a:lnTo>
                      <a:pt x="1042" y="16"/>
                    </a:lnTo>
                    <a:lnTo>
                      <a:pt x="1034" y="9"/>
                    </a:lnTo>
                    <a:lnTo>
                      <a:pt x="1020" y="2"/>
                    </a:lnTo>
                    <a:lnTo>
                      <a:pt x="1002" y="0"/>
                    </a:lnTo>
                    <a:close/>
                  </a:path>
                </a:pathLst>
              </a:cu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1" name="Google Shape;361;g21945cc6645_0_7"/>
              <p:cNvSpPr/>
              <p:nvPr/>
            </p:nvSpPr>
            <p:spPr>
              <a:xfrm>
                <a:off x="1595438" y="1790700"/>
                <a:ext cx="6908800" cy="3509963"/>
              </a:xfrm>
              <a:custGeom>
                <a:rect b="b" l="l" r="r" t="t"/>
                <a:pathLst>
                  <a:path extrusionOk="0" h="2211" w="4352">
                    <a:moveTo>
                      <a:pt x="2697" y="200"/>
                    </a:moveTo>
                    <a:lnTo>
                      <a:pt x="2708" y="204"/>
                    </a:lnTo>
                    <a:lnTo>
                      <a:pt x="2708" y="211"/>
                    </a:lnTo>
                    <a:lnTo>
                      <a:pt x="2704" y="211"/>
                    </a:lnTo>
                    <a:lnTo>
                      <a:pt x="2702" y="213"/>
                    </a:lnTo>
                    <a:lnTo>
                      <a:pt x="2701" y="214"/>
                    </a:lnTo>
                    <a:lnTo>
                      <a:pt x="2699" y="214"/>
                    </a:lnTo>
                    <a:lnTo>
                      <a:pt x="2697" y="214"/>
                    </a:lnTo>
                    <a:lnTo>
                      <a:pt x="2694" y="214"/>
                    </a:lnTo>
                    <a:lnTo>
                      <a:pt x="2694" y="209"/>
                    </a:lnTo>
                    <a:lnTo>
                      <a:pt x="2694" y="206"/>
                    </a:lnTo>
                    <a:lnTo>
                      <a:pt x="2695" y="204"/>
                    </a:lnTo>
                    <a:lnTo>
                      <a:pt x="2697" y="200"/>
                    </a:lnTo>
                    <a:close/>
                    <a:moveTo>
                      <a:pt x="562" y="192"/>
                    </a:moveTo>
                    <a:lnTo>
                      <a:pt x="562" y="195"/>
                    </a:lnTo>
                    <a:lnTo>
                      <a:pt x="566" y="195"/>
                    </a:lnTo>
                    <a:lnTo>
                      <a:pt x="564" y="213"/>
                    </a:lnTo>
                    <a:lnTo>
                      <a:pt x="566" y="228"/>
                    </a:lnTo>
                    <a:lnTo>
                      <a:pt x="573" y="242"/>
                    </a:lnTo>
                    <a:lnTo>
                      <a:pt x="576" y="244"/>
                    </a:lnTo>
                    <a:lnTo>
                      <a:pt x="580" y="244"/>
                    </a:lnTo>
                    <a:lnTo>
                      <a:pt x="583" y="246"/>
                    </a:lnTo>
                    <a:lnTo>
                      <a:pt x="589" y="246"/>
                    </a:lnTo>
                    <a:lnTo>
                      <a:pt x="589" y="204"/>
                    </a:lnTo>
                    <a:lnTo>
                      <a:pt x="615" y="204"/>
                    </a:lnTo>
                    <a:lnTo>
                      <a:pt x="620" y="216"/>
                    </a:lnTo>
                    <a:lnTo>
                      <a:pt x="627" y="228"/>
                    </a:lnTo>
                    <a:lnTo>
                      <a:pt x="634" y="239"/>
                    </a:lnTo>
                    <a:lnTo>
                      <a:pt x="646" y="242"/>
                    </a:lnTo>
                    <a:lnTo>
                      <a:pt x="646" y="247"/>
                    </a:lnTo>
                    <a:lnTo>
                      <a:pt x="648" y="258"/>
                    </a:lnTo>
                    <a:lnTo>
                      <a:pt x="650" y="270"/>
                    </a:lnTo>
                    <a:lnTo>
                      <a:pt x="650" y="277"/>
                    </a:lnTo>
                    <a:lnTo>
                      <a:pt x="653" y="275"/>
                    </a:lnTo>
                    <a:lnTo>
                      <a:pt x="655" y="275"/>
                    </a:lnTo>
                    <a:lnTo>
                      <a:pt x="655" y="275"/>
                    </a:lnTo>
                    <a:lnTo>
                      <a:pt x="657" y="274"/>
                    </a:lnTo>
                    <a:lnTo>
                      <a:pt x="658" y="272"/>
                    </a:lnTo>
                    <a:lnTo>
                      <a:pt x="660" y="268"/>
                    </a:lnTo>
                    <a:lnTo>
                      <a:pt x="662" y="263"/>
                    </a:lnTo>
                    <a:lnTo>
                      <a:pt x="664" y="258"/>
                    </a:lnTo>
                    <a:lnTo>
                      <a:pt x="665" y="254"/>
                    </a:lnTo>
                    <a:lnTo>
                      <a:pt x="669" y="251"/>
                    </a:lnTo>
                    <a:lnTo>
                      <a:pt x="672" y="249"/>
                    </a:lnTo>
                    <a:lnTo>
                      <a:pt x="678" y="247"/>
                    </a:lnTo>
                    <a:lnTo>
                      <a:pt x="681" y="244"/>
                    </a:lnTo>
                    <a:lnTo>
                      <a:pt x="685" y="242"/>
                    </a:lnTo>
                    <a:lnTo>
                      <a:pt x="681" y="242"/>
                    </a:lnTo>
                    <a:lnTo>
                      <a:pt x="681" y="239"/>
                    </a:lnTo>
                    <a:lnTo>
                      <a:pt x="672" y="242"/>
                    </a:lnTo>
                    <a:lnTo>
                      <a:pt x="667" y="246"/>
                    </a:lnTo>
                    <a:lnTo>
                      <a:pt x="660" y="251"/>
                    </a:lnTo>
                    <a:lnTo>
                      <a:pt x="650" y="254"/>
                    </a:lnTo>
                    <a:lnTo>
                      <a:pt x="648" y="239"/>
                    </a:lnTo>
                    <a:lnTo>
                      <a:pt x="646" y="228"/>
                    </a:lnTo>
                    <a:lnTo>
                      <a:pt x="643" y="219"/>
                    </a:lnTo>
                    <a:lnTo>
                      <a:pt x="639" y="207"/>
                    </a:lnTo>
                    <a:lnTo>
                      <a:pt x="643" y="206"/>
                    </a:lnTo>
                    <a:lnTo>
                      <a:pt x="644" y="206"/>
                    </a:lnTo>
                    <a:lnTo>
                      <a:pt x="648" y="204"/>
                    </a:lnTo>
                    <a:lnTo>
                      <a:pt x="653" y="204"/>
                    </a:lnTo>
                    <a:lnTo>
                      <a:pt x="658" y="207"/>
                    </a:lnTo>
                    <a:lnTo>
                      <a:pt x="662" y="209"/>
                    </a:lnTo>
                    <a:lnTo>
                      <a:pt x="667" y="211"/>
                    </a:lnTo>
                    <a:lnTo>
                      <a:pt x="672" y="213"/>
                    </a:lnTo>
                    <a:lnTo>
                      <a:pt x="678" y="214"/>
                    </a:lnTo>
                    <a:lnTo>
                      <a:pt x="685" y="226"/>
                    </a:lnTo>
                    <a:lnTo>
                      <a:pt x="692" y="240"/>
                    </a:lnTo>
                    <a:lnTo>
                      <a:pt x="697" y="253"/>
                    </a:lnTo>
                    <a:lnTo>
                      <a:pt x="704" y="261"/>
                    </a:lnTo>
                    <a:lnTo>
                      <a:pt x="707" y="263"/>
                    </a:lnTo>
                    <a:lnTo>
                      <a:pt x="713" y="263"/>
                    </a:lnTo>
                    <a:lnTo>
                      <a:pt x="718" y="263"/>
                    </a:lnTo>
                    <a:lnTo>
                      <a:pt x="723" y="263"/>
                    </a:lnTo>
                    <a:lnTo>
                      <a:pt x="726" y="263"/>
                    </a:lnTo>
                    <a:lnTo>
                      <a:pt x="730" y="265"/>
                    </a:lnTo>
                    <a:lnTo>
                      <a:pt x="747" y="277"/>
                    </a:lnTo>
                    <a:lnTo>
                      <a:pt x="761" y="293"/>
                    </a:lnTo>
                    <a:lnTo>
                      <a:pt x="777" y="307"/>
                    </a:lnTo>
                    <a:lnTo>
                      <a:pt x="777" y="319"/>
                    </a:lnTo>
                    <a:lnTo>
                      <a:pt x="791" y="324"/>
                    </a:lnTo>
                    <a:lnTo>
                      <a:pt x="803" y="331"/>
                    </a:lnTo>
                    <a:lnTo>
                      <a:pt x="810" y="342"/>
                    </a:lnTo>
                    <a:lnTo>
                      <a:pt x="819" y="354"/>
                    </a:lnTo>
                    <a:lnTo>
                      <a:pt x="826" y="366"/>
                    </a:lnTo>
                    <a:lnTo>
                      <a:pt x="835" y="377"/>
                    </a:lnTo>
                    <a:lnTo>
                      <a:pt x="829" y="384"/>
                    </a:lnTo>
                    <a:lnTo>
                      <a:pt x="826" y="387"/>
                    </a:lnTo>
                    <a:lnTo>
                      <a:pt x="824" y="392"/>
                    </a:lnTo>
                    <a:lnTo>
                      <a:pt x="822" y="396"/>
                    </a:lnTo>
                    <a:lnTo>
                      <a:pt x="829" y="408"/>
                    </a:lnTo>
                    <a:lnTo>
                      <a:pt x="840" y="417"/>
                    </a:lnTo>
                    <a:lnTo>
                      <a:pt x="854" y="422"/>
                    </a:lnTo>
                    <a:lnTo>
                      <a:pt x="854" y="427"/>
                    </a:lnTo>
                    <a:lnTo>
                      <a:pt x="854" y="429"/>
                    </a:lnTo>
                    <a:lnTo>
                      <a:pt x="856" y="431"/>
                    </a:lnTo>
                    <a:lnTo>
                      <a:pt x="856" y="432"/>
                    </a:lnTo>
                    <a:lnTo>
                      <a:pt x="857" y="434"/>
                    </a:lnTo>
                    <a:lnTo>
                      <a:pt x="861" y="436"/>
                    </a:lnTo>
                    <a:lnTo>
                      <a:pt x="864" y="439"/>
                    </a:lnTo>
                    <a:lnTo>
                      <a:pt x="870" y="441"/>
                    </a:lnTo>
                    <a:lnTo>
                      <a:pt x="873" y="443"/>
                    </a:lnTo>
                    <a:lnTo>
                      <a:pt x="877" y="446"/>
                    </a:lnTo>
                    <a:lnTo>
                      <a:pt x="878" y="448"/>
                    </a:lnTo>
                    <a:lnTo>
                      <a:pt x="880" y="452"/>
                    </a:lnTo>
                    <a:lnTo>
                      <a:pt x="878" y="453"/>
                    </a:lnTo>
                    <a:lnTo>
                      <a:pt x="878" y="455"/>
                    </a:lnTo>
                    <a:lnTo>
                      <a:pt x="878" y="455"/>
                    </a:lnTo>
                    <a:lnTo>
                      <a:pt x="878" y="457"/>
                    </a:lnTo>
                    <a:lnTo>
                      <a:pt x="880" y="459"/>
                    </a:lnTo>
                    <a:lnTo>
                      <a:pt x="884" y="460"/>
                    </a:lnTo>
                    <a:lnTo>
                      <a:pt x="889" y="462"/>
                    </a:lnTo>
                    <a:lnTo>
                      <a:pt x="892" y="464"/>
                    </a:lnTo>
                    <a:lnTo>
                      <a:pt x="898" y="464"/>
                    </a:lnTo>
                    <a:lnTo>
                      <a:pt x="903" y="464"/>
                    </a:lnTo>
                    <a:lnTo>
                      <a:pt x="896" y="511"/>
                    </a:lnTo>
                    <a:lnTo>
                      <a:pt x="891" y="513"/>
                    </a:lnTo>
                    <a:lnTo>
                      <a:pt x="885" y="513"/>
                    </a:lnTo>
                    <a:lnTo>
                      <a:pt x="880" y="514"/>
                    </a:lnTo>
                    <a:lnTo>
                      <a:pt x="873" y="514"/>
                    </a:lnTo>
                    <a:lnTo>
                      <a:pt x="866" y="506"/>
                    </a:lnTo>
                    <a:lnTo>
                      <a:pt x="857" y="497"/>
                    </a:lnTo>
                    <a:lnTo>
                      <a:pt x="850" y="488"/>
                    </a:lnTo>
                    <a:lnTo>
                      <a:pt x="845" y="476"/>
                    </a:lnTo>
                    <a:lnTo>
                      <a:pt x="838" y="476"/>
                    </a:lnTo>
                    <a:lnTo>
                      <a:pt x="833" y="478"/>
                    </a:lnTo>
                    <a:lnTo>
                      <a:pt x="828" y="478"/>
                    </a:lnTo>
                    <a:lnTo>
                      <a:pt x="822" y="480"/>
                    </a:lnTo>
                    <a:lnTo>
                      <a:pt x="831" y="507"/>
                    </a:lnTo>
                    <a:lnTo>
                      <a:pt x="838" y="537"/>
                    </a:lnTo>
                    <a:lnTo>
                      <a:pt x="850" y="537"/>
                    </a:lnTo>
                    <a:lnTo>
                      <a:pt x="857" y="551"/>
                    </a:lnTo>
                    <a:lnTo>
                      <a:pt x="863" y="565"/>
                    </a:lnTo>
                    <a:lnTo>
                      <a:pt x="864" y="584"/>
                    </a:lnTo>
                    <a:lnTo>
                      <a:pt x="863" y="586"/>
                    </a:lnTo>
                    <a:lnTo>
                      <a:pt x="861" y="588"/>
                    </a:lnTo>
                    <a:lnTo>
                      <a:pt x="861" y="590"/>
                    </a:lnTo>
                    <a:lnTo>
                      <a:pt x="859" y="591"/>
                    </a:lnTo>
                    <a:lnTo>
                      <a:pt x="857" y="593"/>
                    </a:lnTo>
                    <a:lnTo>
                      <a:pt x="854" y="595"/>
                    </a:lnTo>
                    <a:lnTo>
                      <a:pt x="847" y="591"/>
                    </a:lnTo>
                    <a:lnTo>
                      <a:pt x="838" y="586"/>
                    </a:lnTo>
                    <a:lnTo>
                      <a:pt x="829" y="581"/>
                    </a:lnTo>
                    <a:lnTo>
                      <a:pt x="822" y="577"/>
                    </a:lnTo>
                    <a:lnTo>
                      <a:pt x="819" y="576"/>
                    </a:lnTo>
                    <a:lnTo>
                      <a:pt x="816" y="576"/>
                    </a:lnTo>
                    <a:lnTo>
                      <a:pt x="826" y="590"/>
                    </a:lnTo>
                    <a:lnTo>
                      <a:pt x="835" y="602"/>
                    </a:lnTo>
                    <a:lnTo>
                      <a:pt x="842" y="617"/>
                    </a:lnTo>
                    <a:lnTo>
                      <a:pt x="838" y="617"/>
                    </a:lnTo>
                    <a:lnTo>
                      <a:pt x="826" y="612"/>
                    </a:lnTo>
                    <a:lnTo>
                      <a:pt x="810" y="609"/>
                    </a:lnTo>
                    <a:lnTo>
                      <a:pt x="793" y="605"/>
                    </a:lnTo>
                    <a:lnTo>
                      <a:pt x="781" y="598"/>
                    </a:lnTo>
                    <a:lnTo>
                      <a:pt x="770" y="588"/>
                    </a:lnTo>
                    <a:lnTo>
                      <a:pt x="763" y="572"/>
                    </a:lnTo>
                    <a:lnTo>
                      <a:pt x="756" y="558"/>
                    </a:lnTo>
                    <a:lnTo>
                      <a:pt x="746" y="544"/>
                    </a:lnTo>
                    <a:lnTo>
                      <a:pt x="735" y="534"/>
                    </a:lnTo>
                    <a:lnTo>
                      <a:pt x="720" y="542"/>
                    </a:lnTo>
                    <a:lnTo>
                      <a:pt x="702" y="548"/>
                    </a:lnTo>
                    <a:lnTo>
                      <a:pt x="681" y="549"/>
                    </a:lnTo>
                    <a:lnTo>
                      <a:pt x="679" y="544"/>
                    </a:lnTo>
                    <a:lnTo>
                      <a:pt x="678" y="539"/>
                    </a:lnTo>
                    <a:lnTo>
                      <a:pt x="678" y="534"/>
                    </a:lnTo>
                    <a:lnTo>
                      <a:pt x="678" y="527"/>
                    </a:lnTo>
                    <a:lnTo>
                      <a:pt x="693" y="521"/>
                    </a:lnTo>
                    <a:lnTo>
                      <a:pt x="713" y="516"/>
                    </a:lnTo>
                    <a:lnTo>
                      <a:pt x="730" y="511"/>
                    </a:lnTo>
                    <a:lnTo>
                      <a:pt x="735" y="501"/>
                    </a:lnTo>
                    <a:lnTo>
                      <a:pt x="740" y="487"/>
                    </a:lnTo>
                    <a:lnTo>
                      <a:pt x="746" y="471"/>
                    </a:lnTo>
                    <a:lnTo>
                      <a:pt x="749" y="455"/>
                    </a:lnTo>
                    <a:lnTo>
                      <a:pt x="751" y="443"/>
                    </a:lnTo>
                    <a:lnTo>
                      <a:pt x="749" y="434"/>
                    </a:lnTo>
                    <a:lnTo>
                      <a:pt x="742" y="422"/>
                    </a:lnTo>
                    <a:lnTo>
                      <a:pt x="733" y="415"/>
                    </a:lnTo>
                    <a:lnTo>
                      <a:pt x="723" y="408"/>
                    </a:lnTo>
                    <a:lnTo>
                      <a:pt x="716" y="399"/>
                    </a:lnTo>
                    <a:lnTo>
                      <a:pt x="707" y="357"/>
                    </a:lnTo>
                    <a:lnTo>
                      <a:pt x="693" y="354"/>
                    </a:lnTo>
                    <a:lnTo>
                      <a:pt x="683" y="347"/>
                    </a:lnTo>
                    <a:lnTo>
                      <a:pt x="674" y="340"/>
                    </a:lnTo>
                    <a:lnTo>
                      <a:pt x="665" y="338"/>
                    </a:lnTo>
                    <a:lnTo>
                      <a:pt x="657" y="342"/>
                    </a:lnTo>
                    <a:lnTo>
                      <a:pt x="651" y="347"/>
                    </a:lnTo>
                    <a:lnTo>
                      <a:pt x="646" y="352"/>
                    </a:lnTo>
                    <a:lnTo>
                      <a:pt x="639" y="357"/>
                    </a:lnTo>
                    <a:lnTo>
                      <a:pt x="627" y="361"/>
                    </a:lnTo>
                    <a:lnTo>
                      <a:pt x="615" y="354"/>
                    </a:lnTo>
                    <a:lnTo>
                      <a:pt x="599" y="349"/>
                    </a:lnTo>
                    <a:lnTo>
                      <a:pt x="582" y="345"/>
                    </a:lnTo>
                    <a:lnTo>
                      <a:pt x="566" y="340"/>
                    </a:lnTo>
                    <a:lnTo>
                      <a:pt x="552" y="335"/>
                    </a:lnTo>
                    <a:lnTo>
                      <a:pt x="541" y="326"/>
                    </a:lnTo>
                    <a:lnTo>
                      <a:pt x="534" y="312"/>
                    </a:lnTo>
                    <a:lnTo>
                      <a:pt x="536" y="310"/>
                    </a:lnTo>
                    <a:lnTo>
                      <a:pt x="536" y="309"/>
                    </a:lnTo>
                    <a:lnTo>
                      <a:pt x="538" y="309"/>
                    </a:lnTo>
                    <a:lnTo>
                      <a:pt x="538" y="307"/>
                    </a:lnTo>
                    <a:lnTo>
                      <a:pt x="538" y="303"/>
                    </a:lnTo>
                    <a:lnTo>
                      <a:pt x="531" y="302"/>
                    </a:lnTo>
                    <a:lnTo>
                      <a:pt x="524" y="300"/>
                    </a:lnTo>
                    <a:lnTo>
                      <a:pt x="519" y="296"/>
                    </a:lnTo>
                    <a:lnTo>
                      <a:pt x="515" y="291"/>
                    </a:lnTo>
                    <a:lnTo>
                      <a:pt x="512" y="284"/>
                    </a:lnTo>
                    <a:lnTo>
                      <a:pt x="521" y="267"/>
                    </a:lnTo>
                    <a:lnTo>
                      <a:pt x="528" y="244"/>
                    </a:lnTo>
                    <a:lnTo>
                      <a:pt x="531" y="219"/>
                    </a:lnTo>
                    <a:lnTo>
                      <a:pt x="534" y="195"/>
                    </a:lnTo>
                    <a:lnTo>
                      <a:pt x="562" y="192"/>
                    </a:lnTo>
                    <a:close/>
                    <a:moveTo>
                      <a:pt x="400" y="188"/>
                    </a:moveTo>
                    <a:lnTo>
                      <a:pt x="416" y="188"/>
                    </a:lnTo>
                    <a:lnTo>
                      <a:pt x="425" y="223"/>
                    </a:lnTo>
                    <a:lnTo>
                      <a:pt x="432" y="261"/>
                    </a:lnTo>
                    <a:lnTo>
                      <a:pt x="428" y="261"/>
                    </a:lnTo>
                    <a:lnTo>
                      <a:pt x="423" y="268"/>
                    </a:lnTo>
                    <a:lnTo>
                      <a:pt x="412" y="265"/>
                    </a:lnTo>
                    <a:lnTo>
                      <a:pt x="409" y="268"/>
                    </a:lnTo>
                    <a:lnTo>
                      <a:pt x="409" y="272"/>
                    </a:lnTo>
                    <a:lnTo>
                      <a:pt x="409" y="275"/>
                    </a:lnTo>
                    <a:lnTo>
                      <a:pt x="409" y="277"/>
                    </a:lnTo>
                    <a:lnTo>
                      <a:pt x="407" y="279"/>
                    </a:lnTo>
                    <a:lnTo>
                      <a:pt x="405" y="282"/>
                    </a:lnTo>
                    <a:lnTo>
                      <a:pt x="400" y="284"/>
                    </a:lnTo>
                    <a:lnTo>
                      <a:pt x="395" y="281"/>
                    </a:lnTo>
                    <a:lnTo>
                      <a:pt x="388" y="275"/>
                    </a:lnTo>
                    <a:lnTo>
                      <a:pt x="381" y="272"/>
                    </a:lnTo>
                    <a:lnTo>
                      <a:pt x="381" y="261"/>
                    </a:lnTo>
                    <a:lnTo>
                      <a:pt x="358" y="258"/>
                    </a:lnTo>
                    <a:lnTo>
                      <a:pt x="362" y="226"/>
                    </a:lnTo>
                    <a:lnTo>
                      <a:pt x="369" y="223"/>
                    </a:lnTo>
                    <a:lnTo>
                      <a:pt x="376" y="218"/>
                    </a:lnTo>
                    <a:lnTo>
                      <a:pt x="381" y="211"/>
                    </a:lnTo>
                    <a:lnTo>
                      <a:pt x="376" y="209"/>
                    </a:lnTo>
                    <a:lnTo>
                      <a:pt x="372" y="207"/>
                    </a:lnTo>
                    <a:lnTo>
                      <a:pt x="369" y="206"/>
                    </a:lnTo>
                    <a:lnTo>
                      <a:pt x="365" y="202"/>
                    </a:lnTo>
                    <a:lnTo>
                      <a:pt x="363" y="199"/>
                    </a:lnTo>
                    <a:lnTo>
                      <a:pt x="362" y="192"/>
                    </a:lnTo>
                    <a:lnTo>
                      <a:pt x="381" y="190"/>
                    </a:lnTo>
                    <a:lnTo>
                      <a:pt x="400" y="188"/>
                    </a:lnTo>
                    <a:close/>
                    <a:moveTo>
                      <a:pt x="3661" y="172"/>
                    </a:moveTo>
                    <a:lnTo>
                      <a:pt x="3673" y="178"/>
                    </a:lnTo>
                    <a:lnTo>
                      <a:pt x="3673" y="185"/>
                    </a:lnTo>
                    <a:lnTo>
                      <a:pt x="3657" y="185"/>
                    </a:lnTo>
                    <a:lnTo>
                      <a:pt x="3661" y="172"/>
                    </a:lnTo>
                    <a:close/>
                    <a:moveTo>
                      <a:pt x="438" y="172"/>
                    </a:moveTo>
                    <a:lnTo>
                      <a:pt x="451" y="174"/>
                    </a:lnTo>
                    <a:lnTo>
                      <a:pt x="465" y="176"/>
                    </a:lnTo>
                    <a:lnTo>
                      <a:pt x="477" y="178"/>
                    </a:lnTo>
                    <a:lnTo>
                      <a:pt x="486" y="181"/>
                    </a:lnTo>
                    <a:lnTo>
                      <a:pt x="487" y="185"/>
                    </a:lnTo>
                    <a:lnTo>
                      <a:pt x="487" y="190"/>
                    </a:lnTo>
                    <a:lnTo>
                      <a:pt x="489" y="197"/>
                    </a:lnTo>
                    <a:lnTo>
                      <a:pt x="489" y="204"/>
                    </a:lnTo>
                    <a:lnTo>
                      <a:pt x="487" y="207"/>
                    </a:lnTo>
                    <a:lnTo>
                      <a:pt x="486" y="211"/>
                    </a:lnTo>
                    <a:lnTo>
                      <a:pt x="484" y="216"/>
                    </a:lnTo>
                    <a:lnTo>
                      <a:pt x="480" y="219"/>
                    </a:lnTo>
                    <a:lnTo>
                      <a:pt x="477" y="221"/>
                    </a:lnTo>
                    <a:lnTo>
                      <a:pt x="473" y="223"/>
                    </a:lnTo>
                    <a:lnTo>
                      <a:pt x="472" y="225"/>
                    </a:lnTo>
                    <a:lnTo>
                      <a:pt x="468" y="226"/>
                    </a:lnTo>
                    <a:lnTo>
                      <a:pt x="466" y="230"/>
                    </a:lnTo>
                    <a:lnTo>
                      <a:pt x="468" y="239"/>
                    </a:lnTo>
                    <a:lnTo>
                      <a:pt x="466" y="249"/>
                    </a:lnTo>
                    <a:lnTo>
                      <a:pt x="465" y="256"/>
                    </a:lnTo>
                    <a:lnTo>
                      <a:pt x="461" y="261"/>
                    </a:lnTo>
                    <a:lnTo>
                      <a:pt x="458" y="263"/>
                    </a:lnTo>
                    <a:lnTo>
                      <a:pt x="454" y="265"/>
                    </a:lnTo>
                    <a:lnTo>
                      <a:pt x="449" y="265"/>
                    </a:lnTo>
                    <a:lnTo>
                      <a:pt x="442" y="265"/>
                    </a:lnTo>
                    <a:lnTo>
                      <a:pt x="438" y="254"/>
                    </a:lnTo>
                    <a:lnTo>
                      <a:pt x="442" y="244"/>
                    </a:lnTo>
                    <a:lnTo>
                      <a:pt x="442" y="232"/>
                    </a:lnTo>
                    <a:lnTo>
                      <a:pt x="438" y="218"/>
                    </a:lnTo>
                    <a:lnTo>
                      <a:pt x="437" y="202"/>
                    </a:lnTo>
                    <a:lnTo>
                      <a:pt x="435" y="188"/>
                    </a:lnTo>
                    <a:lnTo>
                      <a:pt x="438" y="172"/>
                    </a:lnTo>
                    <a:close/>
                    <a:moveTo>
                      <a:pt x="60" y="171"/>
                    </a:moveTo>
                    <a:lnTo>
                      <a:pt x="74" y="172"/>
                    </a:lnTo>
                    <a:lnTo>
                      <a:pt x="74" y="185"/>
                    </a:lnTo>
                    <a:lnTo>
                      <a:pt x="91" y="185"/>
                    </a:lnTo>
                    <a:lnTo>
                      <a:pt x="105" y="185"/>
                    </a:lnTo>
                    <a:lnTo>
                      <a:pt x="121" y="185"/>
                    </a:lnTo>
                    <a:lnTo>
                      <a:pt x="124" y="192"/>
                    </a:lnTo>
                    <a:lnTo>
                      <a:pt x="128" y="200"/>
                    </a:lnTo>
                    <a:lnTo>
                      <a:pt x="131" y="209"/>
                    </a:lnTo>
                    <a:lnTo>
                      <a:pt x="135" y="216"/>
                    </a:lnTo>
                    <a:lnTo>
                      <a:pt x="135" y="219"/>
                    </a:lnTo>
                    <a:lnTo>
                      <a:pt x="124" y="232"/>
                    </a:lnTo>
                    <a:lnTo>
                      <a:pt x="110" y="237"/>
                    </a:lnTo>
                    <a:lnTo>
                      <a:pt x="96" y="242"/>
                    </a:lnTo>
                    <a:lnTo>
                      <a:pt x="88" y="258"/>
                    </a:lnTo>
                    <a:lnTo>
                      <a:pt x="81" y="272"/>
                    </a:lnTo>
                    <a:lnTo>
                      <a:pt x="79" y="288"/>
                    </a:lnTo>
                    <a:lnTo>
                      <a:pt x="82" y="303"/>
                    </a:lnTo>
                    <a:lnTo>
                      <a:pt x="67" y="305"/>
                    </a:lnTo>
                    <a:lnTo>
                      <a:pt x="53" y="310"/>
                    </a:lnTo>
                    <a:lnTo>
                      <a:pt x="35" y="315"/>
                    </a:lnTo>
                    <a:lnTo>
                      <a:pt x="34" y="312"/>
                    </a:lnTo>
                    <a:lnTo>
                      <a:pt x="32" y="309"/>
                    </a:lnTo>
                    <a:lnTo>
                      <a:pt x="30" y="307"/>
                    </a:lnTo>
                    <a:lnTo>
                      <a:pt x="30" y="303"/>
                    </a:lnTo>
                    <a:lnTo>
                      <a:pt x="28" y="300"/>
                    </a:lnTo>
                    <a:lnTo>
                      <a:pt x="30" y="298"/>
                    </a:lnTo>
                    <a:lnTo>
                      <a:pt x="30" y="296"/>
                    </a:lnTo>
                    <a:lnTo>
                      <a:pt x="30" y="295"/>
                    </a:lnTo>
                    <a:lnTo>
                      <a:pt x="32" y="291"/>
                    </a:lnTo>
                    <a:lnTo>
                      <a:pt x="32" y="288"/>
                    </a:lnTo>
                    <a:lnTo>
                      <a:pt x="20" y="288"/>
                    </a:lnTo>
                    <a:lnTo>
                      <a:pt x="20" y="282"/>
                    </a:lnTo>
                    <a:lnTo>
                      <a:pt x="20" y="281"/>
                    </a:lnTo>
                    <a:lnTo>
                      <a:pt x="18" y="279"/>
                    </a:lnTo>
                    <a:lnTo>
                      <a:pt x="18" y="277"/>
                    </a:lnTo>
                    <a:lnTo>
                      <a:pt x="16" y="275"/>
                    </a:lnTo>
                    <a:lnTo>
                      <a:pt x="13" y="272"/>
                    </a:lnTo>
                    <a:lnTo>
                      <a:pt x="11" y="272"/>
                    </a:lnTo>
                    <a:lnTo>
                      <a:pt x="9" y="272"/>
                    </a:lnTo>
                    <a:lnTo>
                      <a:pt x="9" y="272"/>
                    </a:lnTo>
                    <a:lnTo>
                      <a:pt x="7" y="272"/>
                    </a:lnTo>
                    <a:lnTo>
                      <a:pt x="6" y="272"/>
                    </a:lnTo>
                    <a:lnTo>
                      <a:pt x="0" y="272"/>
                    </a:lnTo>
                    <a:lnTo>
                      <a:pt x="0" y="261"/>
                    </a:lnTo>
                    <a:lnTo>
                      <a:pt x="13" y="247"/>
                    </a:lnTo>
                    <a:lnTo>
                      <a:pt x="21" y="228"/>
                    </a:lnTo>
                    <a:lnTo>
                      <a:pt x="28" y="207"/>
                    </a:lnTo>
                    <a:lnTo>
                      <a:pt x="23" y="204"/>
                    </a:lnTo>
                    <a:lnTo>
                      <a:pt x="21" y="199"/>
                    </a:lnTo>
                    <a:lnTo>
                      <a:pt x="20" y="195"/>
                    </a:lnTo>
                    <a:lnTo>
                      <a:pt x="18" y="188"/>
                    </a:lnTo>
                    <a:lnTo>
                      <a:pt x="16" y="181"/>
                    </a:lnTo>
                    <a:lnTo>
                      <a:pt x="30" y="178"/>
                    </a:lnTo>
                    <a:lnTo>
                      <a:pt x="41" y="176"/>
                    </a:lnTo>
                    <a:lnTo>
                      <a:pt x="49" y="172"/>
                    </a:lnTo>
                    <a:lnTo>
                      <a:pt x="60" y="171"/>
                    </a:lnTo>
                    <a:close/>
                    <a:moveTo>
                      <a:pt x="1556" y="130"/>
                    </a:moveTo>
                    <a:lnTo>
                      <a:pt x="1571" y="130"/>
                    </a:lnTo>
                    <a:lnTo>
                      <a:pt x="1571" y="134"/>
                    </a:lnTo>
                    <a:lnTo>
                      <a:pt x="1568" y="134"/>
                    </a:lnTo>
                    <a:lnTo>
                      <a:pt x="1564" y="136"/>
                    </a:lnTo>
                    <a:lnTo>
                      <a:pt x="1563" y="136"/>
                    </a:lnTo>
                    <a:lnTo>
                      <a:pt x="1563" y="136"/>
                    </a:lnTo>
                    <a:lnTo>
                      <a:pt x="1561" y="136"/>
                    </a:lnTo>
                    <a:lnTo>
                      <a:pt x="1561" y="136"/>
                    </a:lnTo>
                    <a:lnTo>
                      <a:pt x="1559" y="134"/>
                    </a:lnTo>
                    <a:lnTo>
                      <a:pt x="1556" y="130"/>
                    </a:lnTo>
                    <a:close/>
                    <a:moveTo>
                      <a:pt x="454" y="130"/>
                    </a:moveTo>
                    <a:lnTo>
                      <a:pt x="458" y="153"/>
                    </a:lnTo>
                    <a:lnTo>
                      <a:pt x="452" y="157"/>
                    </a:lnTo>
                    <a:lnTo>
                      <a:pt x="449" y="158"/>
                    </a:lnTo>
                    <a:lnTo>
                      <a:pt x="445" y="160"/>
                    </a:lnTo>
                    <a:lnTo>
                      <a:pt x="440" y="164"/>
                    </a:lnTo>
                    <a:lnTo>
                      <a:pt x="435" y="165"/>
                    </a:lnTo>
                    <a:lnTo>
                      <a:pt x="433" y="164"/>
                    </a:lnTo>
                    <a:lnTo>
                      <a:pt x="432" y="164"/>
                    </a:lnTo>
                    <a:lnTo>
                      <a:pt x="430" y="162"/>
                    </a:lnTo>
                    <a:lnTo>
                      <a:pt x="428" y="162"/>
                    </a:lnTo>
                    <a:lnTo>
                      <a:pt x="423" y="162"/>
                    </a:lnTo>
                    <a:lnTo>
                      <a:pt x="423" y="158"/>
                    </a:lnTo>
                    <a:lnTo>
                      <a:pt x="423" y="157"/>
                    </a:lnTo>
                    <a:lnTo>
                      <a:pt x="421" y="157"/>
                    </a:lnTo>
                    <a:lnTo>
                      <a:pt x="421" y="155"/>
                    </a:lnTo>
                    <a:lnTo>
                      <a:pt x="419" y="153"/>
                    </a:lnTo>
                    <a:lnTo>
                      <a:pt x="419" y="146"/>
                    </a:lnTo>
                    <a:lnTo>
                      <a:pt x="428" y="141"/>
                    </a:lnTo>
                    <a:lnTo>
                      <a:pt x="435" y="136"/>
                    </a:lnTo>
                    <a:lnTo>
                      <a:pt x="442" y="132"/>
                    </a:lnTo>
                    <a:lnTo>
                      <a:pt x="454" y="130"/>
                    </a:lnTo>
                    <a:close/>
                    <a:moveTo>
                      <a:pt x="109" y="127"/>
                    </a:moveTo>
                    <a:lnTo>
                      <a:pt x="112" y="127"/>
                    </a:lnTo>
                    <a:lnTo>
                      <a:pt x="116" y="129"/>
                    </a:lnTo>
                    <a:lnTo>
                      <a:pt x="117" y="129"/>
                    </a:lnTo>
                    <a:lnTo>
                      <a:pt x="117" y="129"/>
                    </a:lnTo>
                    <a:lnTo>
                      <a:pt x="117" y="129"/>
                    </a:lnTo>
                    <a:lnTo>
                      <a:pt x="119" y="130"/>
                    </a:lnTo>
                    <a:lnTo>
                      <a:pt x="121" y="134"/>
                    </a:lnTo>
                    <a:lnTo>
                      <a:pt x="109" y="134"/>
                    </a:lnTo>
                    <a:lnTo>
                      <a:pt x="109" y="127"/>
                    </a:lnTo>
                    <a:close/>
                    <a:moveTo>
                      <a:pt x="3744" y="115"/>
                    </a:moveTo>
                    <a:lnTo>
                      <a:pt x="3760" y="117"/>
                    </a:lnTo>
                    <a:lnTo>
                      <a:pt x="3776" y="120"/>
                    </a:lnTo>
                    <a:lnTo>
                      <a:pt x="3790" y="125"/>
                    </a:lnTo>
                    <a:lnTo>
                      <a:pt x="3800" y="134"/>
                    </a:lnTo>
                    <a:lnTo>
                      <a:pt x="3807" y="146"/>
                    </a:lnTo>
                    <a:lnTo>
                      <a:pt x="3811" y="162"/>
                    </a:lnTo>
                    <a:lnTo>
                      <a:pt x="3788" y="158"/>
                    </a:lnTo>
                    <a:lnTo>
                      <a:pt x="3767" y="151"/>
                    </a:lnTo>
                    <a:lnTo>
                      <a:pt x="3751" y="141"/>
                    </a:lnTo>
                    <a:lnTo>
                      <a:pt x="3741" y="127"/>
                    </a:lnTo>
                    <a:lnTo>
                      <a:pt x="3743" y="125"/>
                    </a:lnTo>
                    <a:lnTo>
                      <a:pt x="3743" y="123"/>
                    </a:lnTo>
                    <a:lnTo>
                      <a:pt x="3744" y="122"/>
                    </a:lnTo>
                    <a:lnTo>
                      <a:pt x="3744" y="118"/>
                    </a:lnTo>
                    <a:lnTo>
                      <a:pt x="3744" y="115"/>
                    </a:lnTo>
                    <a:close/>
                    <a:moveTo>
                      <a:pt x="384" y="104"/>
                    </a:moveTo>
                    <a:lnTo>
                      <a:pt x="390" y="104"/>
                    </a:lnTo>
                    <a:lnTo>
                      <a:pt x="391" y="104"/>
                    </a:lnTo>
                    <a:lnTo>
                      <a:pt x="393" y="106"/>
                    </a:lnTo>
                    <a:lnTo>
                      <a:pt x="395" y="106"/>
                    </a:lnTo>
                    <a:lnTo>
                      <a:pt x="397" y="108"/>
                    </a:lnTo>
                    <a:lnTo>
                      <a:pt x="398" y="111"/>
                    </a:lnTo>
                    <a:lnTo>
                      <a:pt x="400" y="113"/>
                    </a:lnTo>
                    <a:lnTo>
                      <a:pt x="400" y="118"/>
                    </a:lnTo>
                    <a:lnTo>
                      <a:pt x="400" y="123"/>
                    </a:lnTo>
                    <a:lnTo>
                      <a:pt x="397" y="134"/>
                    </a:lnTo>
                    <a:lnTo>
                      <a:pt x="395" y="150"/>
                    </a:lnTo>
                    <a:lnTo>
                      <a:pt x="393" y="162"/>
                    </a:lnTo>
                    <a:lnTo>
                      <a:pt x="388" y="164"/>
                    </a:lnTo>
                    <a:lnTo>
                      <a:pt x="384" y="165"/>
                    </a:lnTo>
                    <a:lnTo>
                      <a:pt x="381" y="169"/>
                    </a:lnTo>
                    <a:lnTo>
                      <a:pt x="377" y="169"/>
                    </a:lnTo>
                    <a:lnTo>
                      <a:pt x="377" y="167"/>
                    </a:lnTo>
                    <a:lnTo>
                      <a:pt x="376" y="167"/>
                    </a:lnTo>
                    <a:lnTo>
                      <a:pt x="376" y="167"/>
                    </a:lnTo>
                    <a:lnTo>
                      <a:pt x="374" y="165"/>
                    </a:lnTo>
                    <a:lnTo>
                      <a:pt x="370" y="162"/>
                    </a:lnTo>
                    <a:lnTo>
                      <a:pt x="369" y="158"/>
                    </a:lnTo>
                    <a:lnTo>
                      <a:pt x="369" y="153"/>
                    </a:lnTo>
                    <a:lnTo>
                      <a:pt x="369" y="150"/>
                    </a:lnTo>
                    <a:lnTo>
                      <a:pt x="365" y="146"/>
                    </a:lnTo>
                    <a:lnTo>
                      <a:pt x="358" y="141"/>
                    </a:lnTo>
                    <a:lnTo>
                      <a:pt x="349" y="139"/>
                    </a:lnTo>
                    <a:lnTo>
                      <a:pt x="341" y="141"/>
                    </a:lnTo>
                    <a:lnTo>
                      <a:pt x="332" y="139"/>
                    </a:lnTo>
                    <a:lnTo>
                      <a:pt x="323" y="134"/>
                    </a:lnTo>
                    <a:lnTo>
                      <a:pt x="316" y="123"/>
                    </a:lnTo>
                    <a:lnTo>
                      <a:pt x="320" y="123"/>
                    </a:lnTo>
                    <a:lnTo>
                      <a:pt x="322" y="120"/>
                    </a:lnTo>
                    <a:lnTo>
                      <a:pt x="323" y="118"/>
                    </a:lnTo>
                    <a:lnTo>
                      <a:pt x="323" y="117"/>
                    </a:lnTo>
                    <a:lnTo>
                      <a:pt x="325" y="117"/>
                    </a:lnTo>
                    <a:lnTo>
                      <a:pt x="327" y="117"/>
                    </a:lnTo>
                    <a:lnTo>
                      <a:pt x="330" y="117"/>
                    </a:lnTo>
                    <a:lnTo>
                      <a:pt x="336" y="115"/>
                    </a:lnTo>
                    <a:lnTo>
                      <a:pt x="346" y="118"/>
                    </a:lnTo>
                    <a:lnTo>
                      <a:pt x="358" y="117"/>
                    </a:lnTo>
                    <a:lnTo>
                      <a:pt x="372" y="115"/>
                    </a:lnTo>
                    <a:lnTo>
                      <a:pt x="384" y="115"/>
                    </a:lnTo>
                    <a:lnTo>
                      <a:pt x="384" y="104"/>
                    </a:lnTo>
                    <a:close/>
                    <a:moveTo>
                      <a:pt x="255" y="101"/>
                    </a:moveTo>
                    <a:lnTo>
                      <a:pt x="257" y="104"/>
                    </a:lnTo>
                    <a:lnTo>
                      <a:pt x="259" y="106"/>
                    </a:lnTo>
                    <a:lnTo>
                      <a:pt x="260" y="110"/>
                    </a:lnTo>
                    <a:lnTo>
                      <a:pt x="260" y="113"/>
                    </a:lnTo>
                    <a:lnTo>
                      <a:pt x="262" y="117"/>
                    </a:lnTo>
                    <a:lnTo>
                      <a:pt x="262" y="123"/>
                    </a:lnTo>
                    <a:lnTo>
                      <a:pt x="259" y="123"/>
                    </a:lnTo>
                    <a:lnTo>
                      <a:pt x="259" y="127"/>
                    </a:lnTo>
                    <a:lnTo>
                      <a:pt x="262" y="127"/>
                    </a:lnTo>
                    <a:lnTo>
                      <a:pt x="267" y="129"/>
                    </a:lnTo>
                    <a:lnTo>
                      <a:pt x="273" y="130"/>
                    </a:lnTo>
                    <a:lnTo>
                      <a:pt x="278" y="130"/>
                    </a:lnTo>
                    <a:lnTo>
                      <a:pt x="285" y="130"/>
                    </a:lnTo>
                    <a:lnTo>
                      <a:pt x="288" y="127"/>
                    </a:lnTo>
                    <a:lnTo>
                      <a:pt x="290" y="125"/>
                    </a:lnTo>
                    <a:lnTo>
                      <a:pt x="290" y="125"/>
                    </a:lnTo>
                    <a:lnTo>
                      <a:pt x="292" y="125"/>
                    </a:lnTo>
                    <a:lnTo>
                      <a:pt x="294" y="125"/>
                    </a:lnTo>
                    <a:lnTo>
                      <a:pt x="297" y="127"/>
                    </a:lnTo>
                    <a:lnTo>
                      <a:pt x="299" y="129"/>
                    </a:lnTo>
                    <a:lnTo>
                      <a:pt x="299" y="130"/>
                    </a:lnTo>
                    <a:lnTo>
                      <a:pt x="299" y="132"/>
                    </a:lnTo>
                    <a:lnTo>
                      <a:pt x="301" y="134"/>
                    </a:lnTo>
                    <a:lnTo>
                      <a:pt x="301" y="137"/>
                    </a:lnTo>
                    <a:lnTo>
                      <a:pt x="299" y="141"/>
                    </a:lnTo>
                    <a:lnTo>
                      <a:pt x="299" y="143"/>
                    </a:lnTo>
                    <a:lnTo>
                      <a:pt x="299" y="143"/>
                    </a:lnTo>
                    <a:lnTo>
                      <a:pt x="299" y="144"/>
                    </a:lnTo>
                    <a:lnTo>
                      <a:pt x="299" y="146"/>
                    </a:lnTo>
                    <a:lnTo>
                      <a:pt x="297" y="150"/>
                    </a:lnTo>
                    <a:lnTo>
                      <a:pt x="287" y="155"/>
                    </a:lnTo>
                    <a:lnTo>
                      <a:pt x="274" y="155"/>
                    </a:lnTo>
                    <a:lnTo>
                      <a:pt x="260" y="155"/>
                    </a:lnTo>
                    <a:lnTo>
                      <a:pt x="246" y="158"/>
                    </a:lnTo>
                    <a:lnTo>
                      <a:pt x="236" y="165"/>
                    </a:lnTo>
                    <a:lnTo>
                      <a:pt x="224" y="174"/>
                    </a:lnTo>
                    <a:lnTo>
                      <a:pt x="213" y="183"/>
                    </a:lnTo>
                    <a:lnTo>
                      <a:pt x="198" y="188"/>
                    </a:lnTo>
                    <a:lnTo>
                      <a:pt x="196" y="185"/>
                    </a:lnTo>
                    <a:lnTo>
                      <a:pt x="194" y="181"/>
                    </a:lnTo>
                    <a:lnTo>
                      <a:pt x="194" y="178"/>
                    </a:lnTo>
                    <a:lnTo>
                      <a:pt x="192" y="172"/>
                    </a:lnTo>
                    <a:lnTo>
                      <a:pt x="198" y="169"/>
                    </a:lnTo>
                    <a:lnTo>
                      <a:pt x="203" y="165"/>
                    </a:lnTo>
                    <a:lnTo>
                      <a:pt x="206" y="160"/>
                    </a:lnTo>
                    <a:lnTo>
                      <a:pt x="210" y="155"/>
                    </a:lnTo>
                    <a:lnTo>
                      <a:pt x="212" y="150"/>
                    </a:lnTo>
                    <a:lnTo>
                      <a:pt x="192" y="150"/>
                    </a:lnTo>
                    <a:lnTo>
                      <a:pt x="180" y="155"/>
                    </a:lnTo>
                    <a:lnTo>
                      <a:pt x="166" y="157"/>
                    </a:lnTo>
                    <a:lnTo>
                      <a:pt x="150" y="155"/>
                    </a:lnTo>
                    <a:lnTo>
                      <a:pt x="140" y="150"/>
                    </a:lnTo>
                    <a:lnTo>
                      <a:pt x="135" y="150"/>
                    </a:lnTo>
                    <a:lnTo>
                      <a:pt x="135" y="146"/>
                    </a:lnTo>
                    <a:lnTo>
                      <a:pt x="140" y="144"/>
                    </a:lnTo>
                    <a:lnTo>
                      <a:pt x="144" y="143"/>
                    </a:lnTo>
                    <a:lnTo>
                      <a:pt x="145" y="141"/>
                    </a:lnTo>
                    <a:lnTo>
                      <a:pt x="149" y="139"/>
                    </a:lnTo>
                    <a:lnTo>
                      <a:pt x="150" y="134"/>
                    </a:lnTo>
                    <a:lnTo>
                      <a:pt x="147" y="134"/>
                    </a:lnTo>
                    <a:lnTo>
                      <a:pt x="147" y="130"/>
                    </a:lnTo>
                    <a:lnTo>
                      <a:pt x="152" y="130"/>
                    </a:lnTo>
                    <a:lnTo>
                      <a:pt x="156" y="129"/>
                    </a:lnTo>
                    <a:lnTo>
                      <a:pt x="159" y="129"/>
                    </a:lnTo>
                    <a:lnTo>
                      <a:pt x="163" y="127"/>
                    </a:lnTo>
                    <a:lnTo>
                      <a:pt x="161" y="125"/>
                    </a:lnTo>
                    <a:lnTo>
                      <a:pt x="159" y="123"/>
                    </a:lnTo>
                    <a:lnTo>
                      <a:pt x="157" y="122"/>
                    </a:lnTo>
                    <a:lnTo>
                      <a:pt x="157" y="120"/>
                    </a:lnTo>
                    <a:lnTo>
                      <a:pt x="156" y="118"/>
                    </a:lnTo>
                    <a:lnTo>
                      <a:pt x="154" y="115"/>
                    </a:lnTo>
                    <a:lnTo>
                      <a:pt x="157" y="115"/>
                    </a:lnTo>
                    <a:lnTo>
                      <a:pt x="159" y="113"/>
                    </a:lnTo>
                    <a:lnTo>
                      <a:pt x="159" y="113"/>
                    </a:lnTo>
                    <a:lnTo>
                      <a:pt x="161" y="113"/>
                    </a:lnTo>
                    <a:lnTo>
                      <a:pt x="163" y="111"/>
                    </a:lnTo>
                    <a:lnTo>
                      <a:pt x="182" y="117"/>
                    </a:lnTo>
                    <a:lnTo>
                      <a:pt x="198" y="123"/>
                    </a:lnTo>
                    <a:lnTo>
                      <a:pt x="212" y="130"/>
                    </a:lnTo>
                    <a:lnTo>
                      <a:pt x="227" y="136"/>
                    </a:lnTo>
                    <a:lnTo>
                      <a:pt x="246" y="137"/>
                    </a:lnTo>
                    <a:lnTo>
                      <a:pt x="243" y="129"/>
                    </a:lnTo>
                    <a:lnTo>
                      <a:pt x="240" y="122"/>
                    </a:lnTo>
                    <a:lnTo>
                      <a:pt x="238" y="117"/>
                    </a:lnTo>
                    <a:lnTo>
                      <a:pt x="236" y="104"/>
                    </a:lnTo>
                    <a:lnTo>
                      <a:pt x="240" y="103"/>
                    </a:lnTo>
                    <a:lnTo>
                      <a:pt x="243" y="101"/>
                    </a:lnTo>
                    <a:lnTo>
                      <a:pt x="248" y="101"/>
                    </a:lnTo>
                    <a:lnTo>
                      <a:pt x="255" y="101"/>
                    </a:lnTo>
                    <a:close/>
                    <a:moveTo>
                      <a:pt x="742" y="80"/>
                    </a:moveTo>
                    <a:lnTo>
                      <a:pt x="754" y="85"/>
                    </a:lnTo>
                    <a:lnTo>
                      <a:pt x="754" y="89"/>
                    </a:lnTo>
                    <a:lnTo>
                      <a:pt x="749" y="89"/>
                    </a:lnTo>
                    <a:lnTo>
                      <a:pt x="746" y="89"/>
                    </a:lnTo>
                    <a:lnTo>
                      <a:pt x="744" y="89"/>
                    </a:lnTo>
                    <a:lnTo>
                      <a:pt x="742" y="87"/>
                    </a:lnTo>
                    <a:lnTo>
                      <a:pt x="742" y="87"/>
                    </a:lnTo>
                    <a:lnTo>
                      <a:pt x="742" y="85"/>
                    </a:lnTo>
                    <a:lnTo>
                      <a:pt x="742" y="80"/>
                    </a:lnTo>
                    <a:close/>
                    <a:moveTo>
                      <a:pt x="140" y="80"/>
                    </a:moveTo>
                    <a:lnTo>
                      <a:pt x="140" y="87"/>
                    </a:lnTo>
                    <a:lnTo>
                      <a:pt x="140" y="92"/>
                    </a:lnTo>
                    <a:lnTo>
                      <a:pt x="142" y="97"/>
                    </a:lnTo>
                    <a:lnTo>
                      <a:pt x="140" y="101"/>
                    </a:lnTo>
                    <a:lnTo>
                      <a:pt x="140" y="104"/>
                    </a:lnTo>
                    <a:lnTo>
                      <a:pt x="135" y="108"/>
                    </a:lnTo>
                    <a:lnTo>
                      <a:pt x="130" y="111"/>
                    </a:lnTo>
                    <a:lnTo>
                      <a:pt x="124" y="115"/>
                    </a:lnTo>
                    <a:lnTo>
                      <a:pt x="121" y="120"/>
                    </a:lnTo>
                    <a:lnTo>
                      <a:pt x="114" y="117"/>
                    </a:lnTo>
                    <a:lnTo>
                      <a:pt x="110" y="115"/>
                    </a:lnTo>
                    <a:lnTo>
                      <a:pt x="107" y="113"/>
                    </a:lnTo>
                    <a:lnTo>
                      <a:pt x="105" y="111"/>
                    </a:lnTo>
                    <a:lnTo>
                      <a:pt x="102" y="108"/>
                    </a:lnTo>
                    <a:lnTo>
                      <a:pt x="100" y="125"/>
                    </a:lnTo>
                    <a:lnTo>
                      <a:pt x="95" y="134"/>
                    </a:lnTo>
                    <a:lnTo>
                      <a:pt x="82" y="137"/>
                    </a:lnTo>
                    <a:lnTo>
                      <a:pt x="72" y="137"/>
                    </a:lnTo>
                    <a:lnTo>
                      <a:pt x="61" y="137"/>
                    </a:lnTo>
                    <a:lnTo>
                      <a:pt x="48" y="137"/>
                    </a:lnTo>
                    <a:lnTo>
                      <a:pt x="48" y="123"/>
                    </a:lnTo>
                    <a:lnTo>
                      <a:pt x="67" y="110"/>
                    </a:lnTo>
                    <a:lnTo>
                      <a:pt x="88" y="97"/>
                    </a:lnTo>
                    <a:lnTo>
                      <a:pt x="112" y="87"/>
                    </a:lnTo>
                    <a:lnTo>
                      <a:pt x="140" y="80"/>
                    </a:lnTo>
                    <a:close/>
                    <a:moveTo>
                      <a:pt x="3671" y="80"/>
                    </a:moveTo>
                    <a:lnTo>
                      <a:pt x="3680" y="80"/>
                    </a:lnTo>
                    <a:lnTo>
                      <a:pt x="3683" y="89"/>
                    </a:lnTo>
                    <a:lnTo>
                      <a:pt x="3683" y="99"/>
                    </a:lnTo>
                    <a:lnTo>
                      <a:pt x="3683" y="111"/>
                    </a:lnTo>
                    <a:lnTo>
                      <a:pt x="3699" y="106"/>
                    </a:lnTo>
                    <a:lnTo>
                      <a:pt x="3711" y="99"/>
                    </a:lnTo>
                    <a:lnTo>
                      <a:pt x="3725" y="92"/>
                    </a:lnTo>
                    <a:lnTo>
                      <a:pt x="3725" y="146"/>
                    </a:lnTo>
                    <a:lnTo>
                      <a:pt x="3725" y="148"/>
                    </a:lnTo>
                    <a:lnTo>
                      <a:pt x="3723" y="148"/>
                    </a:lnTo>
                    <a:lnTo>
                      <a:pt x="3723" y="148"/>
                    </a:lnTo>
                    <a:lnTo>
                      <a:pt x="3723" y="148"/>
                    </a:lnTo>
                    <a:lnTo>
                      <a:pt x="3723" y="148"/>
                    </a:lnTo>
                    <a:lnTo>
                      <a:pt x="3722" y="150"/>
                    </a:lnTo>
                    <a:lnTo>
                      <a:pt x="3709" y="150"/>
                    </a:lnTo>
                    <a:lnTo>
                      <a:pt x="3692" y="151"/>
                    </a:lnTo>
                    <a:lnTo>
                      <a:pt x="3675" y="153"/>
                    </a:lnTo>
                    <a:lnTo>
                      <a:pt x="3661" y="155"/>
                    </a:lnTo>
                    <a:lnTo>
                      <a:pt x="3650" y="157"/>
                    </a:lnTo>
                    <a:lnTo>
                      <a:pt x="3645" y="158"/>
                    </a:lnTo>
                    <a:lnTo>
                      <a:pt x="3633" y="148"/>
                    </a:lnTo>
                    <a:lnTo>
                      <a:pt x="3624" y="134"/>
                    </a:lnTo>
                    <a:lnTo>
                      <a:pt x="3619" y="115"/>
                    </a:lnTo>
                    <a:lnTo>
                      <a:pt x="3620" y="110"/>
                    </a:lnTo>
                    <a:lnTo>
                      <a:pt x="3622" y="106"/>
                    </a:lnTo>
                    <a:lnTo>
                      <a:pt x="3624" y="103"/>
                    </a:lnTo>
                    <a:lnTo>
                      <a:pt x="3626" y="99"/>
                    </a:lnTo>
                    <a:lnTo>
                      <a:pt x="3627" y="96"/>
                    </a:lnTo>
                    <a:lnTo>
                      <a:pt x="3634" y="92"/>
                    </a:lnTo>
                    <a:lnTo>
                      <a:pt x="3643" y="87"/>
                    </a:lnTo>
                    <a:lnTo>
                      <a:pt x="3657" y="82"/>
                    </a:lnTo>
                    <a:lnTo>
                      <a:pt x="3671" y="80"/>
                    </a:lnTo>
                    <a:close/>
                    <a:moveTo>
                      <a:pt x="458" y="73"/>
                    </a:moveTo>
                    <a:lnTo>
                      <a:pt x="461" y="83"/>
                    </a:lnTo>
                    <a:lnTo>
                      <a:pt x="468" y="87"/>
                    </a:lnTo>
                    <a:lnTo>
                      <a:pt x="479" y="87"/>
                    </a:lnTo>
                    <a:lnTo>
                      <a:pt x="496" y="85"/>
                    </a:lnTo>
                    <a:lnTo>
                      <a:pt x="496" y="89"/>
                    </a:lnTo>
                    <a:lnTo>
                      <a:pt x="498" y="94"/>
                    </a:lnTo>
                    <a:lnTo>
                      <a:pt x="500" y="99"/>
                    </a:lnTo>
                    <a:lnTo>
                      <a:pt x="500" y="103"/>
                    </a:lnTo>
                    <a:lnTo>
                      <a:pt x="500" y="108"/>
                    </a:lnTo>
                    <a:lnTo>
                      <a:pt x="500" y="111"/>
                    </a:lnTo>
                    <a:lnTo>
                      <a:pt x="519" y="122"/>
                    </a:lnTo>
                    <a:lnTo>
                      <a:pt x="541" y="127"/>
                    </a:lnTo>
                    <a:lnTo>
                      <a:pt x="566" y="127"/>
                    </a:lnTo>
                    <a:lnTo>
                      <a:pt x="590" y="127"/>
                    </a:lnTo>
                    <a:lnTo>
                      <a:pt x="617" y="125"/>
                    </a:lnTo>
                    <a:lnTo>
                      <a:pt x="639" y="127"/>
                    </a:lnTo>
                    <a:lnTo>
                      <a:pt x="639" y="132"/>
                    </a:lnTo>
                    <a:lnTo>
                      <a:pt x="641" y="137"/>
                    </a:lnTo>
                    <a:lnTo>
                      <a:pt x="643" y="141"/>
                    </a:lnTo>
                    <a:lnTo>
                      <a:pt x="643" y="143"/>
                    </a:lnTo>
                    <a:lnTo>
                      <a:pt x="643" y="146"/>
                    </a:lnTo>
                    <a:lnTo>
                      <a:pt x="643" y="150"/>
                    </a:lnTo>
                    <a:lnTo>
                      <a:pt x="639" y="162"/>
                    </a:lnTo>
                    <a:lnTo>
                      <a:pt x="629" y="162"/>
                    </a:lnTo>
                    <a:lnTo>
                      <a:pt x="617" y="160"/>
                    </a:lnTo>
                    <a:lnTo>
                      <a:pt x="608" y="158"/>
                    </a:lnTo>
                    <a:lnTo>
                      <a:pt x="604" y="158"/>
                    </a:lnTo>
                    <a:lnTo>
                      <a:pt x="601" y="160"/>
                    </a:lnTo>
                    <a:lnTo>
                      <a:pt x="599" y="164"/>
                    </a:lnTo>
                    <a:lnTo>
                      <a:pt x="597" y="165"/>
                    </a:lnTo>
                    <a:lnTo>
                      <a:pt x="594" y="165"/>
                    </a:lnTo>
                    <a:lnTo>
                      <a:pt x="592" y="167"/>
                    </a:lnTo>
                    <a:lnTo>
                      <a:pt x="587" y="169"/>
                    </a:lnTo>
                    <a:lnTo>
                      <a:pt x="582" y="169"/>
                    </a:lnTo>
                    <a:lnTo>
                      <a:pt x="576" y="171"/>
                    </a:lnTo>
                    <a:lnTo>
                      <a:pt x="573" y="172"/>
                    </a:lnTo>
                    <a:lnTo>
                      <a:pt x="568" y="172"/>
                    </a:lnTo>
                    <a:lnTo>
                      <a:pt x="562" y="172"/>
                    </a:lnTo>
                    <a:lnTo>
                      <a:pt x="559" y="167"/>
                    </a:lnTo>
                    <a:lnTo>
                      <a:pt x="557" y="162"/>
                    </a:lnTo>
                    <a:lnTo>
                      <a:pt x="554" y="158"/>
                    </a:lnTo>
                    <a:lnTo>
                      <a:pt x="554" y="162"/>
                    </a:lnTo>
                    <a:lnTo>
                      <a:pt x="550" y="165"/>
                    </a:lnTo>
                    <a:lnTo>
                      <a:pt x="548" y="169"/>
                    </a:lnTo>
                    <a:lnTo>
                      <a:pt x="547" y="172"/>
                    </a:lnTo>
                    <a:lnTo>
                      <a:pt x="538" y="172"/>
                    </a:lnTo>
                    <a:lnTo>
                      <a:pt x="534" y="167"/>
                    </a:lnTo>
                    <a:lnTo>
                      <a:pt x="531" y="160"/>
                    </a:lnTo>
                    <a:lnTo>
                      <a:pt x="528" y="153"/>
                    </a:lnTo>
                    <a:lnTo>
                      <a:pt x="526" y="158"/>
                    </a:lnTo>
                    <a:lnTo>
                      <a:pt x="524" y="162"/>
                    </a:lnTo>
                    <a:lnTo>
                      <a:pt x="522" y="164"/>
                    </a:lnTo>
                    <a:lnTo>
                      <a:pt x="522" y="164"/>
                    </a:lnTo>
                    <a:lnTo>
                      <a:pt x="519" y="164"/>
                    </a:lnTo>
                    <a:lnTo>
                      <a:pt x="515" y="162"/>
                    </a:lnTo>
                    <a:lnTo>
                      <a:pt x="512" y="160"/>
                    </a:lnTo>
                    <a:lnTo>
                      <a:pt x="510" y="158"/>
                    </a:lnTo>
                    <a:lnTo>
                      <a:pt x="510" y="157"/>
                    </a:lnTo>
                    <a:lnTo>
                      <a:pt x="510" y="155"/>
                    </a:lnTo>
                    <a:lnTo>
                      <a:pt x="510" y="153"/>
                    </a:lnTo>
                    <a:lnTo>
                      <a:pt x="510" y="151"/>
                    </a:lnTo>
                    <a:lnTo>
                      <a:pt x="508" y="150"/>
                    </a:lnTo>
                    <a:lnTo>
                      <a:pt x="507" y="150"/>
                    </a:lnTo>
                    <a:lnTo>
                      <a:pt x="505" y="151"/>
                    </a:lnTo>
                    <a:lnTo>
                      <a:pt x="501" y="151"/>
                    </a:lnTo>
                    <a:lnTo>
                      <a:pt x="496" y="153"/>
                    </a:lnTo>
                    <a:lnTo>
                      <a:pt x="493" y="153"/>
                    </a:lnTo>
                    <a:lnTo>
                      <a:pt x="487" y="155"/>
                    </a:lnTo>
                    <a:lnTo>
                      <a:pt x="486" y="153"/>
                    </a:lnTo>
                    <a:lnTo>
                      <a:pt x="484" y="153"/>
                    </a:lnTo>
                    <a:lnTo>
                      <a:pt x="480" y="151"/>
                    </a:lnTo>
                    <a:lnTo>
                      <a:pt x="479" y="150"/>
                    </a:lnTo>
                    <a:lnTo>
                      <a:pt x="475" y="148"/>
                    </a:lnTo>
                    <a:lnTo>
                      <a:pt x="473" y="146"/>
                    </a:lnTo>
                    <a:lnTo>
                      <a:pt x="475" y="136"/>
                    </a:lnTo>
                    <a:lnTo>
                      <a:pt x="473" y="129"/>
                    </a:lnTo>
                    <a:lnTo>
                      <a:pt x="470" y="123"/>
                    </a:lnTo>
                    <a:lnTo>
                      <a:pt x="466" y="115"/>
                    </a:lnTo>
                    <a:lnTo>
                      <a:pt x="466" y="104"/>
                    </a:lnTo>
                    <a:lnTo>
                      <a:pt x="449" y="103"/>
                    </a:lnTo>
                    <a:lnTo>
                      <a:pt x="433" y="97"/>
                    </a:lnTo>
                    <a:lnTo>
                      <a:pt x="419" y="92"/>
                    </a:lnTo>
                    <a:lnTo>
                      <a:pt x="418" y="90"/>
                    </a:lnTo>
                    <a:lnTo>
                      <a:pt x="418" y="89"/>
                    </a:lnTo>
                    <a:lnTo>
                      <a:pt x="418" y="87"/>
                    </a:lnTo>
                    <a:lnTo>
                      <a:pt x="416" y="85"/>
                    </a:lnTo>
                    <a:lnTo>
                      <a:pt x="416" y="80"/>
                    </a:lnTo>
                    <a:lnTo>
                      <a:pt x="423" y="78"/>
                    </a:lnTo>
                    <a:lnTo>
                      <a:pt x="432" y="78"/>
                    </a:lnTo>
                    <a:lnTo>
                      <a:pt x="442" y="76"/>
                    </a:lnTo>
                    <a:lnTo>
                      <a:pt x="445" y="75"/>
                    </a:lnTo>
                    <a:lnTo>
                      <a:pt x="449" y="75"/>
                    </a:lnTo>
                    <a:lnTo>
                      <a:pt x="452" y="73"/>
                    </a:lnTo>
                    <a:lnTo>
                      <a:pt x="458" y="73"/>
                    </a:lnTo>
                    <a:close/>
                    <a:moveTo>
                      <a:pt x="377" y="73"/>
                    </a:moveTo>
                    <a:lnTo>
                      <a:pt x="409" y="73"/>
                    </a:lnTo>
                    <a:lnTo>
                      <a:pt x="409" y="76"/>
                    </a:lnTo>
                    <a:lnTo>
                      <a:pt x="411" y="80"/>
                    </a:lnTo>
                    <a:lnTo>
                      <a:pt x="411" y="83"/>
                    </a:lnTo>
                    <a:lnTo>
                      <a:pt x="412" y="89"/>
                    </a:lnTo>
                    <a:lnTo>
                      <a:pt x="404" y="89"/>
                    </a:lnTo>
                    <a:lnTo>
                      <a:pt x="400" y="89"/>
                    </a:lnTo>
                    <a:lnTo>
                      <a:pt x="397" y="89"/>
                    </a:lnTo>
                    <a:lnTo>
                      <a:pt x="390" y="87"/>
                    </a:lnTo>
                    <a:lnTo>
                      <a:pt x="384" y="87"/>
                    </a:lnTo>
                    <a:lnTo>
                      <a:pt x="377" y="85"/>
                    </a:lnTo>
                    <a:lnTo>
                      <a:pt x="377" y="73"/>
                    </a:lnTo>
                    <a:close/>
                    <a:moveTo>
                      <a:pt x="301" y="69"/>
                    </a:moveTo>
                    <a:lnTo>
                      <a:pt x="308" y="73"/>
                    </a:lnTo>
                    <a:lnTo>
                      <a:pt x="315" y="76"/>
                    </a:lnTo>
                    <a:lnTo>
                      <a:pt x="318" y="82"/>
                    </a:lnTo>
                    <a:lnTo>
                      <a:pt x="322" y="89"/>
                    </a:lnTo>
                    <a:lnTo>
                      <a:pt x="323" y="96"/>
                    </a:lnTo>
                    <a:lnTo>
                      <a:pt x="313" y="96"/>
                    </a:lnTo>
                    <a:lnTo>
                      <a:pt x="313" y="92"/>
                    </a:lnTo>
                    <a:lnTo>
                      <a:pt x="308" y="89"/>
                    </a:lnTo>
                    <a:lnTo>
                      <a:pt x="306" y="85"/>
                    </a:lnTo>
                    <a:lnTo>
                      <a:pt x="304" y="82"/>
                    </a:lnTo>
                    <a:lnTo>
                      <a:pt x="302" y="76"/>
                    </a:lnTo>
                    <a:lnTo>
                      <a:pt x="301" y="69"/>
                    </a:lnTo>
                    <a:close/>
                    <a:moveTo>
                      <a:pt x="489" y="61"/>
                    </a:moveTo>
                    <a:lnTo>
                      <a:pt x="505" y="61"/>
                    </a:lnTo>
                    <a:lnTo>
                      <a:pt x="505" y="69"/>
                    </a:lnTo>
                    <a:lnTo>
                      <a:pt x="489" y="69"/>
                    </a:lnTo>
                    <a:lnTo>
                      <a:pt x="489" y="61"/>
                    </a:lnTo>
                    <a:close/>
                    <a:moveTo>
                      <a:pt x="192" y="61"/>
                    </a:moveTo>
                    <a:lnTo>
                      <a:pt x="201" y="62"/>
                    </a:lnTo>
                    <a:lnTo>
                      <a:pt x="208" y="62"/>
                    </a:lnTo>
                    <a:lnTo>
                      <a:pt x="215" y="64"/>
                    </a:lnTo>
                    <a:lnTo>
                      <a:pt x="220" y="66"/>
                    </a:lnTo>
                    <a:lnTo>
                      <a:pt x="217" y="71"/>
                    </a:lnTo>
                    <a:lnTo>
                      <a:pt x="213" y="76"/>
                    </a:lnTo>
                    <a:lnTo>
                      <a:pt x="210" y="80"/>
                    </a:lnTo>
                    <a:lnTo>
                      <a:pt x="205" y="85"/>
                    </a:lnTo>
                    <a:lnTo>
                      <a:pt x="199" y="89"/>
                    </a:lnTo>
                    <a:lnTo>
                      <a:pt x="194" y="90"/>
                    </a:lnTo>
                    <a:lnTo>
                      <a:pt x="191" y="90"/>
                    </a:lnTo>
                    <a:lnTo>
                      <a:pt x="185" y="89"/>
                    </a:lnTo>
                    <a:lnTo>
                      <a:pt x="182" y="85"/>
                    </a:lnTo>
                    <a:lnTo>
                      <a:pt x="180" y="82"/>
                    </a:lnTo>
                    <a:lnTo>
                      <a:pt x="178" y="78"/>
                    </a:lnTo>
                    <a:lnTo>
                      <a:pt x="178" y="73"/>
                    </a:lnTo>
                    <a:lnTo>
                      <a:pt x="185" y="68"/>
                    </a:lnTo>
                    <a:lnTo>
                      <a:pt x="192" y="61"/>
                    </a:lnTo>
                    <a:close/>
                    <a:moveTo>
                      <a:pt x="435" y="54"/>
                    </a:moveTo>
                    <a:lnTo>
                      <a:pt x="440" y="54"/>
                    </a:lnTo>
                    <a:lnTo>
                      <a:pt x="444" y="54"/>
                    </a:lnTo>
                    <a:lnTo>
                      <a:pt x="447" y="54"/>
                    </a:lnTo>
                    <a:lnTo>
                      <a:pt x="449" y="54"/>
                    </a:lnTo>
                    <a:lnTo>
                      <a:pt x="452" y="54"/>
                    </a:lnTo>
                    <a:lnTo>
                      <a:pt x="456" y="54"/>
                    </a:lnTo>
                    <a:lnTo>
                      <a:pt x="461" y="54"/>
                    </a:lnTo>
                    <a:lnTo>
                      <a:pt x="461" y="61"/>
                    </a:lnTo>
                    <a:lnTo>
                      <a:pt x="438" y="66"/>
                    </a:lnTo>
                    <a:lnTo>
                      <a:pt x="435" y="54"/>
                    </a:lnTo>
                    <a:close/>
                    <a:moveTo>
                      <a:pt x="220" y="43"/>
                    </a:moveTo>
                    <a:lnTo>
                      <a:pt x="227" y="45"/>
                    </a:lnTo>
                    <a:lnTo>
                      <a:pt x="234" y="47"/>
                    </a:lnTo>
                    <a:lnTo>
                      <a:pt x="240" y="50"/>
                    </a:lnTo>
                    <a:lnTo>
                      <a:pt x="236" y="50"/>
                    </a:lnTo>
                    <a:lnTo>
                      <a:pt x="227" y="54"/>
                    </a:lnTo>
                    <a:lnTo>
                      <a:pt x="217" y="54"/>
                    </a:lnTo>
                    <a:lnTo>
                      <a:pt x="205" y="54"/>
                    </a:lnTo>
                    <a:lnTo>
                      <a:pt x="205" y="50"/>
                    </a:lnTo>
                    <a:lnTo>
                      <a:pt x="208" y="50"/>
                    </a:lnTo>
                    <a:lnTo>
                      <a:pt x="212" y="47"/>
                    </a:lnTo>
                    <a:lnTo>
                      <a:pt x="217" y="45"/>
                    </a:lnTo>
                    <a:lnTo>
                      <a:pt x="220" y="43"/>
                    </a:lnTo>
                    <a:close/>
                    <a:moveTo>
                      <a:pt x="2671" y="41"/>
                    </a:moveTo>
                    <a:lnTo>
                      <a:pt x="2688" y="43"/>
                    </a:lnTo>
                    <a:lnTo>
                      <a:pt x="2692" y="47"/>
                    </a:lnTo>
                    <a:lnTo>
                      <a:pt x="2694" y="50"/>
                    </a:lnTo>
                    <a:lnTo>
                      <a:pt x="2697" y="54"/>
                    </a:lnTo>
                    <a:lnTo>
                      <a:pt x="2695" y="57"/>
                    </a:lnTo>
                    <a:lnTo>
                      <a:pt x="2695" y="59"/>
                    </a:lnTo>
                    <a:lnTo>
                      <a:pt x="2695" y="59"/>
                    </a:lnTo>
                    <a:lnTo>
                      <a:pt x="2694" y="61"/>
                    </a:lnTo>
                    <a:lnTo>
                      <a:pt x="2694" y="61"/>
                    </a:lnTo>
                    <a:lnTo>
                      <a:pt x="2683" y="75"/>
                    </a:lnTo>
                    <a:lnTo>
                      <a:pt x="2669" y="85"/>
                    </a:lnTo>
                    <a:lnTo>
                      <a:pt x="2653" y="94"/>
                    </a:lnTo>
                    <a:lnTo>
                      <a:pt x="2634" y="101"/>
                    </a:lnTo>
                    <a:lnTo>
                      <a:pt x="2617" y="108"/>
                    </a:lnTo>
                    <a:lnTo>
                      <a:pt x="2601" y="115"/>
                    </a:lnTo>
                    <a:lnTo>
                      <a:pt x="2584" y="129"/>
                    </a:lnTo>
                    <a:lnTo>
                      <a:pt x="2564" y="150"/>
                    </a:lnTo>
                    <a:lnTo>
                      <a:pt x="2544" y="174"/>
                    </a:lnTo>
                    <a:lnTo>
                      <a:pt x="2524" y="202"/>
                    </a:lnTo>
                    <a:lnTo>
                      <a:pt x="2509" y="230"/>
                    </a:lnTo>
                    <a:lnTo>
                      <a:pt x="2498" y="258"/>
                    </a:lnTo>
                    <a:lnTo>
                      <a:pt x="2493" y="284"/>
                    </a:lnTo>
                    <a:lnTo>
                      <a:pt x="2495" y="293"/>
                    </a:lnTo>
                    <a:lnTo>
                      <a:pt x="2502" y="303"/>
                    </a:lnTo>
                    <a:lnTo>
                      <a:pt x="2510" y="314"/>
                    </a:lnTo>
                    <a:lnTo>
                      <a:pt x="2521" y="322"/>
                    </a:lnTo>
                    <a:lnTo>
                      <a:pt x="2521" y="326"/>
                    </a:lnTo>
                    <a:lnTo>
                      <a:pt x="2516" y="326"/>
                    </a:lnTo>
                    <a:lnTo>
                      <a:pt x="2512" y="335"/>
                    </a:lnTo>
                    <a:lnTo>
                      <a:pt x="2498" y="329"/>
                    </a:lnTo>
                    <a:lnTo>
                      <a:pt x="2482" y="326"/>
                    </a:lnTo>
                    <a:lnTo>
                      <a:pt x="2477" y="312"/>
                    </a:lnTo>
                    <a:lnTo>
                      <a:pt x="2468" y="300"/>
                    </a:lnTo>
                    <a:lnTo>
                      <a:pt x="2460" y="291"/>
                    </a:lnTo>
                    <a:lnTo>
                      <a:pt x="2451" y="282"/>
                    </a:lnTo>
                    <a:lnTo>
                      <a:pt x="2444" y="268"/>
                    </a:lnTo>
                    <a:lnTo>
                      <a:pt x="2454" y="261"/>
                    </a:lnTo>
                    <a:lnTo>
                      <a:pt x="2460" y="258"/>
                    </a:lnTo>
                    <a:lnTo>
                      <a:pt x="2460" y="253"/>
                    </a:lnTo>
                    <a:lnTo>
                      <a:pt x="2458" y="249"/>
                    </a:lnTo>
                    <a:lnTo>
                      <a:pt x="2456" y="242"/>
                    </a:lnTo>
                    <a:lnTo>
                      <a:pt x="2458" y="235"/>
                    </a:lnTo>
                    <a:lnTo>
                      <a:pt x="2463" y="226"/>
                    </a:lnTo>
                    <a:lnTo>
                      <a:pt x="2470" y="221"/>
                    </a:lnTo>
                    <a:lnTo>
                      <a:pt x="2477" y="214"/>
                    </a:lnTo>
                    <a:lnTo>
                      <a:pt x="2482" y="204"/>
                    </a:lnTo>
                    <a:lnTo>
                      <a:pt x="2479" y="202"/>
                    </a:lnTo>
                    <a:lnTo>
                      <a:pt x="2475" y="200"/>
                    </a:lnTo>
                    <a:lnTo>
                      <a:pt x="2475" y="199"/>
                    </a:lnTo>
                    <a:lnTo>
                      <a:pt x="2474" y="199"/>
                    </a:lnTo>
                    <a:lnTo>
                      <a:pt x="2474" y="197"/>
                    </a:lnTo>
                    <a:lnTo>
                      <a:pt x="2474" y="195"/>
                    </a:lnTo>
                    <a:lnTo>
                      <a:pt x="2482" y="186"/>
                    </a:lnTo>
                    <a:lnTo>
                      <a:pt x="2491" y="178"/>
                    </a:lnTo>
                    <a:lnTo>
                      <a:pt x="2496" y="165"/>
                    </a:lnTo>
                    <a:lnTo>
                      <a:pt x="2498" y="162"/>
                    </a:lnTo>
                    <a:lnTo>
                      <a:pt x="2496" y="157"/>
                    </a:lnTo>
                    <a:lnTo>
                      <a:pt x="2496" y="153"/>
                    </a:lnTo>
                    <a:lnTo>
                      <a:pt x="2495" y="151"/>
                    </a:lnTo>
                    <a:lnTo>
                      <a:pt x="2495" y="146"/>
                    </a:lnTo>
                    <a:lnTo>
                      <a:pt x="2495" y="143"/>
                    </a:lnTo>
                    <a:lnTo>
                      <a:pt x="2496" y="137"/>
                    </a:lnTo>
                    <a:lnTo>
                      <a:pt x="2510" y="122"/>
                    </a:lnTo>
                    <a:lnTo>
                      <a:pt x="2528" y="106"/>
                    </a:lnTo>
                    <a:lnTo>
                      <a:pt x="2550" y="90"/>
                    </a:lnTo>
                    <a:lnTo>
                      <a:pt x="2573" y="78"/>
                    </a:lnTo>
                    <a:lnTo>
                      <a:pt x="2592" y="69"/>
                    </a:lnTo>
                    <a:lnTo>
                      <a:pt x="2624" y="69"/>
                    </a:lnTo>
                    <a:lnTo>
                      <a:pt x="2634" y="64"/>
                    </a:lnTo>
                    <a:lnTo>
                      <a:pt x="2641" y="59"/>
                    </a:lnTo>
                    <a:lnTo>
                      <a:pt x="2646" y="52"/>
                    </a:lnTo>
                    <a:lnTo>
                      <a:pt x="2652" y="48"/>
                    </a:lnTo>
                    <a:lnTo>
                      <a:pt x="2659" y="45"/>
                    </a:lnTo>
                    <a:lnTo>
                      <a:pt x="2671" y="41"/>
                    </a:lnTo>
                    <a:close/>
                    <a:moveTo>
                      <a:pt x="400" y="15"/>
                    </a:moveTo>
                    <a:lnTo>
                      <a:pt x="416" y="15"/>
                    </a:lnTo>
                    <a:lnTo>
                      <a:pt x="421" y="22"/>
                    </a:lnTo>
                    <a:lnTo>
                      <a:pt x="428" y="29"/>
                    </a:lnTo>
                    <a:lnTo>
                      <a:pt x="435" y="34"/>
                    </a:lnTo>
                    <a:lnTo>
                      <a:pt x="432" y="38"/>
                    </a:lnTo>
                    <a:lnTo>
                      <a:pt x="430" y="40"/>
                    </a:lnTo>
                    <a:lnTo>
                      <a:pt x="428" y="41"/>
                    </a:lnTo>
                    <a:lnTo>
                      <a:pt x="426" y="45"/>
                    </a:lnTo>
                    <a:lnTo>
                      <a:pt x="425" y="48"/>
                    </a:lnTo>
                    <a:lnTo>
                      <a:pt x="423" y="54"/>
                    </a:lnTo>
                    <a:lnTo>
                      <a:pt x="418" y="54"/>
                    </a:lnTo>
                    <a:lnTo>
                      <a:pt x="411" y="54"/>
                    </a:lnTo>
                    <a:lnTo>
                      <a:pt x="407" y="52"/>
                    </a:lnTo>
                    <a:lnTo>
                      <a:pt x="402" y="52"/>
                    </a:lnTo>
                    <a:lnTo>
                      <a:pt x="397" y="50"/>
                    </a:lnTo>
                    <a:lnTo>
                      <a:pt x="397" y="43"/>
                    </a:lnTo>
                    <a:lnTo>
                      <a:pt x="398" y="38"/>
                    </a:lnTo>
                    <a:lnTo>
                      <a:pt x="400" y="31"/>
                    </a:lnTo>
                    <a:lnTo>
                      <a:pt x="400" y="24"/>
                    </a:lnTo>
                    <a:lnTo>
                      <a:pt x="400" y="15"/>
                    </a:lnTo>
                    <a:close/>
                    <a:moveTo>
                      <a:pt x="3165" y="0"/>
                    </a:moveTo>
                    <a:lnTo>
                      <a:pt x="3184" y="0"/>
                    </a:lnTo>
                    <a:lnTo>
                      <a:pt x="3188" y="5"/>
                    </a:lnTo>
                    <a:lnTo>
                      <a:pt x="3189" y="7"/>
                    </a:lnTo>
                    <a:lnTo>
                      <a:pt x="3191" y="10"/>
                    </a:lnTo>
                    <a:lnTo>
                      <a:pt x="3195" y="14"/>
                    </a:lnTo>
                    <a:lnTo>
                      <a:pt x="3196" y="19"/>
                    </a:lnTo>
                    <a:lnTo>
                      <a:pt x="3191" y="21"/>
                    </a:lnTo>
                    <a:lnTo>
                      <a:pt x="3189" y="22"/>
                    </a:lnTo>
                    <a:lnTo>
                      <a:pt x="3186" y="24"/>
                    </a:lnTo>
                    <a:lnTo>
                      <a:pt x="3184" y="27"/>
                    </a:lnTo>
                    <a:lnTo>
                      <a:pt x="3182" y="29"/>
                    </a:lnTo>
                    <a:lnTo>
                      <a:pt x="3181" y="34"/>
                    </a:lnTo>
                    <a:lnTo>
                      <a:pt x="3195" y="38"/>
                    </a:lnTo>
                    <a:lnTo>
                      <a:pt x="3202" y="41"/>
                    </a:lnTo>
                    <a:lnTo>
                      <a:pt x="3209" y="48"/>
                    </a:lnTo>
                    <a:lnTo>
                      <a:pt x="3216" y="57"/>
                    </a:lnTo>
                    <a:lnTo>
                      <a:pt x="3228" y="52"/>
                    </a:lnTo>
                    <a:lnTo>
                      <a:pt x="3240" y="50"/>
                    </a:lnTo>
                    <a:lnTo>
                      <a:pt x="3254" y="48"/>
                    </a:lnTo>
                    <a:lnTo>
                      <a:pt x="3270" y="43"/>
                    </a:lnTo>
                    <a:lnTo>
                      <a:pt x="3271" y="41"/>
                    </a:lnTo>
                    <a:lnTo>
                      <a:pt x="3271" y="41"/>
                    </a:lnTo>
                    <a:lnTo>
                      <a:pt x="3273" y="43"/>
                    </a:lnTo>
                    <a:lnTo>
                      <a:pt x="3273" y="45"/>
                    </a:lnTo>
                    <a:lnTo>
                      <a:pt x="3273" y="47"/>
                    </a:lnTo>
                    <a:lnTo>
                      <a:pt x="3287" y="54"/>
                    </a:lnTo>
                    <a:lnTo>
                      <a:pt x="3298" y="62"/>
                    </a:lnTo>
                    <a:lnTo>
                      <a:pt x="3306" y="73"/>
                    </a:lnTo>
                    <a:lnTo>
                      <a:pt x="3315" y="85"/>
                    </a:lnTo>
                    <a:lnTo>
                      <a:pt x="3315" y="108"/>
                    </a:lnTo>
                    <a:lnTo>
                      <a:pt x="3303" y="117"/>
                    </a:lnTo>
                    <a:lnTo>
                      <a:pt x="3298" y="125"/>
                    </a:lnTo>
                    <a:lnTo>
                      <a:pt x="3294" y="134"/>
                    </a:lnTo>
                    <a:lnTo>
                      <a:pt x="3289" y="143"/>
                    </a:lnTo>
                    <a:lnTo>
                      <a:pt x="3275" y="151"/>
                    </a:lnTo>
                    <a:lnTo>
                      <a:pt x="3259" y="160"/>
                    </a:lnTo>
                    <a:lnTo>
                      <a:pt x="3243" y="171"/>
                    </a:lnTo>
                    <a:lnTo>
                      <a:pt x="3231" y="185"/>
                    </a:lnTo>
                    <a:lnTo>
                      <a:pt x="3235" y="185"/>
                    </a:lnTo>
                    <a:lnTo>
                      <a:pt x="3247" y="178"/>
                    </a:lnTo>
                    <a:lnTo>
                      <a:pt x="3261" y="176"/>
                    </a:lnTo>
                    <a:lnTo>
                      <a:pt x="3277" y="178"/>
                    </a:lnTo>
                    <a:lnTo>
                      <a:pt x="3277" y="181"/>
                    </a:lnTo>
                    <a:lnTo>
                      <a:pt x="3275" y="185"/>
                    </a:lnTo>
                    <a:lnTo>
                      <a:pt x="3275" y="186"/>
                    </a:lnTo>
                    <a:lnTo>
                      <a:pt x="3275" y="188"/>
                    </a:lnTo>
                    <a:lnTo>
                      <a:pt x="3275" y="188"/>
                    </a:lnTo>
                    <a:lnTo>
                      <a:pt x="3275" y="190"/>
                    </a:lnTo>
                    <a:lnTo>
                      <a:pt x="3277" y="190"/>
                    </a:lnTo>
                    <a:lnTo>
                      <a:pt x="3280" y="192"/>
                    </a:lnTo>
                    <a:lnTo>
                      <a:pt x="3285" y="186"/>
                    </a:lnTo>
                    <a:lnTo>
                      <a:pt x="3292" y="181"/>
                    </a:lnTo>
                    <a:lnTo>
                      <a:pt x="3299" y="176"/>
                    </a:lnTo>
                    <a:lnTo>
                      <a:pt x="3308" y="172"/>
                    </a:lnTo>
                    <a:lnTo>
                      <a:pt x="3308" y="178"/>
                    </a:lnTo>
                    <a:lnTo>
                      <a:pt x="3305" y="183"/>
                    </a:lnTo>
                    <a:lnTo>
                      <a:pt x="3303" y="188"/>
                    </a:lnTo>
                    <a:lnTo>
                      <a:pt x="3301" y="195"/>
                    </a:lnTo>
                    <a:lnTo>
                      <a:pt x="3299" y="204"/>
                    </a:lnTo>
                    <a:lnTo>
                      <a:pt x="3301" y="206"/>
                    </a:lnTo>
                    <a:lnTo>
                      <a:pt x="3301" y="206"/>
                    </a:lnTo>
                    <a:lnTo>
                      <a:pt x="3301" y="206"/>
                    </a:lnTo>
                    <a:lnTo>
                      <a:pt x="3301" y="206"/>
                    </a:lnTo>
                    <a:lnTo>
                      <a:pt x="3303" y="206"/>
                    </a:lnTo>
                    <a:lnTo>
                      <a:pt x="3303" y="207"/>
                    </a:lnTo>
                    <a:lnTo>
                      <a:pt x="3312" y="207"/>
                    </a:lnTo>
                    <a:lnTo>
                      <a:pt x="3312" y="195"/>
                    </a:lnTo>
                    <a:lnTo>
                      <a:pt x="3329" y="193"/>
                    </a:lnTo>
                    <a:lnTo>
                      <a:pt x="3345" y="193"/>
                    </a:lnTo>
                    <a:lnTo>
                      <a:pt x="3357" y="195"/>
                    </a:lnTo>
                    <a:lnTo>
                      <a:pt x="3369" y="204"/>
                    </a:lnTo>
                    <a:lnTo>
                      <a:pt x="3369" y="206"/>
                    </a:lnTo>
                    <a:lnTo>
                      <a:pt x="3369" y="211"/>
                    </a:lnTo>
                    <a:lnTo>
                      <a:pt x="3371" y="216"/>
                    </a:lnTo>
                    <a:lnTo>
                      <a:pt x="3371" y="221"/>
                    </a:lnTo>
                    <a:lnTo>
                      <a:pt x="3373" y="226"/>
                    </a:lnTo>
                    <a:lnTo>
                      <a:pt x="3423" y="230"/>
                    </a:lnTo>
                    <a:lnTo>
                      <a:pt x="3427" y="219"/>
                    </a:lnTo>
                    <a:lnTo>
                      <a:pt x="3427" y="216"/>
                    </a:lnTo>
                    <a:lnTo>
                      <a:pt x="3427" y="214"/>
                    </a:lnTo>
                    <a:lnTo>
                      <a:pt x="3427" y="211"/>
                    </a:lnTo>
                    <a:lnTo>
                      <a:pt x="3427" y="206"/>
                    </a:lnTo>
                    <a:lnTo>
                      <a:pt x="3427" y="200"/>
                    </a:lnTo>
                    <a:lnTo>
                      <a:pt x="3430" y="199"/>
                    </a:lnTo>
                    <a:lnTo>
                      <a:pt x="3430" y="199"/>
                    </a:lnTo>
                    <a:lnTo>
                      <a:pt x="3432" y="199"/>
                    </a:lnTo>
                    <a:lnTo>
                      <a:pt x="3432" y="197"/>
                    </a:lnTo>
                    <a:lnTo>
                      <a:pt x="3434" y="195"/>
                    </a:lnTo>
                    <a:lnTo>
                      <a:pt x="3444" y="200"/>
                    </a:lnTo>
                    <a:lnTo>
                      <a:pt x="3455" y="206"/>
                    </a:lnTo>
                    <a:lnTo>
                      <a:pt x="3465" y="211"/>
                    </a:lnTo>
                    <a:lnTo>
                      <a:pt x="3476" y="202"/>
                    </a:lnTo>
                    <a:lnTo>
                      <a:pt x="3488" y="197"/>
                    </a:lnTo>
                    <a:lnTo>
                      <a:pt x="3507" y="195"/>
                    </a:lnTo>
                    <a:lnTo>
                      <a:pt x="3507" y="200"/>
                    </a:lnTo>
                    <a:lnTo>
                      <a:pt x="3510" y="200"/>
                    </a:lnTo>
                    <a:lnTo>
                      <a:pt x="3519" y="235"/>
                    </a:lnTo>
                    <a:lnTo>
                      <a:pt x="3507" y="247"/>
                    </a:lnTo>
                    <a:lnTo>
                      <a:pt x="3500" y="265"/>
                    </a:lnTo>
                    <a:lnTo>
                      <a:pt x="3502" y="268"/>
                    </a:lnTo>
                    <a:lnTo>
                      <a:pt x="3504" y="272"/>
                    </a:lnTo>
                    <a:lnTo>
                      <a:pt x="3504" y="275"/>
                    </a:lnTo>
                    <a:lnTo>
                      <a:pt x="3505" y="279"/>
                    </a:lnTo>
                    <a:lnTo>
                      <a:pt x="3507" y="284"/>
                    </a:lnTo>
                    <a:lnTo>
                      <a:pt x="3516" y="293"/>
                    </a:lnTo>
                    <a:lnTo>
                      <a:pt x="3528" y="300"/>
                    </a:lnTo>
                    <a:lnTo>
                      <a:pt x="3538" y="307"/>
                    </a:lnTo>
                    <a:lnTo>
                      <a:pt x="3538" y="307"/>
                    </a:lnTo>
                    <a:lnTo>
                      <a:pt x="3540" y="305"/>
                    </a:lnTo>
                    <a:lnTo>
                      <a:pt x="3540" y="305"/>
                    </a:lnTo>
                    <a:lnTo>
                      <a:pt x="3540" y="305"/>
                    </a:lnTo>
                    <a:lnTo>
                      <a:pt x="3540" y="305"/>
                    </a:lnTo>
                    <a:lnTo>
                      <a:pt x="3542" y="303"/>
                    </a:lnTo>
                    <a:lnTo>
                      <a:pt x="3547" y="295"/>
                    </a:lnTo>
                    <a:lnTo>
                      <a:pt x="3551" y="284"/>
                    </a:lnTo>
                    <a:lnTo>
                      <a:pt x="3554" y="274"/>
                    </a:lnTo>
                    <a:lnTo>
                      <a:pt x="3561" y="265"/>
                    </a:lnTo>
                    <a:lnTo>
                      <a:pt x="3561" y="274"/>
                    </a:lnTo>
                    <a:lnTo>
                      <a:pt x="3563" y="281"/>
                    </a:lnTo>
                    <a:lnTo>
                      <a:pt x="3566" y="286"/>
                    </a:lnTo>
                    <a:lnTo>
                      <a:pt x="3572" y="289"/>
                    </a:lnTo>
                    <a:lnTo>
                      <a:pt x="3579" y="291"/>
                    </a:lnTo>
                    <a:lnTo>
                      <a:pt x="3587" y="293"/>
                    </a:lnTo>
                    <a:lnTo>
                      <a:pt x="3600" y="272"/>
                    </a:lnTo>
                    <a:lnTo>
                      <a:pt x="3605" y="277"/>
                    </a:lnTo>
                    <a:lnTo>
                      <a:pt x="3610" y="281"/>
                    </a:lnTo>
                    <a:lnTo>
                      <a:pt x="3613" y="286"/>
                    </a:lnTo>
                    <a:lnTo>
                      <a:pt x="3619" y="289"/>
                    </a:lnTo>
                    <a:lnTo>
                      <a:pt x="3626" y="293"/>
                    </a:lnTo>
                    <a:lnTo>
                      <a:pt x="3629" y="289"/>
                    </a:lnTo>
                    <a:lnTo>
                      <a:pt x="3633" y="286"/>
                    </a:lnTo>
                    <a:lnTo>
                      <a:pt x="3636" y="286"/>
                    </a:lnTo>
                    <a:lnTo>
                      <a:pt x="3638" y="286"/>
                    </a:lnTo>
                    <a:lnTo>
                      <a:pt x="3643" y="286"/>
                    </a:lnTo>
                    <a:lnTo>
                      <a:pt x="3647" y="288"/>
                    </a:lnTo>
                    <a:lnTo>
                      <a:pt x="3654" y="288"/>
                    </a:lnTo>
                    <a:lnTo>
                      <a:pt x="3652" y="270"/>
                    </a:lnTo>
                    <a:lnTo>
                      <a:pt x="3648" y="258"/>
                    </a:lnTo>
                    <a:lnTo>
                      <a:pt x="3645" y="242"/>
                    </a:lnTo>
                    <a:lnTo>
                      <a:pt x="3657" y="239"/>
                    </a:lnTo>
                    <a:lnTo>
                      <a:pt x="3668" y="235"/>
                    </a:lnTo>
                    <a:lnTo>
                      <a:pt x="3685" y="235"/>
                    </a:lnTo>
                    <a:lnTo>
                      <a:pt x="3704" y="237"/>
                    </a:lnTo>
                    <a:lnTo>
                      <a:pt x="3723" y="242"/>
                    </a:lnTo>
                    <a:lnTo>
                      <a:pt x="3741" y="247"/>
                    </a:lnTo>
                    <a:lnTo>
                      <a:pt x="3757" y="253"/>
                    </a:lnTo>
                    <a:lnTo>
                      <a:pt x="3764" y="258"/>
                    </a:lnTo>
                    <a:lnTo>
                      <a:pt x="3767" y="261"/>
                    </a:lnTo>
                    <a:lnTo>
                      <a:pt x="3769" y="267"/>
                    </a:lnTo>
                    <a:lnTo>
                      <a:pt x="3769" y="270"/>
                    </a:lnTo>
                    <a:lnTo>
                      <a:pt x="3771" y="272"/>
                    </a:lnTo>
                    <a:lnTo>
                      <a:pt x="3771" y="275"/>
                    </a:lnTo>
                    <a:lnTo>
                      <a:pt x="3774" y="277"/>
                    </a:lnTo>
                    <a:lnTo>
                      <a:pt x="3778" y="279"/>
                    </a:lnTo>
                    <a:lnTo>
                      <a:pt x="3783" y="281"/>
                    </a:lnTo>
                    <a:lnTo>
                      <a:pt x="3793" y="277"/>
                    </a:lnTo>
                    <a:lnTo>
                      <a:pt x="3805" y="277"/>
                    </a:lnTo>
                    <a:lnTo>
                      <a:pt x="3818" y="277"/>
                    </a:lnTo>
                    <a:lnTo>
                      <a:pt x="3823" y="288"/>
                    </a:lnTo>
                    <a:lnTo>
                      <a:pt x="3830" y="298"/>
                    </a:lnTo>
                    <a:lnTo>
                      <a:pt x="3840" y="307"/>
                    </a:lnTo>
                    <a:lnTo>
                      <a:pt x="3853" y="312"/>
                    </a:lnTo>
                    <a:lnTo>
                      <a:pt x="3865" y="307"/>
                    </a:lnTo>
                    <a:lnTo>
                      <a:pt x="3882" y="307"/>
                    </a:lnTo>
                    <a:lnTo>
                      <a:pt x="3898" y="309"/>
                    </a:lnTo>
                    <a:lnTo>
                      <a:pt x="3914" y="312"/>
                    </a:lnTo>
                    <a:lnTo>
                      <a:pt x="3926" y="315"/>
                    </a:lnTo>
                    <a:lnTo>
                      <a:pt x="3931" y="331"/>
                    </a:lnTo>
                    <a:lnTo>
                      <a:pt x="3933" y="345"/>
                    </a:lnTo>
                    <a:lnTo>
                      <a:pt x="3936" y="357"/>
                    </a:lnTo>
                    <a:lnTo>
                      <a:pt x="3940" y="359"/>
                    </a:lnTo>
                    <a:lnTo>
                      <a:pt x="3942" y="363"/>
                    </a:lnTo>
                    <a:lnTo>
                      <a:pt x="3945" y="364"/>
                    </a:lnTo>
                    <a:lnTo>
                      <a:pt x="3978" y="361"/>
                    </a:lnTo>
                    <a:lnTo>
                      <a:pt x="4011" y="361"/>
                    </a:lnTo>
                    <a:lnTo>
                      <a:pt x="4045" y="361"/>
                    </a:lnTo>
                    <a:lnTo>
                      <a:pt x="4048" y="368"/>
                    </a:lnTo>
                    <a:lnTo>
                      <a:pt x="4053" y="373"/>
                    </a:lnTo>
                    <a:lnTo>
                      <a:pt x="4059" y="380"/>
                    </a:lnTo>
                    <a:lnTo>
                      <a:pt x="4064" y="384"/>
                    </a:lnTo>
                    <a:lnTo>
                      <a:pt x="4071" y="389"/>
                    </a:lnTo>
                    <a:lnTo>
                      <a:pt x="4071" y="384"/>
                    </a:lnTo>
                    <a:lnTo>
                      <a:pt x="4073" y="382"/>
                    </a:lnTo>
                    <a:lnTo>
                      <a:pt x="4074" y="378"/>
                    </a:lnTo>
                    <a:lnTo>
                      <a:pt x="4074" y="375"/>
                    </a:lnTo>
                    <a:lnTo>
                      <a:pt x="4076" y="370"/>
                    </a:lnTo>
                    <a:lnTo>
                      <a:pt x="4073" y="364"/>
                    </a:lnTo>
                    <a:lnTo>
                      <a:pt x="4071" y="361"/>
                    </a:lnTo>
                    <a:lnTo>
                      <a:pt x="4069" y="359"/>
                    </a:lnTo>
                    <a:lnTo>
                      <a:pt x="4069" y="356"/>
                    </a:lnTo>
                    <a:lnTo>
                      <a:pt x="4071" y="352"/>
                    </a:lnTo>
                    <a:lnTo>
                      <a:pt x="4071" y="347"/>
                    </a:lnTo>
                    <a:lnTo>
                      <a:pt x="4071" y="342"/>
                    </a:lnTo>
                    <a:lnTo>
                      <a:pt x="4088" y="345"/>
                    </a:lnTo>
                    <a:lnTo>
                      <a:pt x="4100" y="352"/>
                    </a:lnTo>
                    <a:lnTo>
                      <a:pt x="4114" y="357"/>
                    </a:lnTo>
                    <a:lnTo>
                      <a:pt x="4120" y="357"/>
                    </a:lnTo>
                    <a:lnTo>
                      <a:pt x="4125" y="357"/>
                    </a:lnTo>
                    <a:lnTo>
                      <a:pt x="4130" y="356"/>
                    </a:lnTo>
                    <a:lnTo>
                      <a:pt x="4134" y="352"/>
                    </a:lnTo>
                    <a:lnTo>
                      <a:pt x="4137" y="350"/>
                    </a:lnTo>
                    <a:lnTo>
                      <a:pt x="4141" y="349"/>
                    </a:lnTo>
                    <a:lnTo>
                      <a:pt x="4198" y="373"/>
                    </a:lnTo>
                    <a:lnTo>
                      <a:pt x="4230" y="406"/>
                    </a:lnTo>
                    <a:lnTo>
                      <a:pt x="4235" y="410"/>
                    </a:lnTo>
                    <a:lnTo>
                      <a:pt x="4240" y="410"/>
                    </a:lnTo>
                    <a:lnTo>
                      <a:pt x="4245" y="411"/>
                    </a:lnTo>
                    <a:lnTo>
                      <a:pt x="4251" y="411"/>
                    </a:lnTo>
                    <a:lnTo>
                      <a:pt x="4256" y="415"/>
                    </a:lnTo>
                    <a:lnTo>
                      <a:pt x="4266" y="424"/>
                    </a:lnTo>
                    <a:lnTo>
                      <a:pt x="4273" y="434"/>
                    </a:lnTo>
                    <a:lnTo>
                      <a:pt x="4280" y="443"/>
                    </a:lnTo>
                    <a:lnTo>
                      <a:pt x="4289" y="450"/>
                    </a:lnTo>
                    <a:lnTo>
                      <a:pt x="4306" y="453"/>
                    </a:lnTo>
                    <a:lnTo>
                      <a:pt x="4308" y="452"/>
                    </a:lnTo>
                    <a:lnTo>
                      <a:pt x="4310" y="452"/>
                    </a:lnTo>
                    <a:lnTo>
                      <a:pt x="4312" y="450"/>
                    </a:lnTo>
                    <a:lnTo>
                      <a:pt x="4313" y="450"/>
                    </a:lnTo>
                    <a:lnTo>
                      <a:pt x="4317" y="450"/>
                    </a:lnTo>
                    <a:lnTo>
                      <a:pt x="4327" y="462"/>
                    </a:lnTo>
                    <a:lnTo>
                      <a:pt x="4338" y="474"/>
                    </a:lnTo>
                    <a:lnTo>
                      <a:pt x="4347" y="487"/>
                    </a:lnTo>
                    <a:lnTo>
                      <a:pt x="4352" y="504"/>
                    </a:lnTo>
                    <a:lnTo>
                      <a:pt x="4317" y="504"/>
                    </a:lnTo>
                    <a:lnTo>
                      <a:pt x="4315" y="507"/>
                    </a:lnTo>
                    <a:lnTo>
                      <a:pt x="4312" y="511"/>
                    </a:lnTo>
                    <a:lnTo>
                      <a:pt x="4310" y="513"/>
                    </a:lnTo>
                    <a:lnTo>
                      <a:pt x="4308" y="518"/>
                    </a:lnTo>
                    <a:lnTo>
                      <a:pt x="4306" y="523"/>
                    </a:lnTo>
                    <a:lnTo>
                      <a:pt x="4310" y="525"/>
                    </a:lnTo>
                    <a:lnTo>
                      <a:pt x="4312" y="527"/>
                    </a:lnTo>
                    <a:lnTo>
                      <a:pt x="4313" y="528"/>
                    </a:lnTo>
                    <a:lnTo>
                      <a:pt x="4315" y="532"/>
                    </a:lnTo>
                    <a:lnTo>
                      <a:pt x="4315" y="534"/>
                    </a:lnTo>
                    <a:lnTo>
                      <a:pt x="4313" y="537"/>
                    </a:lnTo>
                    <a:lnTo>
                      <a:pt x="4310" y="542"/>
                    </a:lnTo>
                    <a:lnTo>
                      <a:pt x="4308" y="544"/>
                    </a:lnTo>
                    <a:lnTo>
                      <a:pt x="4305" y="546"/>
                    </a:lnTo>
                    <a:lnTo>
                      <a:pt x="4301" y="546"/>
                    </a:lnTo>
                    <a:lnTo>
                      <a:pt x="4298" y="546"/>
                    </a:lnTo>
                    <a:lnTo>
                      <a:pt x="4291" y="546"/>
                    </a:lnTo>
                    <a:lnTo>
                      <a:pt x="4284" y="535"/>
                    </a:lnTo>
                    <a:lnTo>
                      <a:pt x="4273" y="530"/>
                    </a:lnTo>
                    <a:lnTo>
                      <a:pt x="4259" y="527"/>
                    </a:lnTo>
                    <a:lnTo>
                      <a:pt x="4259" y="514"/>
                    </a:lnTo>
                    <a:lnTo>
                      <a:pt x="4256" y="513"/>
                    </a:lnTo>
                    <a:lnTo>
                      <a:pt x="4252" y="511"/>
                    </a:lnTo>
                    <a:lnTo>
                      <a:pt x="4251" y="509"/>
                    </a:lnTo>
                    <a:lnTo>
                      <a:pt x="4247" y="507"/>
                    </a:lnTo>
                    <a:lnTo>
                      <a:pt x="4240" y="507"/>
                    </a:lnTo>
                    <a:lnTo>
                      <a:pt x="4238" y="507"/>
                    </a:lnTo>
                    <a:lnTo>
                      <a:pt x="4237" y="509"/>
                    </a:lnTo>
                    <a:lnTo>
                      <a:pt x="4235" y="509"/>
                    </a:lnTo>
                    <a:lnTo>
                      <a:pt x="4233" y="509"/>
                    </a:lnTo>
                    <a:lnTo>
                      <a:pt x="4230" y="511"/>
                    </a:lnTo>
                    <a:lnTo>
                      <a:pt x="4226" y="504"/>
                    </a:lnTo>
                    <a:lnTo>
                      <a:pt x="4221" y="497"/>
                    </a:lnTo>
                    <a:lnTo>
                      <a:pt x="4217" y="492"/>
                    </a:lnTo>
                    <a:lnTo>
                      <a:pt x="4217" y="504"/>
                    </a:lnTo>
                    <a:lnTo>
                      <a:pt x="4214" y="518"/>
                    </a:lnTo>
                    <a:lnTo>
                      <a:pt x="4210" y="530"/>
                    </a:lnTo>
                    <a:lnTo>
                      <a:pt x="4202" y="537"/>
                    </a:lnTo>
                    <a:lnTo>
                      <a:pt x="4198" y="539"/>
                    </a:lnTo>
                    <a:lnTo>
                      <a:pt x="4195" y="539"/>
                    </a:lnTo>
                    <a:lnTo>
                      <a:pt x="4193" y="539"/>
                    </a:lnTo>
                    <a:lnTo>
                      <a:pt x="4191" y="539"/>
                    </a:lnTo>
                    <a:lnTo>
                      <a:pt x="4189" y="537"/>
                    </a:lnTo>
                    <a:lnTo>
                      <a:pt x="4188" y="537"/>
                    </a:lnTo>
                    <a:lnTo>
                      <a:pt x="4186" y="537"/>
                    </a:lnTo>
                    <a:lnTo>
                      <a:pt x="4184" y="539"/>
                    </a:lnTo>
                    <a:lnTo>
                      <a:pt x="4182" y="541"/>
                    </a:lnTo>
                    <a:lnTo>
                      <a:pt x="4179" y="546"/>
                    </a:lnTo>
                    <a:lnTo>
                      <a:pt x="4189" y="558"/>
                    </a:lnTo>
                    <a:lnTo>
                      <a:pt x="4200" y="579"/>
                    </a:lnTo>
                    <a:lnTo>
                      <a:pt x="4205" y="603"/>
                    </a:lnTo>
                    <a:lnTo>
                      <a:pt x="4202" y="603"/>
                    </a:lnTo>
                    <a:lnTo>
                      <a:pt x="4200" y="605"/>
                    </a:lnTo>
                    <a:lnTo>
                      <a:pt x="4196" y="605"/>
                    </a:lnTo>
                    <a:lnTo>
                      <a:pt x="4191" y="607"/>
                    </a:lnTo>
                    <a:lnTo>
                      <a:pt x="4184" y="602"/>
                    </a:lnTo>
                    <a:lnTo>
                      <a:pt x="4179" y="598"/>
                    </a:lnTo>
                    <a:lnTo>
                      <a:pt x="4172" y="597"/>
                    </a:lnTo>
                    <a:lnTo>
                      <a:pt x="4163" y="595"/>
                    </a:lnTo>
                    <a:lnTo>
                      <a:pt x="4158" y="609"/>
                    </a:lnTo>
                    <a:lnTo>
                      <a:pt x="4148" y="616"/>
                    </a:lnTo>
                    <a:lnTo>
                      <a:pt x="4135" y="621"/>
                    </a:lnTo>
                    <a:lnTo>
                      <a:pt x="4121" y="626"/>
                    </a:lnTo>
                    <a:lnTo>
                      <a:pt x="4120" y="640"/>
                    </a:lnTo>
                    <a:lnTo>
                      <a:pt x="4116" y="651"/>
                    </a:lnTo>
                    <a:lnTo>
                      <a:pt x="4109" y="661"/>
                    </a:lnTo>
                    <a:lnTo>
                      <a:pt x="4095" y="663"/>
                    </a:lnTo>
                    <a:lnTo>
                      <a:pt x="4085" y="666"/>
                    </a:lnTo>
                    <a:lnTo>
                      <a:pt x="4078" y="670"/>
                    </a:lnTo>
                    <a:lnTo>
                      <a:pt x="4071" y="672"/>
                    </a:lnTo>
                    <a:lnTo>
                      <a:pt x="4066" y="668"/>
                    </a:lnTo>
                    <a:lnTo>
                      <a:pt x="4060" y="663"/>
                    </a:lnTo>
                    <a:lnTo>
                      <a:pt x="4057" y="658"/>
                    </a:lnTo>
                    <a:lnTo>
                      <a:pt x="4050" y="659"/>
                    </a:lnTo>
                    <a:lnTo>
                      <a:pt x="4041" y="661"/>
                    </a:lnTo>
                    <a:lnTo>
                      <a:pt x="4034" y="665"/>
                    </a:lnTo>
                    <a:lnTo>
                      <a:pt x="4029" y="668"/>
                    </a:lnTo>
                    <a:lnTo>
                      <a:pt x="4029" y="675"/>
                    </a:lnTo>
                    <a:lnTo>
                      <a:pt x="4024" y="677"/>
                    </a:lnTo>
                    <a:lnTo>
                      <a:pt x="4015" y="677"/>
                    </a:lnTo>
                    <a:lnTo>
                      <a:pt x="4003" y="677"/>
                    </a:lnTo>
                    <a:lnTo>
                      <a:pt x="3992" y="679"/>
                    </a:lnTo>
                    <a:lnTo>
                      <a:pt x="3987" y="680"/>
                    </a:lnTo>
                    <a:lnTo>
                      <a:pt x="3978" y="701"/>
                    </a:lnTo>
                    <a:lnTo>
                      <a:pt x="3977" y="724"/>
                    </a:lnTo>
                    <a:lnTo>
                      <a:pt x="3977" y="750"/>
                    </a:lnTo>
                    <a:lnTo>
                      <a:pt x="3980" y="773"/>
                    </a:lnTo>
                    <a:lnTo>
                      <a:pt x="3975" y="773"/>
                    </a:lnTo>
                    <a:lnTo>
                      <a:pt x="3973" y="773"/>
                    </a:lnTo>
                    <a:lnTo>
                      <a:pt x="3971" y="773"/>
                    </a:lnTo>
                    <a:lnTo>
                      <a:pt x="3970" y="775"/>
                    </a:lnTo>
                    <a:lnTo>
                      <a:pt x="3968" y="776"/>
                    </a:lnTo>
                    <a:lnTo>
                      <a:pt x="3966" y="782"/>
                    </a:lnTo>
                    <a:lnTo>
                      <a:pt x="3964" y="787"/>
                    </a:lnTo>
                    <a:lnTo>
                      <a:pt x="3964" y="794"/>
                    </a:lnTo>
                    <a:lnTo>
                      <a:pt x="3964" y="802"/>
                    </a:lnTo>
                    <a:lnTo>
                      <a:pt x="3952" y="802"/>
                    </a:lnTo>
                    <a:lnTo>
                      <a:pt x="3945" y="813"/>
                    </a:lnTo>
                    <a:lnTo>
                      <a:pt x="3940" y="820"/>
                    </a:lnTo>
                    <a:lnTo>
                      <a:pt x="3938" y="827"/>
                    </a:lnTo>
                    <a:lnTo>
                      <a:pt x="3936" y="841"/>
                    </a:lnTo>
                    <a:lnTo>
                      <a:pt x="3933" y="841"/>
                    </a:lnTo>
                    <a:lnTo>
                      <a:pt x="3929" y="841"/>
                    </a:lnTo>
                    <a:lnTo>
                      <a:pt x="3928" y="841"/>
                    </a:lnTo>
                    <a:lnTo>
                      <a:pt x="3928" y="841"/>
                    </a:lnTo>
                    <a:lnTo>
                      <a:pt x="3926" y="841"/>
                    </a:lnTo>
                    <a:lnTo>
                      <a:pt x="3922" y="841"/>
                    </a:lnTo>
                    <a:lnTo>
                      <a:pt x="3915" y="855"/>
                    </a:lnTo>
                    <a:lnTo>
                      <a:pt x="3910" y="872"/>
                    </a:lnTo>
                    <a:lnTo>
                      <a:pt x="3898" y="872"/>
                    </a:lnTo>
                    <a:lnTo>
                      <a:pt x="3894" y="891"/>
                    </a:lnTo>
                    <a:lnTo>
                      <a:pt x="3888" y="891"/>
                    </a:lnTo>
                    <a:lnTo>
                      <a:pt x="3888" y="886"/>
                    </a:lnTo>
                    <a:lnTo>
                      <a:pt x="3874" y="867"/>
                    </a:lnTo>
                    <a:lnTo>
                      <a:pt x="3865" y="844"/>
                    </a:lnTo>
                    <a:lnTo>
                      <a:pt x="3863" y="818"/>
                    </a:lnTo>
                    <a:lnTo>
                      <a:pt x="3865" y="787"/>
                    </a:lnTo>
                    <a:lnTo>
                      <a:pt x="3870" y="783"/>
                    </a:lnTo>
                    <a:lnTo>
                      <a:pt x="3874" y="780"/>
                    </a:lnTo>
                    <a:lnTo>
                      <a:pt x="3879" y="776"/>
                    </a:lnTo>
                    <a:lnTo>
                      <a:pt x="3881" y="771"/>
                    </a:lnTo>
                    <a:lnTo>
                      <a:pt x="3884" y="764"/>
                    </a:lnTo>
                    <a:lnTo>
                      <a:pt x="3879" y="755"/>
                    </a:lnTo>
                    <a:lnTo>
                      <a:pt x="3877" y="743"/>
                    </a:lnTo>
                    <a:lnTo>
                      <a:pt x="3884" y="729"/>
                    </a:lnTo>
                    <a:lnTo>
                      <a:pt x="3891" y="724"/>
                    </a:lnTo>
                    <a:lnTo>
                      <a:pt x="3900" y="720"/>
                    </a:lnTo>
                    <a:lnTo>
                      <a:pt x="3910" y="717"/>
                    </a:lnTo>
                    <a:lnTo>
                      <a:pt x="3917" y="710"/>
                    </a:lnTo>
                    <a:lnTo>
                      <a:pt x="3931" y="689"/>
                    </a:lnTo>
                    <a:lnTo>
                      <a:pt x="3945" y="668"/>
                    </a:lnTo>
                    <a:lnTo>
                      <a:pt x="3956" y="659"/>
                    </a:lnTo>
                    <a:lnTo>
                      <a:pt x="3968" y="651"/>
                    </a:lnTo>
                    <a:lnTo>
                      <a:pt x="3980" y="642"/>
                    </a:lnTo>
                    <a:lnTo>
                      <a:pt x="3985" y="630"/>
                    </a:lnTo>
                    <a:lnTo>
                      <a:pt x="3989" y="616"/>
                    </a:lnTo>
                    <a:lnTo>
                      <a:pt x="3994" y="603"/>
                    </a:lnTo>
                    <a:lnTo>
                      <a:pt x="3994" y="602"/>
                    </a:lnTo>
                    <a:lnTo>
                      <a:pt x="3992" y="602"/>
                    </a:lnTo>
                    <a:lnTo>
                      <a:pt x="3992" y="602"/>
                    </a:lnTo>
                    <a:lnTo>
                      <a:pt x="3992" y="602"/>
                    </a:lnTo>
                    <a:lnTo>
                      <a:pt x="3992" y="600"/>
                    </a:lnTo>
                    <a:lnTo>
                      <a:pt x="3990" y="598"/>
                    </a:lnTo>
                    <a:lnTo>
                      <a:pt x="3987" y="600"/>
                    </a:lnTo>
                    <a:lnTo>
                      <a:pt x="3987" y="600"/>
                    </a:lnTo>
                    <a:lnTo>
                      <a:pt x="3985" y="602"/>
                    </a:lnTo>
                    <a:lnTo>
                      <a:pt x="3985" y="602"/>
                    </a:lnTo>
                    <a:lnTo>
                      <a:pt x="3984" y="603"/>
                    </a:lnTo>
                    <a:lnTo>
                      <a:pt x="3975" y="616"/>
                    </a:lnTo>
                    <a:lnTo>
                      <a:pt x="3966" y="630"/>
                    </a:lnTo>
                    <a:lnTo>
                      <a:pt x="3957" y="642"/>
                    </a:lnTo>
                    <a:lnTo>
                      <a:pt x="3945" y="651"/>
                    </a:lnTo>
                    <a:lnTo>
                      <a:pt x="3929" y="658"/>
                    </a:lnTo>
                    <a:lnTo>
                      <a:pt x="3928" y="652"/>
                    </a:lnTo>
                    <a:lnTo>
                      <a:pt x="3928" y="651"/>
                    </a:lnTo>
                    <a:lnTo>
                      <a:pt x="3926" y="647"/>
                    </a:lnTo>
                    <a:lnTo>
                      <a:pt x="3926" y="642"/>
                    </a:lnTo>
                    <a:lnTo>
                      <a:pt x="3928" y="640"/>
                    </a:lnTo>
                    <a:lnTo>
                      <a:pt x="3928" y="638"/>
                    </a:lnTo>
                    <a:lnTo>
                      <a:pt x="3928" y="637"/>
                    </a:lnTo>
                    <a:lnTo>
                      <a:pt x="3929" y="633"/>
                    </a:lnTo>
                    <a:lnTo>
                      <a:pt x="3929" y="630"/>
                    </a:lnTo>
                    <a:lnTo>
                      <a:pt x="3924" y="626"/>
                    </a:lnTo>
                    <a:lnTo>
                      <a:pt x="3919" y="624"/>
                    </a:lnTo>
                    <a:lnTo>
                      <a:pt x="3915" y="623"/>
                    </a:lnTo>
                    <a:lnTo>
                      <a:pt x="3910" y="621"/>
                    </a:lnTo>
                    <a:lnTo>
                      <a:pt x="3907" y="623"/>
                    </a:lnTo>
                    <a:lnTo>
                      <a:pt x="3898" y="628"/>
                    </a:lnTo>
                    <a:lnTo>
                      <a:pt x="3886" y="638"/>
                    </a:lnTo>
                    <a:lnTo>
                      <a:pt x="3875" y="651"/>
                    </a:lnTo>
                    <a:lnTo>
                      <a:pt x="3865" y="663"/>
                    </a:lnTo>
                    <a:lnTo>
                      <a:pt x="3860" y="672"/>
                    </a:lnTo>
                    <a:lnTo>
                      <a:pt x="3860" y="675"/>
                    </a:lnTo>
                    <a:lnTo>
                      <a:pt x="3860" y="679"/>
                    </a:lnTo>
                    <a:lnTo>
                      <a:pt x="3861" y="682"/>
                    </a:lnTo>
                    <a:lnTo>
                      <a:pt x="3863" y="687"/>
                    </a:lnTo>
                    <a:lnTo>
                      <a:pt x="3865" y="691"/>
                    </a:lnTo>
                    <a:lnTo>
                      <a:pt x="3865" y="694"/>
                    </a:lnTo>
                    <a:lnTo>
                      <a:pt x="3854" y="699"/>
                    </a:lnTo>
                    <a:lnTo>
                      <a:pt x="3842" y="701"/>
                    </a:lnTo>
                    <a:lnTo>
                      <a:pt x="3826" y="703"/>
                    </a:lnTo>
                    <a:lnTo>
                      <a:pt x="3811" y="703"/>
                    </a:lnTo>
                    <a:lnTo>
                      <a:pt x="3811" y="684"/>
                    </a:lnTo>
                    <a:lnTo>
                      <a:pt x="3795" y="687"/>
                    </a:lnTo>
                    <a:lnTo>
                      <a:pt x="3781" y="693"/>
                    </a:lnTo>
                    <a:lnTo>
                      <a:pt x="3769" y="691"/>
                    </a:lnTo>
                    <a:lnTo>
                      <a:pt x="3760" y="680"/>
                    </a:lnTo>
                    <a:lnTo>
                      <a:pt x="3725" y="675"/>
                    </a:lnTo>
                    <a:lnTo>
                      <a:pt x="3713" y="687"/>
                    </a:lnTo>
                    <a:lnTo>
                      <a:pt x="3699" y="696"/>
                    </a:lnTo>
                    <a:lnTo>
                      <a:pt x="3687" y="706"/>
                    </a:lnTo>
                    <a:lnTo>
                      <a:pt x="3680" y="719"/>
                    </a:lnTo>
                    <a:lnTo>
                      <a:pt x="3673" y="731"/>
                    </a:lnTo>
                    <a:lnTo>
                      <a:pt x="3666" y="743"/>
                    </a:lnTo>
                    <a:lnTo>
                      <a:pt x="3657" y="752"/>
                    </a:lnTo>
                    <a:lnTo>
                      <a:pt x="3629" y="761"/>
                    </a:lnTo>
                    <a:lnTo>
                      <a:pt x="3622" y="768"/>
                    </a:lnTo>
                    <a:lnTo>
                      <a:pt x="3617" y="776"/>
                    </a:lnTo>
                    <a:lnTo>
                      <a:pt x="3612" y="783"/>
                    </a:lnTo>
                    <a:lnTo>
                      <a:pt x="3600" y="792"/>
                    </a:lnTo>
                    <a:lnTo>
                      <a:pt x="3600" y="802"/>
                    </a:lnTo>
                    <a:lnTo>
                      <a:pt x="3615" y="802"/>
                    </a:lnTo>
                    <a:lnTo>
                      <a:pt x="3617" y="808"/>
                    </a:lnTo>
                    <a:lnTo>
                      <a:pt x="3619" y="811"/>
                    </a:lnTo>
                    <a:lnTo>
                      <a:pt x="3620" y="815"/>
                    </a:lnTo>
                    <a:lnTo>
                      <a:pt x="3624" y="818"/>
                    </a:lnTo>
                    <a:lnTo>
                      <a:pt x="3627" y="820"/>
                    </a:lnTo>
                    <a:lnTo>
                      <a:pt x="3634" y="822"/>
                    </a:lnTo>
                    <a:lnTo>
                      <a:pt x="3638" y="818"/>
                    </a:lnTo>
                    <a:lnTo>
                      <a:pt x="3641" y="816"/>
                    </a:lnTo>
                    <a:lnTo>
                      <a:pt x="3647" y="815"/>
                    </a:lnTo>
                    <a:lnTo>
                      <a:pt x="3652" y="815"/>
                    </a:lnTo>
                    <a:lnTo>
                      <a:pt x="3661" y="815"/>
                    </a:lnTo>
                    <a:lnTo>
                      <a:pt x="3668" y="823"/>
                    </a:lnTo>
                    <a:lnTo>
                      <a:pt x="3673" y="830"/>
                    </a:lnTo>
                    <a:lnTo>
                      <a:pt x="3676" y="839"/>
                    </a:lnTo>
                    <a:lnTo>
                      <a:pt x="3680" y="853"/>
                    </a:lnTo>
                    <a:lnTo>
                      <a:pt x="3682" y="862"/>
                    </a:lnTo>
                    <a:lnTo>
                      <a:pt x="3680" y="867"/>
                    </a:lnTo>
                    <a:lnTo>
                      <a:pt x="3675" y="872"/>
                    </a:lnTo>
                    <a:lnTo>
                      <a:pt x="3673" y="881"/>
                    </a:lnTo>
                    <a:lnTo>
                      <a:pt x="3673" y="891"/>
                    </a:lnTo>
                    <a:lnTo>
                      <a:pt x="3676" y="900"/>
                    </a:lnTo>
                    <a:lnTo>
                      <a:pt x="3680" y="909"/>
                    </a:lnTo>
                    <a:lnTo>
                      <a:pt x="3683" y="921"/>
                    </a:lnTo>
                    <a:lnTo>
                      <a:pt x="3673" y="932"/>
                    </a:lnTo>
                    <a:lnTo>
                      <a:pt x="3666" y="944"/>
                    </a:lnTo>
                    <a:lnTo>
                      <a:pt x="3661" y="956"/>
                    </a:lnTo>
                    <a:lnTo>
                      <a:pt x="3654" y="972"/>
                    </a:lnTo>
                    <a:lnTo>
                      <a:pt x="3650" y="975"/>
                    </a:lnTo>
                    <a:lnTo>
                      <a:pt x="3641" y="986"/>
                    </a:lnTo>
                    <a:lnTo>
                      <a:pt x="3631" y="998"/>
                    </a:lnTo>
                    <a:lnTo>
                      <a:pt x="3620" y="1012"/>
                    </a:lnTo>
                    <a:lnTo>
                      <a:pt x="3608" y="1024"/>
                    </a:lnTo>
                    <a:lnTo>
                      <a:pt x="3598" y="1036"/>
                    </a:lnTo>
                    <a:lnTo>
                      <a:pt x="3591" y="1045"/>
                    </a:lnTo>
                    <a:lnTo>
                      <a:pt x="3587" y="1049"/>
                    </a:lnTo>
                    <a:lnTo>
                      <a:pt x="3575" y="1052"/>
                    </a:lnTo>
                    <a:lnTo>
                      <a:pt x="3563" y="1050"/>
                    </a:lnTo>
                    <a:lnTo>
                      <a:pt x="3552" y="1050"/>
                    </a:lnTo>
                    <a:lnTo>
                      <a:pt x="3542" y="1052"/>
                    </a:lnTo>
                    <a:lnTo>
                      <a:pt x="3533" y="1061"/>
                    </a:lnTo>
                    <a:lnTo>
                      <a:pt x="3526" y="1071"/>
                    </a:lnTo>
                    <a:lnTo>
                      <a:pt x="3521" y="1082"/>
                    </a:lnTo>
                    <a:lnTo>
                      <a:pt x="3514" y="1092"/>
                    </a:lnTo>
                    <a:lnTo>
                      <a:pt x="3504" y="1099"/>
                    </a:lnTo>
                    <a:lnTo>
                      <a:pt x="3502" y="1099"/>
                    </a:lnTo>
                    <a:lnTo>
                      <a:pt x="3500" y="1101"/>
                    </a:lnTo>
                    <a:lnTo>
                      <a:pt x="3498" y="1101"/>
                    </a:lnTo>
                    <a:lnTo>
                      <a:pt x="3495" y="1101"/>
                    </a:lnTo>
                    <a:lnTo>
                      <a:pt x="3491" y="1103"/>
                    </a:lnTo>
                    <a:lnTo>
                      <a:pt x="3495" y="1113"/>
                    </a:lnTo>
                    <a:lnTo>
                      <a:pt x="3502" y="1124"/>
                    </a:lnTo>
                    <a:lnTo>
                      <a:pt x="3507" y="1136"/>
                    </a:lnTo>
                    <a:lnTo>
                      <a:pt x="3514" y="1148"/>
                    </a:lnTo>
                    <a:lnTo>
                      <a:pt x="3517" y="1159"/>
                    </a:lnTo>
                    <a:lnTo>
                      <a:pt x="3519" y="1171"/>
                    </a:lnTo>
                    <a:lnTo>
                      <a:pt x="3516" y="1179"/>
                    </a:lnTo>
                    <a:lnTo>
                      <a:pt x="3509" y="1186"/>
                    </a:lnTo>
                    <a:lnTo>
                      <a:pt x="3495" y="1192"/>
                    </a:lnTo>
                    <a:lnTo>
                      <a:pt x="3472" y="1195"/>
                    </a:lnTo>
                    <a:lnTo>
                      <a:pt x="3472" y="1186"/>
                    </a:lnTo>
                    <a:lnTo>
                      <a:pt x="3470" y="1178"/>
                    </a:lnTo>
                    <a:lnTo>
                      <a:pt x="3470" y="1166"/>
                    </a:lnTo>
                    <a:lnTo>
                      <a:pt x="3472" y="1152"/>
                    </a:lnTo>
                    <a:lnTo>
                      <a:pt x="3472" y="1141"/>
                    </a:lnTo>
                    <a:lnTo>
                      <a:pt x="3467" y="1141"/>
                    </a:lnTo>
                    <a:lnTo>
                      <a:pt x="3463" y="1141"/>
                    </a:lnTo>
                    <a:lnTo>
                      <a:pt x="3460" y="1141"/>
                    </a:lnTo>
                    <a:lnTo>
                      <a:pt x="3458" y="1141"/>
                    </a:lnTo>
                    <a:lnTo>
                      <a:pt x="3456" y="1139"/>
                    </a:lnTo>
                    <a:lnTo>
                      <a:pt x="3453" y="1138"/>
                    </a:lnTo>
                    <a:lnTo>
                      <a:pt x="3449" y="1132"/>
                    </a:lnTo>
                    <a:lnTo>
                      <a:pt x="3453" y="1127"/>
                    </a:lnTo>
                    <a:lnTo>
                      <a:pt x="3456" y="1122"/>
                    </a:lnTo>
                    <a:lnTo>
                      <a:pt x="3458" y="1117"/>
                    </a:lnTo>
                    <a:lnTo>
                      <a:pt x="3462" y="1110"/>
                    </a:lnTo>
                    <a:lnTo>
                      <a:pt x="3453" y="1110"/>
                    </a:lnTo>
                    <a:lnTo>
                      <a:pt x="3442" y="1108"/>
                    </a:lnTo>
                    <a:lnTo>
                      <a:pt x="3430" y="1111"/>
                    </a:lnTo>
                    <a:lnTo>
                      <a:pt x="3416" y="1117"/>
                    </a:lnTo>
                    <a:lnTo>
                      <a:pt x="3404" y="1122"/>
                    </a:lnTo>
                    <a:lnTo>
                      <a:pt x="3404" y="1118"/>
                    </a:lnTo>
                    <a:lnTo>
                      <a:pt x="3406" y="1113"/>
                    </a:lnTo>
                    <a:lnTo>
                      <a:pt x="3408" y="1110"/>
                    </a:lnTo>
                    <a:lnTo>
                      <a:pt x="3409" y="1104"/>
                    </a:lnTo>
                    <a:lnTo>
                      <a:pt x="3411" y="1101"/>
                    </a:lnTo>
                    <a:lnTo>
                      <a:pt x="3414" y="1094"/>
                    </a:lnTo>
                    <a:lnTo>
                      <a:pt x="3411" y="1094"/>
                    </a:lnTo>
                    <a:lnTo>
                      <a:pt x="3408" y="1092"/>
                    </a:lnTo>
                    <a:lnTo>
                      <a:pt x="3404" y="1092"/>
                    </a:lnTo>
                    <a:lnTo>
                      <a:pt x="3399" y="1090"/>
                    </a:lnTo>
                    <a:lnTo>
                      <a:pt x="3388" y="1101"/>
                    </a:lnTo>
                    <a:lnTo>
                      <a:pt x="3376" y="1110"/>
                    </a:lnTo>
                    <a:lnTo>
                      <a:pt x="3364" y="1120"/>
                    </a:lnTo>
                    <a:lnTo>
                      <a:pt x="3357" y="1132"/>
                    </a:lnTo>
                    <a:lnTo>
                      <a:pt x="3364" y="1136"/>
                    </a:lnTo>
                    <a:lnTo>
                      <a:pt x="3369" y="1139"/>
                    </a:lnTo>
                    <a:lnTo>
                      <a:pt x="3373" y="1143"/>
                    </a:lnTo>
                    <a:lnTo>
                      <a:pt x="3376" y="1146"/>
                    </a:lnTo>
                    <a:lnTo>
                      <a:pt x="3380" y="1152"/>
                    </a:lnTo>
                    <a:lnTo>
                      <a:pt x="3390" y="1146"/>
                    </a:lnTo>
                    <a:lnTo>
                      <a:pt x="3399" y="1143"/>
                    </a:lnTo>
                    <a:lnTo>
                      <a:pt x="3408" y="1143"/>
                    </a:lnTo>
                    <a:lnTo>
                      <a:pt x="3418" y="1148"/>
                    </a:lnTo>
                    <a:lnTo>
                      <a:pt x="3423" y="1148"/>
                    </a:lnTo>
                    <a:lnTo>
                      <a:pt x="3423" y="1160"/>
                    </a:lnTo>
                    <a:lnTo>
                      <a:pt x="3404" y="1160"/>
                    </a:lnTo>
                    <a:lnTo>
                      <a:pt x="3397" y="1169"/>
                    </a:lnTo>
                    <a:lnTo>
                      <a:pt x="3390" y="1176"/>
                    </a:lnTo>
                    <a:lnTo>
                      <a:pt x="3385" y="1183"/>
                    </a:lnTo>
                    <a:lnTo>
                      <a:pt x="3380" y="1195"/>
                    </a:lnTo>
                    <a:lnTo>
                      <a:pt x="3394" y="1204"/>
                    </a:lnTo>
                    <a:lnTo>
                      <a:pt x="3402" y="1218"/>
                    </a:lnTo>
                    <a:lnTo>
                      <a:pt x="3409" y="1237"/>
                    </a:lnTo>
                    <a:lnTo>
                      <a:pt x="3413" y="1256"/>
                    </a:lnTo>
                    <a:lnTo>
                      <a:pt x="3414" y="1277"/>
                    </a:lnTo>
                    <a:lnTo>
                      <a:pt x="3414" y="1295"/>
                    </a:lnTo>
                    <a:lnTo>
                      <a:pt x="3402" y="1303"/>
                    </a:lnTo>
                    <a:lnTo>
                      <a:pt x="3395" y="1317"/>
                    </a:lnTo>
                    <a:lnTo>
                      <a:pt x="3388" y="1330"/>
                    </a:lnTo>
                    <a:lnTo>
                      <a:pt x="3380" y="1344"/>
                    </a:lnTo>
                    <a:lnTo>
                      <a:pt x="3362" y="1363"/>
                    </a:lnTo>
                    <a:lnTo>
                      <a:pt x="3339" y="1377"/>
                    </a:lnTo>
                    <a:lnTo>
                      <a:pt x="3315" y="1387"/>
                    </a:lnTo>
                    <a:lnTo>
                      <a:pt x="3287" y="1396"/>
                    </a:lnTo>
                    <a:lnTo>
                      <a:pt x="3261" y="1401"/>
                    </a:lnTo>
                    <a:lnTo>
                      <a:pt x="3261" y="1408"/>
                    </a:lnTo>
                    <a:lnTo>
                      <a:pt x="3261" y="1412"/>
                    </a:lnTo>
                    <a:lnTo>
                      <a:pt x="3261" y="1415"/>
                    </a:lnTo>
                    <a:lnTo>
                      <a:pt x="3261" y="1417"/>
                    </a:lnTo>
                    <a:lnTo>
                      <a:pt x="3263" y="1419"/>
                    </a:lnTo>
                    <a:lnTo>
                      <a:pt x="3263" y="1424"/>
                    </a:lnTo>
                    <a:lnTo>
                      <a:pt x="3264" y="1429"/>
                    </a:lnTo>
                    <a:lnTo>
                      <a:pt x="3261" y="1433"/>
                    </a:lnTo>
                    <a:lnTo>
                      <a:pt x="3257" y="1436"/>
                    </a:lnTo>
                    <a:lnTo>
                      <a:pt x="3256" y="1438"/>
                    </a:lnTo>
                    <a:lnTo>
                      <a:pt x="3252" y="1441"/>
                    </a:lnTo>
                    <a:lnTo>
                      <a:pt x="3245" y="1445"/>
                    </a:lnTo>
                    <a:lnTo>
                      <a:pt x="3243" y="1445"/>
                    </a:lnTo>
                    <a:lnTo>
                      <a:pt x="3242" y="1447"/>
                    </a:lnTo>
                    <a:lnTo>
                      <a:pt x="3240" y="1447"/>
                    </a:lnTo>
                    <a:lnTo>
                      <a:pt x="3238" y="1447"/>
                    </a:lnTo>
                    <a:lnTo>
                      <a:pt x="3235" y="1448"/>
                    </a:lnTo>
                    <a:lnTo>
                      <a:pt x="3233" y="1443"/>
                    </a:lnTo>
                    <a:lnTo>
                      <a:pt x="3231" y="1438"/>
                    </a:lnTo>
                    <a:lnTo>
                      <a:pt x="3231" y="1433"/>
                    </a:lnTo>
                    <a:lnTo>
                      <a:pt x="3231" y="1424"/>
                    </a:lnTo>
                    <a:lnTo>
                      <a:pt x="3235" y="1422"/>
                    </a:lnTo>
                    <a:lnTo>
                      <a:pt x="3238" y="1422"/>
                    </a:lnTo>
                    <a:lnTo>
                      <a:pt x="3242" y="1420"/>
                    </a:lnTo>
                    <a:lnTo>
                      <a:pt x="3243" y="1417"/>
                    </a:lnTo>
                    <a:lnTo>
                      <a:pt x="3245" y="1413"/>
                    </a:lnTo>
                    <a:lnTo>
                      <a:pt x="3243" y="1410"/>
                    </a:lnTo>
                    <a:lnTo>
                      <a:pt x="3240" y="1405"/>
                    </a:lnTo>
                    <a:lnTo>
                      <a:pt x="3238" y="1401"/>
                    </a:lnTo>
                    <a:lnTo>
                      <a:pt x="3235" y="1399"/>
                    </a:lnTo>
                    <a:lnTo>
                      <a:pt x="3233" y="1399"/>
                    </a:lnTo>
                    <a:lnTo>
                      <a:pt x="3228" y="1398"/>
                    </a:lnTo>
                    <a:lnTo>
                      <a:pt x="3222" y="1398"/>
                    </a:lnTo>
                    <a:lnTo>
                      <a:pt x="3216" y="1406"/>
                    </a:lnTo>
                    <a:lnTo>
                      <a:pt x="3209" y="1412"/>
                    </a:lnTo>
                    <a:lnTo>
                      <a:pt x="3203" y="1417"/>
                    </a:lnTo>
                    <a:lnTo>
                      <a:pt x="3198" y="1426"/>
                    </a:lnTo>
                    <a:lnTo>
                      <a:pt x="3196" y="1440"/>
                    </a:lnTo>
                    <a:lnTo>
                      <a:pt x="3212" y="1455"/>
                    </a:lnTo>
                    <a:lnTo>
                      <a:pt x="3224" y="1471"/>
                    </a:lnTo>
                    <a:lnTo>
                      <a:pt x="3235" y="1488"/>
                    </a:lnTo>
                    <a:lnTo>
                      <a:pt x="3240" y="1511"/>
                    </a:lnTo>
                    <a:lnTo>
                      <a:pt x="3242" y="1539"/>
                    </a:lnTo>
                    <a:lnTo>
                      <a:pt x="3184" y="1586"/>
                    </a:lnTo>
                    <a:lnTo>
                      <a:pt x="3177" y="1586"/>
                    </a:lnTo>
                    <a:lnTo>
                      <a:pt x="3172" y="1567"/>
                    </a:lnTo>
                    <a:lnTo>
                      <a:pt x="3161" y="1553"/>
                    </a:lnTo>
                    <a:lnTo>
                      <a:pt x="3147" y="1541"/>
                    </a:lnTo>
                    <a:lnTo>
                      <a:pt x="3132" y="1529"/>
                    </a:lnTo>
                    <a:lnTo>
                      <a:pt x="3116" y="1516"/>
                    </a:lnTo>
                    <a:lnTo>
                      <a:pt x="3109" y="1544"/>
                    </a:lnTo>
                    <a:lnTo>
                      <a:pt x="3100" y="1567"/>
                    </a:lnTo>
                    <a:lnTo>
                      <a:pt x="3109" y="1572"/>
                    </a:lnTo>
                    <a:lnTo>
                      <a:pt x="3113" y="1579"/>
                    </a:lnTo>
                    <a:lnTo>
                      <a:pt x="3114" y="1588"/>
                    </a:lnTo>
                    <a:lnTo>
                      <a:pt x="3120" y="1598"/>
                    </a:lnTo>
                    <a:lnTo>
                      <a:pt x="3121" y="1600"/>
                    </a:lnTo>
                    <a:lnTo>
                      <a:pt x="3125" y="1600"/>
                    </a:lnTo>
                    <a:lnTo>
                      <a:pt x="3128" y="1600"/>
                    </a:lnTo>
                    <a:lnTo>
                      <a:pt x="3132" y="1600"/>
                    </a:lnTo>
                    <a:lnTo>
                      <a:pt x="3135" y="1602"/>
                    </a:lnTo>
                    <a:lnTo>
                      <a:pt x="3149" y="1616"/>
                    </a:lnTo>
                    <a:lnTo>
                      <a:pt x="3160" y="1637"/>
                    </a:lnTo>
                    <a:lnTo>
                      <a:pt x="3167" y="1661"/>
                    </a:lnTo>
                    <a:lnTo>
                      <a:pt x="3168" y="1686"/>
                    </a:lnTo>
                    <a:lnTo>
                      <a:pt x="3158" y="1686"/>
                    </a:lnTo>
                    <a:lnTo>
                      <a:pt x="3147" y="1677"/>
                    </a:lnTo>
                    <a:lnTo>
                      <a:pt x="3137" y="1672"/>
                    </a:lnTo>
                    <a:lnTo>
                      <a:pt x="3135" y="1670"/>
                    </a:lnTo>
                    <a:lnTo>
                      <a:pt x="3126" y="1663"/>
                    </a:lnTo>
                    <a:lnTo>
                      <a:pt x="3120" y="1649"/>
                    </a:lnTo>
                    <a:lnTo>
                      <a:pt x="3116" y="1633"/>
                    </a:lnTo>
                    <a:lnTo>
                      <a:pt x="3111" y="1619"/>
                    </a:lnTo>
                    <a:lnTo>
                      <a:pt x="3106" y="1605"/>
                    </a:lnTo>
                    <a:lnTo>
                      <a:pt x="3097" y="1593"/>
                    </a:lnTo>
                    <a:lnTo>
                      <a:pt x="3097" y="1590"/>
                    </a:lnTo>
                    <a:lnTo>
                      <a:pt x="3088" y="1593"/>
                    </a:lnTo>
                    <a:lnTo>
                      <a:pt x="3088" y="1590"/>
                    </a:lnTo>
                    <a:lnTo>
                      <a:pt x="3085" y="1576"/>
                    </a:lnTo>
                    <a:lnTo>
                      <a:pt x="3085" y="1558"/>
                    </a:lnTo>
                    <a:lnTo>
                      <a:pt x="3085" y="1539"/>
                    </a:lnTo>
                    <a:lnTo>
                      <a:pt x="3085" y="1518"/>
                    </a:lnTo>
                    <a:lnTo>
                      <a:pt x="3083" y="1499"/>
                    </a:lnTo>
                    <a:lnTo>
                      <a:pt x="3076" y="1483"/>
                    </a:lnTo>
                    <a:lnTo>
                      <a:pt x="3065" y="1471"/>
                    </a:lnTo>
                    <a:lnTo>
                      <a:pt x="3062" y="1474"/>
                    </a:lnTo>
                    <a:lnTo>
                      <a:pt x="3057" y="1478"/>
                    </a:lnTo>
                    <a:lnTo>
                      <a:pt x="3053" y="1480"/>
                    </a:lnTo>
                    <a:lnTo>
                      <a:pt x="3046" y="1481"/>
                    </a:lnTo>
                    <a:lnTo>
                      <a:pt x="3039" y="1481"/>
                    </a:lnTo>
                    <a:lnTo>
                      <a:pt x="3037" y="1481"/>
                    </a:lnTo>
                    <a:lnTo>
                      <a:pt x="3037" y="1480"/>
                    </a:lnTo>
                    <a:lnTo>
                      <a:pt x="3037" y="1480"/>
                    </a:lnTo>
                    <a:lnTo>
                      <a:pt x="3037" y="1480"/>
                    </a:lnTo>
                    <a:lnTo>
                      <a:pt x="3036" y="1480"/>
                    </a:lnTo>
                    <a:lnTo>
                      <a:pt x="3034" y="1478"/>
                    </a:lnTo>
                    <a:lnTo>
                      <a:pt x="3034" y="1457"/>
                    </a:lnTo>
                    <a:lnTo>
                      <a:pt x="3029" y="1440"/>
                    </a:lnTo>
                    <a:lnTo>
                      <a:pt x="3022" y="1426"/>
                    </a:lnTo>
                    <a:lnTo>
                      <a:pt x="3011" y="1413"/>
                    </a:lnTo>
                    <a:lnTo>
                      <a:pt x="3003" y="1399"/>
                    </a:lnTo>
                    <a:lnTo>
                      <a:pt x="2992" y="1382"/>
                    </a:lnTo>
                    <a:lnTo>
                      <a:pt x="2989" y="1385"/>
                    </a:lnTo>
                    <a:lnTo>
                      <a:pt x="2987" y="1387"/>
                    </a:lnTo>
                    <a:lnTo>
                      <a:pt x="2985" y="1391"/>
                    </a:lnTo>
                    <a:lnTo>
                      <a:pt x="2983" y="1392"/>
                    </a:lnTo>
                    <a:lnTo>
                      <a:pt x="2982" y="1394"/>
                    </a:lnTo>
                    <a:lnTo>
                      <a:pt x="2966" y="1396"/>
                    </a:lnTo>
                    <a:lnTo>
                      <a:pt x="2952" y="1394"/>
                    </a:lnTo>
                    <a:lnTo>
                      <a:pt x="2938" y="1394"/>
                    </a:lnTo>
                    <a:lnTo>
                      <a:pt x="2934" y="1408"/>
                    </a:lnTo>
                    <a:lnTo>
                      <a:pt x="2929" y="1415"/>
                    </a:lnTo>
                    <a:lnTo>
                      <a:pt x="2926" y="1417"/>
                    </a:lnTo>
                    <a:lnTo>
                      <a:pt x="2919" y="1417"/>
                    </a:lnTo>
                    <a:lnTo>
                      <a:pt x="2912" y="1419"/>
                    </a:lnTo>
                    <a:lnTo>
                      <a:pt x="2905" y="1424"/>
                    </a:lnTo>
                    <a:lnTo>
                      <a:pt x="2893" y="1455"/>
                    </a:lnTo>
                    <a:lnTo>
                      <a:pt x="2877" y="1455"/>
                    </a:lnTo>
                    <a:lnTo>
                      <a:pt x="2868" y="1462"/>
                    </a:lnTo>
                    <a:lnTo>
                      <a:pt x="2859" y="1471"/>
                    </a:lnTo>
                    <a:lnTo>
                      <a:pt x="2847" y="1478"/>
                    </a:lnTo>
                    <a:lnTo>
                      <a:pt x="2844" y="1513"/>
                    </a:lnTo>
                    <a:lnTo>
                      <a:pt x="2835" y="1543"/>
                    </a:lnTo>
                    <a:lnTo>
                      <a:pt x="2823" y="1567"/>
                    </a:lnTo>
                    <a:lnTo>
                      <a:pt x="2804" y="1590"/>
                    </a:lnTo>
                    <a:lnTo>
                      <a:pt x="2802" y="1590"/>
                    </a:lnTo>
                    <a:lnTo>
                      <a:pt x="2800" y="1588"/>
                    </a:lnTo>
                    <a:lnTo>
                      <a:pt x="2798" y="1588"/>
                    </a:lnTo>
                    <a:lnTo>
                      <a:pt x="2798" y="1588"/>
                    </a:lnTo>
                    <a:lnTo>
                      <a:pt x="2797" y="1586"/>
                    </a:lnTo>
                    <a:lnTo>
                      <a:pt x="2786" y="1574"/>
                    </a:lnTo>
                    <a:lnTo>
                      <a:pt x="2776" y="1555"/>
                    </a:lnTo>
                    <a:lnTo>
                      <a:pt x="2770" y="1539"/>
                    </a:lnTo>
                    <a:lnTo>
                      <a:pt x="2769" y="1536"/>
                    </a:lnTo>
                    <a:lnTo>
                      <a:pt x="2770" y="1532"/>
                    </a:lnTo>
                    <a:lnTo>
                      <a:pt x="2772" y="1529"/>
                    </a:lnTo>
                    <a:lnTo>
                      <a:pt x="2774" y="1527"/>
                    </a:lnTo>
                    <a:lnTo>
                      <a:pt x="2774" y="1525"/>
                    </a:lnTo>
                    <a:lnTo>
                      <a:pt x="2756" y="1499"/>
                    </a:lnTo>
                    <a:lnTo>
                      <a:pt x="2744" y="1471"/>
                    </a:lnTo>
                    <a:lnTo>
                      <a:pt x="2736" y="1441"/>
                    </a:lnTo>
                    <a:lnTo>
                      <a:pt x="2732" y="1405"/>
                    </a:lnTo>
                    <a:lnTo>
                      <a:pt x="2720" y="1406"/>
                    </a:lnTo>
                    <a:lnTo>
                      <a:pt x="2711" y="1406"/>
                    </a:lnTo>
                    <a:lnTo>
                      <a:pt x="2701" y="1405"/>
                    </a:lnTo>
                    <a:lnTo>
                      <a:pt x="2697" y="1401"/>
                    </a:lnTo>
                    <a:lnTo>
                      <a:pt x="2692" y="1398"/>
                    </a:lnTo>
                    <a:lnTo>
                      <a:pt x="2688" y="1394"/>
                    </a:lnTo>
                    <a:lnTo>
                      <a:pt x="2685" y="1391"/>
                    </a:lnTo>
                    <a:lnTo>
                      <a:pt x="2688" y="1378"/>
                    </a:lnTo>
                    <a:lnTo>
                      <a:pt x="2681" y="1368"/>
                    </a:lnTo>
                    <a:lnTo>
                      <a:pt x="2669" y="1359"/>
                    </a:lnTo>
                    <a:lnTo>
                      <a:pt x="2657" y="1351"/>
                    </a:lnTo>
                    <a:lnTo>
                      <a:pt x="2646" y="1340"/>
                    </a:lnTo>
                    <a:lnTo>
                      <a:pt x="2617" y="1344"/>
                    </a:lnTo>
                    <a:lnTo>
                      <a:pt x="2587" y="1344"/>
                    </a:lnTo>
                    <a:lnTo>
                      <a:pt x="2557" y="1342"/>
                    </a:lnTo>
                    <a:lnTo>
                      <a:pt x="2528" y="1340"/>
                    </a:lnTo>
                    <a:lnTo>
                      <a:pt x="2523" y="1330"/>
                    </a:lnTo>
                    <a:lnTo>
                      <a:pt x="2516" y="1317"/>
                    </a:lnTo>
                    <a:lnTo>
                      <a:pt x="2505" y="1321"/>
                    </a:lnTo>
                    <a:lnTo>
                      <a:pt x="2498" y="1323"/>
                    </a:lnTo>
                    <a:lnTo>
                      <a:pt x="2489" y="1324"/>
                    </a:lnTo>
                    <a:lnTo>
                      <a:pt x="2477" y="1324"/>
                    </a:lnTo>
                    <a:lnTo>
                      <a:pt x="2467" y="1317"/>
                    </a:lnTo>
                    <a:lnTo>
                      <a:pt x="2456" y="1312"/>
                    </a:lnTo>
                    <a:lnTo>
                      <a:pt x="2444" y="1305"/>
                    </a:lnTo>
                    <a:lnTo>
                      <a:pt x="2435" y="1298"/>
                    </a:lnTo>
                    <a:lnTo>
                      <a:pt x="2432" y="1288"/>
                    </a:lnTo>
                    <a:lnTo>
                      <a:pt x="2427" y="1279"/>
                    </a:lnTo>
                    <a:lnTo>
                      <a:pt x="2416" y="1270"/>
                    </a:lnTo>
                    <a:lnTo>
                      <a:pt x="2414" y="1270"/>
                    </a:lnTo>
                    <a:lnTo>
                      <a:pt x="2413" y="1270"/>
                    </a:lnTo>
                    <a:lnTo>
                      <a:pt x="2411" y="1270"/>
                    </a:lnTo>
                    <a:lnTo>
                      <a:pt x="2407" y="1270"/>
                    </a:lnTo>
                    <a:lnTo>
                      <a:pt x="2400" y="1270"/>
                    </a:lnTo>
                    <a:lnTo>
                      <a:pt x="2404" y="1284"/>
                    </a:lnTo>
                    <a:lnTo>
                      <a:pt x="2409" y="1300"/>
                    </a:lnTo>
                    <a:lnTo>
                      <a:pt x="2418" y="1316"/>
                    </a:lnTo>
                    <a:lnTo>
                      <a:pt x="2425" y="1330"/>
                    </a:lnTo>
                    <a:lnTo>
                      <a:pt x="2432" y="1340"/>
                    </a:lnTo>
                    <a:lnTo>
                      <a:pt x="2434" y="1335"/>
                    </a:lnTo>
                    <a:lnTo>
                      <a:pt x="2435" y="1333"/>
                    </a:lnTo>
                    <a:lnTo>
                      <a:pt x="2435" y="1331"/>
                    </a:lnTo>
                    <a:lnTo>
                      <a:pt x="2437" y="1331"/>
                    </a:lnTo>
                    <a:lnTo>
                      <a:pt x="2439" y="1331"/>
                    </a:lnTo>
                    <a:lnTo>
                      <a:pt x="2444" y="1333"/>
                    </a:lnTo>
                    <a:lnTo>
                      <a:pt x="2446" y="1338"/>
                    </a:lnTo>
                    <a:lnTo>
                      <a:pt x="2448" y="1344"/>
                    </a:lnTo>
                    <a:lnTo>
                      <a:pt x="2448" y="1349"/>
                    </a:lnTo>
                    <a:lnTo>
                      <a:pt x="2449" y="1354"/>
                    </a:lnTo>
                    <a:lnTo>
                      <a:pt x="2451" y="1359"/>
                    </a:lnTo>
                    <a:lnTo>
                      <a:pt x="2458" y="1358"/>
                    </a:lnTo>
                    <a:lnTo>
                      <a:pt x="2467" y="1356"/>
                    </a:lnTo>
                    <a:lnTo>
                      <a:pt x="2477" y="1356"/>
                    </a:lnTo>
                    <a:lnTo>
                      <a:pt x="2493" y="1338"/>
                    </a:lnTo>
                    <a:lnTo>
                      <a:pt x="2512" y="1324"/>
                    </a:lnTo>
                    <a:lnTo>
                      <a:pt x="2514" y="1342"/>
                    </a:lnTo>
                    <a:lnTo>
                      <a:pt x="2516" y="1356"/>
                    </a:lnTo>
                    <a:lnTo>
                      <a:pt x="2542" y="1370"/>
                    </a:lnTo>
                    <a:lnTo>
                      <a:pt x="2563" y="1387"/>
                    </a:lnTo>
                    <a:lnTo>
                      <a:pt x="2556" y="1396"/>
                    </a:lnTo>
                    <a:lnTo>
                      <a:pt x="2550" y="1405"/>
                    </a:lnTo>
                    <a:lnTo>
                      <a:pt x="2544" y="1412"/>
                    </a:lnTo>
                    <a:lnTo>
                      <a:pt x="2531" y="1417"/>
                    </a:lnTo>
                    <a:lnTo>
                      <a:pt x="2531" y="1436"/>
                    </a:lnTo>
                    <a:lnTo>
                      <a:pt x="2514" y="1447"/>
                    </a:lnTo>
                    <a:lnTo>
                      <a:pt x="2496" y="1459"/>
                    </a:lnTo>
                    <a:lnTo>
                      <a:pt x="2496" y="1467"/>
                    </a:lnTo>
                    <a:lnTo>
                      <a:pt x="2474" y="1467"/>
                    </a:lnTo>
                    <a:lnTo>
                      <a:pt x="2461" y="1474"/>
                    </a:lnTo>
                    <a:lnTo>
                      <a:pt x="2451" y="1485"/>
                    </a:lnTo>
                    <a:lnTo>
                      <a:pt x="2439" y="1494"/>
                    </a:lnTo>
                    <a:lnTo>
                      <a:pt x="2423" y="1501"/>
                    </a:lnTo>
                    <a:lnTo>
                      <a:pt x="2407" y="1504"/>
                    </a:lnTo>
                    <a:lnTo>
                      <a:pt x="2390" y="1509"/>
                    </a:lnTo>
                    <a:lnTo>
                      <a:pt x="2376" y="1515"/>
                    </a:lnTo>
                    <a:lnTo>
                      <a:pt x="2364" y="1522"/>
                    </a:lnTo>
                    <a:lnTo>
                      <a:pt x="2352" y="1525"/>
                    </a:lnTo>
                    <a:lnTo>
                      <a:pt x="2343" y="1525"/>
                    </a:lnTo>
                    <a:lnTo>
                      <a:pt x="2339" y="1523"/>
                    </a:lnTo>
                    <a:lnTo>
                      <a:pt x="2338" y="1523"/>
                    </a:lnTo>
                    <a:lnTo>
                      <a:pt x="2336" y="1522"/>
                    </a:lnTo>
                    <a:lnTo>
                      <a:pt x="2336" y="1522"/>
                    </a:lnTo>
                    <a:lnTo>
                      <a:pt x="2334" y="1520"/>
                    </a:lnTo>
                    <a:lnTo>
                      <a:pt x="2332" y="1516"/>
                    </a:lnTo>
                    <a:lnTo>
                      <a:pt x="2327" y="1506"/>
                    </a:lnTo>
                    <a:lnTo>
                      <a:pt x="2325" y="1495"/>
                    </a:lnTo>
                    <a:lnTo>
                      <a:pt x="2325" y="1485"/>
                    </a:lnTo>
                    <a:lnTo>
                      <a:pt x="2324" y="1474"/>
                    </a:lnTo>
                    <a:lnTo>
                      <a:pt x="2315" y="1457"/>
                    </a:lnTo>
                    <a:lnTo>
                      <a:pt x="2303" y="1441"/>
                    </a:lnTo>
                    <a:lnTo>
                      <a:pt x="2290" y="1427"/>
                    </a:lnTo>
                    <a:lnTo>
                      <a:pt x="2278" y="1413"/>
                    </a:lnTo>
                    <a:lnTo>
                      <a:pt x="2275" y="1403"/>
                    </a:lnTo>
                    <a:lnTo>
                      <a:pt x="2273" y="1391"/>
                    </a:lnTo>
                    <a:lnTo>
                      <a:pt x="2271" y="1378"/>
                    </a:lnTo>
                    <a:lnTo>
                      <a:pt x="2266" y="1368"/>
                    </a:lnTo>
                    <a:lnTo>
                      <a:pt x="2247" y="1356"/>
                    </a:lnTo>
                    <a:lnTo>
                      <a:pt x="2242" y="1344"/>
                    </a:lnTo>
                    <a:lnTo>
                      <a:pt x="2236" y="1331"/>
                    </a:lnTo>
                    <a:lnTo>
                      <a:pt x="2231" y="1319"/>
                    </a:lnTo>
                    <a:lnTo>
                      <a:pt x="2224" y="1309"/>
                    </a:lnTo>
                    <a:lnTo>
                      <a:pt x="2214" y="1302"/>
                    </a:lnTo>
                    <a:lnTo>
                      <a:pt x="2208" y="1300"/>
                    </a:lnTo>
                    <a:lnTo>
                      <a:pt x="2207" y="1296"/>
                    </a:lnTo>
                    <a:lnTo>
                      <a:pt x="2203" y="1295"/>
                    </a:lnTo>
                    <a:lnTo>
                      <a:pt x="2200" y="1293"/>
                    </a:lnTo>
                    <a:lnTo>
                      <a:pt x="2196" y="1291"/>
                    </a:lnTo>
                    <a:lnTo>
                      <a:pt x="2193" y="1288"/>
                    </a:lnTo>
                    <a:lnTo>
                      <a:pt x="2189" y="1282"/>
                    </a:lnTo>
                    <a:lnTo>
                      <a:pt x="2186" y="1275"/>
                    </a:lnTo>
                    <a:lnTo>
                      <a:pt x="2182" y="1275"/>
                    </a:lnTo>
                    <a:lnTo>
                      <a:pt x="2182" y="1282"/>
                    </a:lnTo>
                    <a:lnTo>
                      <a:pt x="2194" y="1298"/>
                    </a:lnTo>
                    <a:lnTo>
                      <a:pt x="2205" y="1316"/>
                    </a:lnTo>
                    <a:lnTo>
                      <a:pt x="2212" y="1337"/>
                    </a:lnTo>
                    <a:lnTo>
                      <a:pt x="2219" y="1356"/>
                    </a:lnTo>
                    <a:lnTo>
                      <a:pt x="2228" y="1375"/>
                    </a:lnTo>
                    <a:lnTo>
                      <a:pt x="2231" y="1378"/>
                    </a:lnTo>
                    <a:lnTo>
                      <a:pt x="2236" y="1382"/>
                    </a:lnTo>
                    <a:lnTo>
                      <a:pt x="2240" y="1385"/>
                    </a:lnTo>
                    <a:lnTo>
                      <a:pt x="2245" y="1389"/>
                    </a:lnTo>
                    <a:lnTo>
                      <a:pt x="2247" y="1394"/>
                    </a:lnTo>
                    <a:lnTo>
                      <a:pt x="2247" y="1429"/>
                    </a:lnTo>
                    <a:lnTo>
                      <a:pt x="2250" y="1433"/>
                    </a:lnTo>
                    <a:lnTo>
                      <a:pt x="2254" y="1438"/>
                    </a:lnTo>
                    <a:lnTo>
                      <a:pt x="2259" y="1441"/>
                    </a:lnTo>
                    <a:lnTo>
                      <a:pt x="2264" y="1445"/>
                    </a:lnTo>
                    <a:lnTo>
                      <a:pt x="2266" y="1448"/>
                    </a:lnTo>
                    <a:lnTo>
                      <a:pt x="2269" y="1459"/>
                    </a:lnTo>
                    <a:lnTo>
                      <a:pt x="2271" y="1467"/>
                    </a:lnTo>
                    <a:lnTo>
                      <a:pt x="2275" y="1478"/>
                    </a:lnTo>
                    <a:lnTo>
                      <a:pt x="2285" y="1490"/>
                    </a:lnTo>
                    <a:lnTo>
                      <a:pt x="2301" y="1501"/>
                    </a:lnTo>
                    <a:lnTo>
                      <a:pt x="2318" y="1511"/>
                    </a:lnTo>
                    <a:lnTo>
                      <a:pt x="2332" y="1522"/>
                    </a:lnTo>
                    <a:lnTo>
                      <a:pt x="2336" y="1527"/>
                    </a:lnTo>
                    <a:lnTo>
                      <a:pt x="2336" y="1534"/>
                    </a:lnTo>
                    <a:lnTo>
                      <a:pt x="2336" y="1539"/>
                    </a:lnTo>
                    <a:lnTo>
                      <a:pt x="2338" y="1544"/>
                    </a:lnTo>
                    <a:lnTo>
                      <a:pt x="2343" y="1550"/>
                    </a:lnTo>
                    <a:lnTo>
                      <a:pt x="2358" y="1551"/>
                    </a:lnTo>
                    <a:lnTo>
                      <a:pt x="2376" y="1543"/>
                    </a:lnTo>
                    <a:lnTo>
                      <a:pt x="2400" y="1537"/>
                    </a:lnTo>
                    <a:lnTo>
                      <a:pt x="2423" y="1532"/>
                    </a:lnTo>
                    <a:lnTo>
                      <a:pt x="2444" y="1529"/>
                    </a:lnTo>
                    <a:lnTo>
                      <a:pt x="2444" y="1532"/>
                    </a:lnTo>
                    <a:lnTo>
                      <a:pt x="2439" y="1541"/>
                    </a:lnTo>
                    <a:lnTo>
                      <a:pt x="2439" y="1551"/>
                    </a:lnTo>
                    <a:lnTo>
                      <a:pt x="2435" y="1563"/>
                    </a:lnTo>
                    <a:lnTo>
                      <a:pt x="2428" y="1581"/>
                    </a:lnTo>
                    <a:lnTo>
                      <a:pt x="2418" y="1602"/>
                    </a:lnTo>
                    <a:lnTo>
                      <a:pt x="2406" y="1623"/>
                    </a:lnTo>
                    <a:lnTo>
                      <a:pt x="2393" y="1640"/>
                    </a:lnTo>
                    <a:lnTo>
                      <a:pt x="2374" y="1659"/>
                    </a:lnTo>
                    <a:lnTo>
                      <a:pt x="2353" y="1677"/>
                    </a:lnTo>
                    <a:lnTo>
                      <a:pt x="2331" y="1694"/>
                    </a:lnTo>
                    <a:lnTo>
                      <a:pt x="2310" y="1714"/>
                    </a:lnTo>
                    <a:lnTo>
                      <a:pt x="2292" y="1735"/>
                    </a:lnTo>
                    <a:lnTo>
                      <a:pt x="2278" y="1759"/>
                    </a:lnTo>
                    <a:lnTo>
                      <a:pt x="2273" y="1782"/>
                    </a:lnTo>
                    <a:lnTo>
                      <a:pt x="2276" y="1803"/>
                    </a:lnTo>
                    <a:lnTo>
                      <a:pt x="2283" y="1824"/>
                    </a:lnTo>
                    <a:lnTo>
                      <a:pt x="2290" y="1843"/>
                    </a:lnTo>
                    <a:lnTo>
                      <a:pt x="2297" y="1864"/>
                    </a:lnTo>
                    <a:lnTo>
                      <a:pt x="2303" y="1885"/>
                    </a:lnTo>
                    <a:lnTo>
                      <a:pt x="2301" y="1906"/>
                    </a:lnTo>
                    <a:lnTo>
                      <a:pt x="2290" y="1928"/>
                    </a:lnTo>
                    <a:lnTo>
                      <a:pt x="2275" y="1939"/>
                    </a:lnTo>
                    <a:lnTo>
                      <a:pt x="2257" y="1947"/>
                    </a:lnTo>
                    <a:lnTo>
                      <a:pt x="2240" y="1956"/>
                    </a:lnTo>
                    <a:lnTo>
                      <a:pt x="2226" y="1968"/>
                    </a:lnTo>
                    <a:lnTo>
                      <a:pt x="2217" y="1986"/>
                    </a:lnTo>
                    <a:lnTo>
                      <a:pt x="2226" y="1996"/>
                    </a:lnTo>
                    <a:lnTo>
                      <a:pt x="2233" y="2012"/>
                    </a:lnTo>
                    <a:lnTo>
                      <a:pt x="2236" y="2031"/>
                    </a:lnTo>
                    <a:lnTo>
                      <a:pt x="2231" y="2035"/>
                    </a:lnTo>
                    <a:lnTo>
                      <a:pt x="2228" y="2038"/>
                    </a:lnTo>
                    <a:lnTo>
                      <a:pt x="2226" y="2040"/>
                    </a:lnTo>
                    <a:lnTo>
                      <a:pt x="2222" y="2043"/>
                    </a:lnTo>
                    <a:lnTo>
                      <a:pt x="2221" y="2047"/>
                    </a:lnTo>
                    <a:lnTo>
                      <a:pt x="2217" y="2050"/>
                    </a:lnTo>
                    <a:lnTo>
                      <a:pt x="2198" y="2054"/>
                    </a:lnTo>
                    <a:lnTo>
                      <a:pt x="2193" y="2066"/>
                    </a:lnTo>
                    <a:lnTo>
                      <a:pt x="2191" y="2080"/>
                    </a:lnTo>
                    <a:lnTo>
                      <a:pt x="2189" y="2094"/>
                    </a:lnTo>
                    <a:lnTo>
                      <a:pt x="2186" y="2108"/>
                    </a:lnTo>
                    <a:lnTo>
                      <a:pt x="2163" y="2127"/>
                    </a:lnTo>
                    <a:lnTo>
                      <a:pt x="2156" y="2143"/>
                    </a:lnTo>
                    <a:lnTo>
                      <a:pt x="2147" y="2159"/>
                    </a:lnTo>
                    <a:lnTo>
                      <a:pt x="2130" y="2174"/>
                    </a:lnTo>
                    <a:lnTo>
                      <a:pt x="2109" y="2187"/>
                    </a:lnTo>
                    <a:lnTo>
                      <a:pt x="2083" y="2194"/>
                    </a:lnTo>
                    <a:lnTo>
                      <a:pt x="2057" y="2201"/>
                    </a:lnTo>
                    <a:lnTo>
                      <a:pt x="2030" y="2206"/>
                    </a:lnTo>
                    <a:lnTo>
                      <a:pt x="2006" y="2211"/>
                    </a:lnTo>
                    <a:lnTo>
                      <a:pt x="2001" y="2208"/>
                    </a:lnTo>
                    <a:lnTo>
                      <a:pt x="1997" y="2204"/>
                    </a:lnTo>
                    <a:lnTo>
                      <a:pt x="1994" y="2202"/>
                    </a:lnTo>
                    <a:lnTo>
                      <a:pt x="1990" y="2197"/>
                    </a:lnTo>
                    <a:lnTo>
                      <a:pt x="1987" y="2194"/>
                    </a:lnTo>
                    <a:lnTo>
                      <a:pt x="1985" y="2185"/>
                    </a:lnTo>
                    <a:lnTo>
                      <a:pt x="1985" y="2174"/>
                    </a:lnTo>
                    <a:lnTo>
                      <a:pt x="1985" y="2162"/>
                    </a:lnTo>
                    <a:lnTo>
                      <a:pt x="1983" y="2150"/>
                    </a:lnTo>
                    <a:lnTo>
                      <a:pt x="1973" y="2133"/>
                    </a:lnTo>
                    <a:lnTo>
                      <a:pt x="1959" y="2117"/>
                    </a:lnTo>
                    <a:lnTo>
                      <a:pt x="1945" y="2099"/>
                    </a:lnTo>
                    <a:lnTo>
                      <a:pt x="1936" y="2082"/>
                    </a:lnTo>
                    <a:lnTo>
                      <a:pt x="1940" y="2070"/>
                    </a:lnTo>
                    <a:lnTo>
                      <a:pt x="1940" y="2068"/>
                    </a:lnTo>
                    <a:lnTo>
                      <a:pt x="1936" y="2064"/>
                    </a:lnTo>
                    <a:lnTo>
                      <a:pt x="1933" y="2063"/>
                    </a:lnTo>
                    <a:lnTo>
                      <a:pt x="1931" y="2059"/>
                    </a:lnTo>
                    <a:lnTo>
                      <a:pt x="1929" y="2059"/>
                    </a:lnTo>
                    <a:lnTo>
                      <a:pt x="1927" y="2054"/>
                    </a:lnTo>
                    <a:lnTo>
                      <a:pt x="1929" y="2049"/>
                    </a:lnTo>
                    <a:lnTo>
                      <a:pt x="1929" y="2045"/>
                    </a:lnTo>
                    <a:lnTo>
                      <a:pt x="1931" y="2042"/>
                    </a:lnTo>
                    <a:lnTo>
                      <a:pt x="1933" y="2038"/>
                    </a:lnTo>
                    <a:lnTo>
                      <a:pt x="1926" y="2035"/>
                    </a:lnTo>
                    <a:lnTo>
                      <a:pt x="1926" y="2031"/>
                    </a:lnTo>
                    <a:lnTo>
                      <a:pt x="1926" y="2028"/>
                    </a:lnTo>
                    <a:lnTo>
                      <a:pt x="1927" y="2023"/>
                    </a:lnTo>
                    <a:lnTo>
                      <a:pt x="1929" y="2019"/>
                    </a:lnTo>
                    <a:lnTo>
                      <a:pt x="1929" y="2014"/>
                    </a:lnTo>
                    <a:lnTo>
                      <a:pt x="1929" y="2009"/>
                    </a:lnTo>
                    <a:lnTo>
                      <a:pt x="1922" y="1995"/>
                    </a:lnTo>
                    <a:lnTo>
                      <a:pt x="1912" y="1979"/>
                    </a:lnTo>
                    <a:lnTo>
                      <a:pt x="1901" y="1965"/>
                    </a:lnTo>
                    <a:lnTo>
                      <a:pt x="1894" y="1951"/>
                    </a:lnTo>
                    <a:lnTo>
                      <a:pt x="1892" y="1934"/>
                    </a:lnTo>
                    <a:lnTo>
                      <a:pt x="1896" y="1914"/>
                    </a:lnTo>
                    <a:lnTo>
                      <a:pt x="1903" y="1897"/>
                    </a:lnTo>
                    <a:lnTo>
                      <a:pt x="1913" y="1878"/>
                    </a:lnTo>
                    <a:lnTo>
                      <a:pt x="1920" y="1862"/>
                    </a:lnTo>
                    <a:lnTo>
                      <a:pt x="1926" y="1848"/>
                    </a:lnTo>
                    <a:lnTo>
                      <a:pt x="1919" y="1834"/>
                    </a:lnTo>
                    <a:lnTo>
                      <a:pt x="1917" y="1822"/>
                    </a:lnTo>
                    <a:lnTo>
                      <a:pt x="1917" y="1810"/>
                    </a:lnTo>
                    <a:lnTo>
                      <a:pt x="1913" y="1794"/>
                    </a:lnTo>
                    <a:lnTo>
                      <a:pt x="1903" y="1773"/>
                    </a:lnTo>
                    <a:lnTo>
                      <a:pt x="1887" y="1752"/>
                    </a:lnTo>
                    <a:lnTo>
                      <a:pt x="1872" y="1733"/>
                    </a:lnTo>
                    <a:lnTo>
                      <a:pt x="1856" y="1717"/>
                    </a:lnTo>
                    <a:lnTo>
                      <a:pt x="1861" y="1696"/>
                    </a:lnTo>
                    <a:lnTo>
                      <a:pt x="1866" y="1677"/>
                    </a:lnTo>
                    <a:lnTo>
                      <a:pt x="1872" y="1656"/>
                    </a:lnTo>
                    <a:lnTo>
                      <a:pt x="1866" y="1653"/>
                    </a:lnTo>
                    <a:lnTo>
                      <a:pt x="1863" y="1651"/>
                    </a:lnTo>
                    <a:lnTo>
                      <a:pt x="1859" y="1647"/>
                    </a:lnTo>
                    <a:lnTo>
                      <a:pt x="1856" y="1646"/>
                    </a:lnTo>
                    <a:lnTo>
                      <a:pt x="1851" y="1646"/>
                    </a:lnTo>
                    <a:lnTo>
                      <a:pt x="1844" y="1644"/>
                    </a:lnTo>
                    <a:lnTo>
                      <a:pt x="1840" y="1647"/>
                    </a:lnTo>
                    <a:lnTo>
                      <a:pt x="1838" y="1649"/>
                    </a:lnTo>
                    <a:lnTo>
                      <a:pt x="1833" y="1651"/>
                    </a:lnTo>
                    <a:lnTo>
                      <a:pt x="1828" y="1651"/>
                    </a:lnTo>
                    <a:lnTo>
                      <a:pt x="1821" y="1651"/>
                    </a:lnTo>
                    <a:lnTo>
                      <a:pt x="1802" y="1621"/>
                    </a:lnTo>
                    <a:lnTo>
                      <a:pt x="1789" y="1619"/>
                    </a:lnTo>
                    <a:lnTo>
                      <a:pt x="1777" y="1618"/>
                    </a:lnTo>
                    <a:lnTo>
                      <a:pt x="1763" y="1616"/>
                    </a:lnTo>
                    <a:lnTo>
                      <a:pt x="1746" y="1623"/>
                    </a:lnTo>
                    <a:lnTo>
                      <a:pt x="1728" y="1630"/>
                    </a:lnTo>
                    <a:lnTo>
                      <a:pt x="1714" y="1635"/>
                    </a:lnTo>
                    <a:lnTo>
                      <a:pt x="1680" y="1628"/>
                    </a:lnTo>
                    <a:lnTo>
                      <a:pt x="1676" y="1640"/>
                    </a:lnTo>
                    <a:lnTo>
                      <a:pt x="1664" y="1640"/>
                    </a:lnTo>
                    <a:lnTo>
                      <a:pt x="1653" y="1637"/>
                    </a:lnTo>
                    <a:lnTo>
                      <a:pt x="1645" y="1635"/>
                    </a:lnTo>
                    <a:lnTo>
                      <a:pt x="1641" y="1637"/>
                    </a:lnTo>
                    <a:lnTo>
                      <a:pt x="1638" y="1640"/>
                    </a:lnTo>
                    <a:lnTo>
                      <a:pt x="1632" y="1642"/>
                    </a:lnTo>
                    <a:lnTo>
                      <a:pt x="1625" y="1644"/>
                    </a:lnTo>
                    <a:lnTo>
                      <a:pt x="1615" y="1632"/>
                    </a:lnTo>
                    <a:lnTo>
                      <a:pt x="1601" y="1625"/>
                    </a:lnTo>
                    <a:lnTo>
                      <a:pt x="1587" y="1618"/>
                    </a:lnTo>
                    <a:lnTo>
                      <a:pt x="1573" y="1611"/>
                    </a:lnTo>
                    <a:lnTo>
                      <a:pt x="1561" y="1602"/>
                    </a:lnTo>
                    <a:lnTo>
                      <a:pt x="1552" y="1579"/>
                    </a:lnTo>
                    <a:lnTo>
                      <a:pt x="1542" y="1567"/>
                    </a:lnTo>
                    <a:lnTo>
                      <a:pt x="1526" y="1555"/>
                    </a:lnTo>
                    <a:lnTo>
                      <a:pt x="1512" y="1543"/>
                    </a:lnTo>
                    <a:lnTo>
                      <a:pt x="1503" y="1532"/>
                    </a:lnTo>
                    <a:lnTo>
                      <a:pt x="1503" y="1509"/>
                    </a:lnTo>
                    <a:lnTo>
                      <a:pt x="1500" y="1499"/>
                    </a:lnTo>
                    <a:lnTo>
                      <a:pt x="1501" y="1483"/>
                    </a:lnTo>
                    <a:lnTo>
                      <a:pt x="1505" y="1469"/>
                    </a:lnTo>
                    <a:lnTo>
                      <a:pt x="1508" y="1457"/>
                    </a:lnTo>
                    <a:lnTo>
                      <a:pt x="1510" y="1448"/>
                    </a:lnTo>
                    <a:lnTo>
                      <a:pt x="1510" y="1434"/>
                    </a:lnTo>
                    <a:lnTo>
                      <a:pt x="1507" y="1426"/>
                    </a:lnTo>
                    <a:lnTo>
                      <a:pt x="1501" y="1417"/>
                    </a:lnTo>
                    <a:lnTo>
                      <a:pt x="1498" y="1410"/>
                    </a:lnTo>
                    <a:lnTo>
                      <a:pt x="1498" y="1399"/>
                    </a:lnTo>
                    <a:lnTo>
                      <a:pt x="1501" y="1385"/>
                    </a:lnTo>
                    <a:lnTo>
                      <a:pt x="1508" y="1370"/>
                    </a:lnTo>
                    <a:lnTo>
                      <a:pt x="1515" y="1352"/>
                    </a:lnTo>
                    <a:lnTo>
                      <a:pt x="1522" y="1337"/>
                    </a:lnTo>
                    <a:lnTo>
                      <a:pt x="1529" y="1324"/>
                    </a:lnTo>
                    <a:lnTo>
                      <a:pt x="1533" y="1317"/>
                    </a:lnTo>
                    <a:lnTo>
                      <a:pt x="1545" y="1307"/>
                    </a:lnTo>
                    <a:lnTo>
                      <a:pt x="1559" y="1298"/>
                    </a:lnTo>
                    <a:lnTo>
                      <a:pt x="1573" y="1291"/>
                    </a:lnTo>
                    <a:lnTo>
                      <a:pt x="1587" y="1282"/>
                    </a:lnTo>
                    <a:lnTo>
                      <a:pt x="1590" y="1274"/>
                    </a:lnTo>
                    <a:lnTo>
                      <a:pt x="1590" y="1263"/>
                    </a:lnTo>
                    <a:lnTo>
                      <a:pt x="1589" y="1251"/>
                    </a:lnTo>
                    <a:lnTo>
                      <a:pt x="1590" y="1241"/>
                    </a:lnTo>
                    <a:lnTo>
                      <a:pt x="1599" y="1227"/>
                    </a:lnTo>
                    <a:lnTo>
                      <a:pt x="1611" y="1216"/>
                    </a:lnTo>
                    <a:lnTo>
                      <a:pt x="1624" y="1206"/>
                    </a:lnTo>
                    <a:lnTo>
                      <a:pt x="1636" y="1195"/>
                    </a:lnTo>
                    <a:lnTo>
                      <a:pt x="1646" y="1183"/>
                    </a:lnTo>
                    <a:lnTo>
                      <a:pt x="1652" y="1167"/>
                    </a:lnTo>
                    <a:lnTo>
                      <a:pt x="1652" y="1166"/>
                    </a:lnTo>
                    <a:lnTo>
                      <a:pt x="1650" y="1166"/>
                    </a:lnTo>
                    <a:lnTo>
                      <a:pt x="1650" y="1164"/>
                    </a:lnTo>
                    <a:lnTo>
                      <a:pt x="1650" y="1162"/>
                    </a:lnTo>
                    <a:lnTo>
                      <a:pt x="1648" y="1160"/>
                    </a:lnTo>
                    <a:lnTo>
                      <a:pt x="1645" y="1159"/>
                    </a:lnTo>
                    <a:lnTo>
                      <a:pt x="1641" y="1157"/>
                    </a:lnTo>
                    <a:lnTo>
                      <a:pt x="1638" y="1157"/>
                    </a:lnTo>
                    <a:lnTo>
                      <a:pt x="1632" y="1155"/>
                    </a:lnTo>
                    <a:lnTo>
                      <a:pt x="1629" y="1159"/>
                    </a:lnTo>
                    <a:lnTo>
                      <a:pt x="1625" y="1159"/>
                    </a:lnTo>
                    <a:lnTo>
                      <a:pt x="1620" y="1160"/>
                    </a:lnTo>
                    <a:lnTo>
                      <a:pt x="1613" y="1160"/>
                    </a:lnTo>
                    <a:lnTo>
                      <a:pt x="1613" y="1155"/>
                    </a:lnTo>
                    <a:lnTo>
                      <a:pt x="1610" y="1155"/>
                    </a:lnTo>
                    <a:lnTo>
                      <a:pt x="1610" y="1141"/>
                    </a:lnTo>
                    <a:lnTo>
                      <a:pt x="1608" y="1122"/>
                    </a:lnTo>
                    <a:lnTo>
                      <a:pt x="1606" y="1099"/>
                    </a:lnTo>
                    <a:lnTo>
                      <a:pt x="1606" y="1077"/>
                    </a:lnTo>
                    <a:lnTo>
                      <a:pt x="1606" y="1057"/>
                    </a:lnTo>
                    <a:lnTo>
                      <a:pt x="1610" y="1045"/>
                    </a:lnTo>
                    <a:lnTo>
                      <a:pt x="1611" y="1040"/>
                    </a:lnTo>
                    <a:lnTo>
                      <a:pt x="1613" y="1036"/>
                    </a:lnTo>
                    <a:lnTo>
                      <a:pt x="1615" y="1035"/>
                    </a:lnTo>
                    <a:lnTo>
                      <a:pt x="1617" y="1035"/>
                    </a:lnTo>
                    <a:lnTo>
                      <a:pt x="1620" y="1035"/>
                    </a:lnTo>
                    <a:lnTo>
                      <a:pt x="1624" y="1033"/>
                    </a:lnTo>
                    <a:lnTo>
                      <a:pt x="1629" y="1033"/>
                    </a:lnTo>
                    <a:lnTo>
                      <a:pt x="1643" y="1038"/>
                    </a:lnTo>
                    <a:lnTo>
                      <a:pt x="1659" y="1042"/>
                    </a:lnTo>
                    <a:lnTo>
                      <a:pt x="1676" y="1042"/>
                    </a:lnTo>
                    <a:lnTo>
                      <a:pt x="1693" y="1038"/>
                    </a:lnTo>
                    <a:lnTo>
                      <a:pt x="1706" y="1033"/>
                    </a:lnTo>
                    <a:lnTo>
                      <a:pt x="1707" y="1031"/>
                    </a:lnTo>
                    <a:lnTo>
                      <a:pt x="1707" y="1029"/>
                    </a:lnTo>
                    <a:lnTo>
                      <a:pt x="1709" y="1029"/>
                    </a:lnTo>
                    <a:lnTo>
                      <a:pt x="1709" y="1028"/>
                    </a:lnTo>
                    <a:lnTo>
                      <a:pt x="1709" y="1026"/>
                    </a:lnTo>
                    <a:lnTo>
                      <a:pt x="1713" y="1012"/>
                    </a:lnTo>
                    <a:lnTo>
                      <a:pt x="1713" y="996"/>
                    </a:lnTo>
                    <a:lnTo>
                      <a:pt x="1711" y="981"/>
                    </a:lnTo>
                    <a:lnTo>
                      <a:pt x="1709" y="963"/>
                    </a:lnTo>
                    <a:lnTo>
                      <a:pt x="1697" y="960"/>
                    </a:lnTo>
                    <a:lnTo>
                      <a:pt x="1685" y="956"/>
                    </a:lnTo>
                    <a:lnTo>
                      <a:pt x="1673" y="949"/>
                    </a:lnTo>
                    <a:lnTo>
                      <a:pt x="1664" y="940"/>
                    </a:lnTo>
                    <a:lnTo>
                      <a:pt x="1667" y="939"/>
                    </a:lnTo>
                    <a:lnTo>
                      <a:pt x="1671" y="937"/>
                    </a:lnTo>
                    <a:lnTo>
                      <a:pt x="1673" y="935"/>
                    </a:lnTo>
                    <a:lnTo>
                      <a:pt x="1676" y="935"/>
                    </a:lnTo>
                    <a:lnTo>
                      <a:pt x="1680" y="933"/>
                    </a:lnTo>
                    <a:lnTo>
                      <a:pt x="1686" y="933"/>
                    </a:lnTo>
                    <a:lnTo>
                      <a:pt x="1690" y="932"/>
                    </a:lnTo>
                    <a:lnTo>
                      <a:pt x="1695" y="930"/>
                    </a:lnTo>
                    <a:lnTo>
                      <a:pt x="1700" y="930"/>
                    </a:lnTo>
                    <a:lnTo>
                      <a:pt x="1706" y="930"/>
                    </a:lnTo>
                    <a:lnTo>
                      <a:pt x="1706" y="911"/>
                    </a:lnTo>
                    <a:lnTo>
                      <a:pt x="1711" y="911"/>
                    </a:lnTo>
                    <a:lnTo>
                      <a:pt x="1716" y="912"/>
                    </a:lnTo>
                    <a:lnTo>
                      <a:pt x="1718" y="914"/>
                    </a:lnTo>
                    <a:lnTo>
                      <a:pt x="1721" y="914"/>
                    </a:lnTo>
                    <a:lnTo>
                      <a:pt x="1725" y="916"/>
                    </a:lnTo>
                    <a:lnTo>
                      <a:pt x="1728" y="918"/>
                    </a:lnTo>
                    <a:lnTo>
                      <a:pt x="1732" y="914"/>
                    </a:lnTo>
                    <a:lnTo>
                      <a:pt x="1737" y="912"/>
                    </a:lnTo>
                    <a:lnTo>
                      <a:pt x="1741" y="911"/>
                    </a:lnTo>
                    <a:lnTo>
                      <a:pt x="1746" y="909"/>
                    </a:lnTo>
                    <a:lnTo>
                      <a:pt x="1748" y="907"/>
                    </a:lnTo>
                    <a:lnTo>
                      <a:pt x="1749" y="904"/>
                    </a:lnTo>
                    <a:lnTo>
                      <a:pt x="1749" y="900"/>
                    </a:lnTo>
                    <a:lnTo>
                      <a:pt x="1749" y="897"/>
                    </a:lnTo>
                    <a:lnTo>
                      <a:pt x="1749" y="893"/>
                    </a:lnTo>
                    <a:lnTo>
                      <a:pt x="1751" y="890"/>
                    </a:lnTo>
                    <a:lnTo>
                      <a:pt x="1753" y="886"/>
                    </a:lnTo>
                    <a:lnTo>
                      <a:pt x="1786" y="876"/>
                    </a:lnTo>
                    <a:lnTo>
                      <a:pt x="1793" y="865"/>
                    </a:lnTo>
                    <a:lnTo>
                      <a:pt x="1795" y="855"/>
                    </a:lnTo>
                    <a:lnTo>
                      <a:pt x="1800" y="844"/>
                    </a:lnTo>
                    <a:lnTo>
                      <a:pt x="1810" y="837"/>
                    </a:lnTo>
                    <a:lnTo>
                      <a:pt x="1823" y="832"/>
                    </a:lnTo>
                    <a:lnTo>
                      <a:pt x="1838" y="827"/>
                    </a:lnTo>
                    <a:lnTo>
                      <a:pt x="1852" y="822"/>
                    </a:lnTo>
                    <a:lnTo>
                      <a:pt x="1854" y="820"/>
                    </a:lnTo>
                    <a:lnTo>
                      <a:pt x="1854" y="820"/>
                    </a:lnTo>
                    <a:lnTo>
                      <a:pt x="1854" y="818"/>
                    </a:lnTo>
                    <a:lnTo>
                      <a:pt x="1854" y="816"/>
                    </a:lnTo>
                    <a:lnTo>
                      <a:pt x="1856" y="815"/>
                    </a:lnTo>
                    <a:lnTo>
                      <a:pt x="1849" y="797"/>
                    </a:lnTo>
                    <a:lnTo>
                      <a:pt x="1845" y="776"/>
                    </a:lnTo>
                    <a:lnTo>
                      <a:pt x="1845" y="757"/>
                    </a:lnTo>
                    <a:lnTo>
                      <a:pt x="1844" y="741"/>
                    </a:lnTo>
                    <a:lnTo>
                      <a:pt x="1859" y="740"/>
                    </a:lnTo>
                    <a:lnTo>
                      <a:pt x="1870" y="736"/>
                    </a:lnTo>
                    <a:lnTo>
                      <a:pt x="1882" y="733"/>
                    </a:lnTo>
                    <a:lnTo>
                      <a:pt x="1882" y="741"/>
                    </a:lnTo>
                    <a:lnTo>
                      <a:pt x="1880" y="748"/>
                    </a:lnTo>
                    <a:lnTo>
                      <a:pt x="1878" y="761"/>
                    </a:lnTo>
                    <a:lnTo>
                      <a:pt x="1877" y="778"/>
                    </a:lnTo>
                    <a:lnTo>
                      <a:pt x="1875" y="794"/>
                    </a:lnTo>
                    <a:lnTo>
                      <a:pt x="1875" y="806"/>
                    </a:lnTo>
                    <a:lnTo>
                      <a:pt x="1880" y="809"/>
                    </a:lnTo>
                    <a:lnTo>
                      <a:pt x="1884" y="811"/>
                    </a:lnTo>
                    <a:lnTo>
                      <a:pt x="1885" y="813"/>
                    </a:lnTo>
                    <a:lnTo>
                      <a:pt x="1889" y="815"/>
                    </a:lnTo>
                    <a:lnTo>
                      <a:pt x="1894" y="818"/>
                    </a:lnTo>
                    <a:lnTo>
                      <a:pt x="1905" y="813"/>
                    </a:lnTo>
                    <a:lnTo>
                      <a:pt x="1912" y="813"/>
                    </a:lnTo>
                    <a:lnTo>
                      <a:pt x="1917" y="816"/>
                    </a:lnTo>
                    <a:lnTo>
                      <a:pt x="1924" y="822"/>
                    </a:lnTo>
                    <a:lnTo>
                      <a:pt x="1933" y="822"/>
                    </a:lnTo>
                    <a:lnTo>
                      <a:pt x="1943" y="818"/>
                    </a:lnTo>
                    <a:lnTo>
                      <a:pt x="1952" y="813"/>
                    </a:lnTo>
                    <a:lnTo>
                      <a:pt x="1957" y="808"/>
                    </a:lnTo>
                    <a:lnTo>
                      <a:pt x="1964" y="804"/>
                    </a:lnTo>
                    <a:lnTo>
                      <a:pt x="1973" y="801"/>
                    </a:lnTo>
                    <a:lnTo>
                      <a:pt x="1987" y="802"/>
                    </a:lnTo>
                    <a:lnTo>
                      <a:pt x="2006" y="806"/>
                    </a:lnTo>
                    <a:lnTo>
                      <a:pt x="2008" y="801"/>
                    </a:lnTo>
                    <a:lnTo>
                      <a:pt x="2009" y="799"/>
                    </a:lnTo>
                    <a:lnTo>
                      <a:pt x="2013" y="795"/>
                    </a:lnTo>
                    <a:lnTo>
                      <a:pt x="2016" y="794"/>
                    </a:lnTo>
                    <a:lnTo>
                      <a:pt x="2020" y="794"/>
                    </a:lnTo>
                    <a:lnTo>
                      <a:pt x="2025" y="792"/>
                    </a:lnTo>
                    <a:lnTo>
                      <a:pt x="2025" y="762"/>
                    </a:lnTo>
                    <a:lnTo>
                      <a:pt x="2029" y="738"/>
                    </a:lnTo>
                    <a:lnTo>
                      <a:pt x="2032" y="734"/>
                    </a:lnTo>
                    <a:lnTo>
                      <a:pt x="2036" y="733"/>
                    </a:lnTo>
                    <a:lnTo>
                      <a:pt x="2039" y="729"/>
                    </a:lnTo>
                    <a:lnTo>
                      <a:pt x="2043" y="727"/>
                    </a:lnTo>
                    <a:lnTo>
                      <a:pt x="2048" y="726"/>
                    </a:lnTo>
                    <a:lnTo>
                      <a:pt x="2048" y="729"/>
                    </a:lnTo>
                    <a:lnTo>
                      <a:pt x="2051" y="733"/>
                    </a:lnTo>
                    <a:lnTo>
                      <a:pt x="2053" y="736"/>
                    </a:lnTo>
                    <a:lnTo>
                      <a:pt x="2055" y="740"/>
                    </a:lnTo>
                    <a:lnTo>
                      <a:pt x="2057" y="741"/>
                    </a:lnTo>
                    <a:lnTo>
                      <a:pt x="2062" y="743"/>
                    </a:lnTo>
                    <a:lnTo>
                      <a:pt x="2067" y="745"/>
                    </a:lnTo>
                    <a:lnTo>
                      <a:pt x="2065" y="729"/>
                    </a:lnTo>
                    <a:lnTo>
                      <a:pt x="2064" y="719"/>
                    </a:lnTo>
                    <a:lnTo>
                      <a:pt x="2060" y="712"/>
                    </a:lnTo>
                    <a:lnTo>
                      <a:pt x="2058" y="703"/>
                    </a:lnTo>
                    <a:lnTo>
                      <a:pt x="2055" y="687"/>
                    </a:lnTo>
                    <a:lnTo>
                      <a:pt x="2064" y="686"/>
                    </a:lnTo>
                    <a:lnTo>
                      <a:pt x="2070" y="682"/>
                    </a:lnTo>
                    <a:lnTo>
                      <a:pt x="2076" y="679"/>
                    </a:lnTo>
                    <a:lnTo>
                      <a:pt x="2083" y="675"/>
                    </a:lnTo>
                    <a:lnTo>
                      <a:pt x="2095" y="675"/>
                    </a:lnTo>
                    <a:lnTo>
                      <a:pt x="2107" y="677"/>
                    </a:lnTo>
                    <a:lnTo>
                      <a:pt x="2116" y="679"/>
                    </a:lnTo>
                    <a:lnTo>
                      <a:pt x="2125" y="675"/>
                    </a:lnTo>
                    <a:lnTo>
                      <a:pt x="2132" y="665"/>
                    </a:lnTo>
                    <a:lnTo>
                      <a:pt x="2126" y="663"/>
                    </a:lnTo>
                    <a:lnTo>
                      <a:pt x="2121" y="661"/>
                    </a:lnTo>
                    <a:lnTo>
                      <a:pt x="2118" y="659"/>
                    </a:lnTo>
                    <a:lnTo>
                      <a:pt x="2112" y="658"/>
                    </a:lnTo>
                    <a:lnTo>
                      <a:pt x="2105" y="658"/>
                    </a:lnTo>
                    <a:lnTo>
                      <a:pt x="2088" y="666"/>
                    </a:lnTo>
                    <a:lnTo>
                      <a:pt x="2069" y="672"/>
                    </a:lnTo>
                    <a:lnTo>
                      <a:pt x="2048" y="675"/>
                    </a:lnTo>
                    <a:lnTo>
                      <a:pt x="2044" y="666"/>
                    </a:lnTo>
                    <a:lnTo>
                      <a:pt x="2039" y="659"/>
                    </a:lnTo>
                    <a:lnTo>
                      <a:pt x="2034" y="652"/>
                    </a:lnTo>
                    <a:lnTo>
                      <a:pt x="2030" y="644"/>
                    </a:lnTo>
                    <a:lnTo>
                      <a:pt x="2029" y="630"/>
                    </a:lnTo>
                    <a:lnTo>
                      <a:pt x="2030" y="619"/>
                    </a:lnTo>
                    <a:lnTo>
                      <a:pt x="2029" y="607"/>
                    </a:lnTo>
                    <a:lnTo>
                      <a:pt x="2027" y="593"/>
                    </a:lnTo>
                    <a:lnTo>
                      <a:pt x="2029" y="581"/>
                    </a:lnTo>
                    <a:lnTo>
                      <a:pt x="2037" y="563"/>
                    </a:lnTo>
                    <a:lnTo>
                      <a:pt x="2051" y="551"/>
                    </a:lnTo>
                    <a:lnTo>
                      <a:pt x="2065" y="537"/>
                    </a:lnTo>
                    <a:lnTo>
                      <a:pt x="2077" y="523"/>
                    </a:lnTo>
                    <a:lnTo>
                      <a:pt x="2086" y="507"/>
                    </a:lnTo>
                    <a:lnTo>
                      <a:pt x="2081" y="502"/>
                    </a:lnTo>
                    <a:lnTo>
                      <a:pt x="2076" y="497"/>
                    </a:lnTo>
                    <a:lnTo>
                      <a:pt x="2070" y="492"/>
                    </a:lnTo>
                    <a:lnTo>
                      <a:pt x="2057" y="494"/>
                    </a:lnTo>
                    <a:lnTo>
                      <a:pt x="2041" y="495"/>
                    </a:lnTo>
                    <a:lnTo>
                      <a:pt x="2036" y="520"/>
                    </a:lnTo>
                    <a:lnTo>
                      <a:pt x="2027" y="539"/>
                    </a:lnTo>
                    <a:lnTo>
                      <a:pt x="2015" y="555"/>
                    </a:lnTo>
                    <a:lnTo>
                      <a:pt x="2001" y="570"/>
                    </a:lnTo>
                    <a:lnTo>
                      <a:pt x="1988" y="588"/>
                    </a:lnTo>
                    <a:lnTo>
                      <a:pt x="1980" y="609"/>
                    </a:lnTo>
                    <a:lnTo>
                      <a:pt x="1974" y="633"/>
                    </a:lnTo>
                    <a:lnTo>
                      <a:pt x="1985" y="642"/>
                    </a:lnTo>
                    <a:lnTo>
                      <a:pt x="1995" y="652"/>
                    </a:lnTo>
                    <a:lnTo>
                      <a:pt x="2002" y="665"/>
                    </a:lnTo>
                    <a:lnTo>
                      <a:pt x="2006" y="680"/>
                    </a:lnTo>
                    <a:lnTo>
                      <a:pt x="2001" y="682"/>
                    </a:lnTo>
                    <a:lnTo>
                      <a:pt x="1999" y="684"/>
                    </a:lnTo>
                    <a:lnTo>
                      <a:pt x="1997" y="686"/>
                    </a:lnTo>
                    <a:lnTo>
                      <a:pt x="1997" y="686"/>
                    </a:lnTo>
                    <a:lnTo>
                      <a:pt x="1997" y="687"/>
                    </a:lnTo>
                    <a:lnTo>
                      <a:pt x="1995" y="689"/>
                    </a:lnTo>
                    <a:lnTo>
                      <a:pt x="1995" y="693"/>
                    </a:lnTo>
                    <a:lnTo>
                      <a:pt x="1994" y="694"/>
                    </a:lnTo>
                    <a:lnTo>
                      <a:pt x="1971" y="703"/>
                    </a:lnTo>
                    <a:lnTo>
                      <a:pt x="1968" y="724"/>
                    </a:lnTo>
                    <a:lnTo>
                      <a:pt x="1961" y="740"/>
                    </a:lnTo>
                    <a:lnTo>
                      <a:pt x="1954" y="752"/>
                    </a:lnTo>
                    <a:lnTo>
                      <a:pt x="1943" y="762"/>
                    </a:lnTo>
                    <a:lnTo>
                      <a:pt x="1934" y="773"/>
                    </a:lnTo>
                    <a:lnTo>
                      <a:pt x="1926" y="787"/>
                    </a:lnTo>
                    <a:lnTo>
                      <a:pt x="1920" y="787"/>
                    </a:lnTo>
                    <a:lnTo>
                      <a:pt x="1920" y="783"/>
                    </a:lnTo>
                    <a:lnTo>
                      <a:pt x="1906" y="764"/>
                    </a:lnTo>
                    <a:lnTo>
                      <a:pt x="1898" y="743"/>
                    </a:lnTo>
                    <a:lnTo>
                      <a:pt x="1892" y="720"/>
                    </a:lnTo>
                    <a:lnTo>
                      <a:pt x="1882" y="694"/>
                    </a:lnTo>
                    <a:lnTo>
                      <a:pt x="1868" y="701"/>
                    </a:lnTo>
                    <a:lnTo>
                      <a:pt x="1859" y="710"/>
                    </a:lnTo>
                    <a:lnTo>
                      <a:pt x="1849" y="717"/>
                    </a:lnTo>
                    <a:lnTo>
                      <a:pt x="1838" y="722"/>
                    </a:lnTo>
                    <a:lnTo>
                      <a:pt x="1821" y="726"/>
                    </a:lnTo>
                    <a:lnTo>
                      <a:pt x="1819" y="724"/>
                    </a:lnTo>
                    <a:lnTo>
                      <a:pt x="1817" y="724"/>
                    </a:lnTo>
                    <a:lnTo>
                      <a:pt x="1816" y="724"/>
                    </a:lnTo>
                    <a:lnTo>
                      <a:pt x="1814" y="722"/>
                    </a:lnTo>
                    <a:lnTo>
                      <a:pt x="1810" y="722"/>
                    </a:lnTo>
                    <a:lnTo>
                      <a:pt x="1809" y="701"/>
                    </a:lnTo>
                    <a:lnTo>
                      <a:pt x="1807" y="684"/>
                    </a:lnTo>
                    <a:lnTo>
                      <a:pt x="1803" y="670"/>
                    </a:lnTo>
                    <a:lnTo>
                      <a:pt x="1800" y="654"/>
                    </a:lnTo>
                    <a:lnTo>
                      <a:pt x="1798" y="633"/>
                    </a:lnTo>
                    <a:lnTo>
                      <a:pt x="1807" y="624"/>
                    </a:lnTo>
                    <a:lnTo>
                      <a:pt x="1810" y="616"/>
                    </a:lnTo>
                    <a:lnTo>
                      <a:pt x="1812" y="605"/>
                    </a:lnTo>
                    <a:lnTo>
                      <a:pt x="1817" y="591"/>
                    </a:lnTo>
                    <a:lnTo>
                      <a:pt x="1821" y="588"/>
                    </a:lnTo>
                    <a:lnTo>
                      <a:pt x="1826" y="583"/>
                    </a:lnTo>
                    <a:lnTo>
                      <a:pt x="1831" y="577"/>
                    </a:lnTo>
                    <a:lnTo>
                      <a:pt x="1837" y="572"/>
                    </a:lnTo>
                    <a:lnTo>
                      <a:pt x="1840" y="574"/>
                    </a:lnTo>
                    <a:lnTo>
                      <a:pt x="1842" y="576"/>
                    </a:lnTo>
                    <a:lnTo>
                      <a:pt x="1844" y="577"/>
                    </a:lnTo>
                    <a:lnTo>
                      <a:pt x="1845" y="579"/>
                    </a:lnTo>
                    <a:lnTo>
                      <a:pt x="1845" y="579"/>
                    </a:lnTo>
                    <a:lnTo>
                      <a:pt x="1849" y="576"/>
                    </a:lnTo>
                    <a:lnTo>
                      <a:pt x="1851" y="572"/>
                    </a:lnTo>
                    <a:lnTo>
                      <a:pt x="1852" y="569"/>
                    </a:lnTo>
                    <a:lnTo>
                      <a:pt x="1854" y="563"/>
                    </a:lnTo>
                    <a:lnTo>
                      <a:pt x="1856" y="560"/>
                    </a:lnTo>
                    <a:lnTo>
                      <a:pt x="1868" y="553"/>
                    </a:lnTo>
                    <a:lnTo>
                      <a:pt x="1878" y="549"/>
                    </a:lnTo>
                    <a:lnTo>
                      <a:pt x="1887" y="541"/>
                    </a:lnTo>
                    <a:lnTo>
                      <a:pt x="1884" y="539"/>
                    </a:lnTo>
                    <a:lnTo>
                      <a:pt x="1882" y="539"/>
                    </a:lnTo>
                    <a:lnTo>
                      <a:pt x="1880" y="539"/>
                    </a:lnTo>
                    <a:lnTo>
                      <a:pt x="1880" y="537"/>
                    </a:lnTo>
                    <a:lnTo>
                      <a:pt x="1880" y="537"/>
                    </a:lnTo>
                    <a:lnTo>
                      <a:pt x="1880" y="534"/>
                    </a:lnTo>
                    <a:lnTo>
                      <a:pt x="1878" y="530"/>
                    </a:lnTo>
                    <a:lnTo>
                      <a:pt x="1891" y="514"/>
                    </a:lnTo>
                    <a:lnTo>
                      <a:pt x="1903" y="495"/>
                    </a:lnTo>
                    <a:lnTo>
                      <a:pt x="1913" y="473"/>
                    </a:lnTo>
                    <a:lnTo>
                      <a:pt x="1924" y="450"/>
                    </a:lnTo>
                    <a:lnTo>
                      <a:pt x="1934" y="427"/>
                    </a:lnTo>
                    <a:lnTo>
                      <a:pt x="1947" y="406"/>
                    </a:lnTo>
                    <a:lnTo>
                      <a:pt x="1959" y="392"/>
                    </a:lnTo>
                    <a:lnTo>
                      <a:pt x="1974" y="384"/>
                    </a:lnTo>
                    <a:lnTo>
                      <a:pt x="1974" y="370"/>
                    </a:lnTo>
                    <a:lnTo>
                      <a:pt x="1990" y="370"/>
                    </a:lnTo>
                    <a:lnTo>
                      <a:pt x="1999" y="354"/>
                    </a:lnTo>
                    <a:lnTo>
                      <a:pt x="2013" y="343"/>
                    </a:lnTo>
                    <a:lnTo>
                      <a:pt x="2032" y="338"/>
                    </a:lnTo>
                    <a:lnTo>
                      <a:pt x="2034" y="340"/>
                    </a:lnTo>
                    <a:lnTo>
                      <a:pt x="2036" y="340"/>
                    </a:lnTo>
                    <a:lnTo>
                      <a:pt x="2036" y="340"/>
                    </a:lnTo>
                    <a:lnTo>
                      <a:pt x="2037" y="340"/>
                    </a:lnTo>
                    <a:lnTo>
                      <a:pt x="2041" y="342"/>
                    </a:lnTo>
                    <a:lnTo>
                      <a:pt x="2041" y="329"/>
                    </a:lnTo>
                    <a:lnTo>
                      <a:pt x="2046" y="329"/>
                    </a:lnTo>
                    <a:lnTo>
                      <a:pt x="2050" y="329"/>
                    </a:lnTo>
                    <a:lnTo>
                      <a:pt x="2053" y="329"/>
                    </a:lnTo>
                    <a:lnTo>
                      <a:pt x="2055" y="329"/>
                    </a:lnTo>
                    <a:lnTo>
                      <a:pt x="2057" y="331"/>
                    </a:lnTo>
                    <a:lnTo>
                      <a:pt x="2058" y="331"/>
                    </a:lnTo>
                    <a:lnTo>
                      <a:pt x="2064" y="335"/>
                    </a:lnTo>
                    <a:lnTo>
                      <a:pt x="2070" y="321"/>
                    </a:lnTo>
                    <a:lnTo>
                      <a:pt x="2081" y="312"/>
                    </a:lnTo>
                    <a:lnTo>
                      <a:pt x="2093" y="309"/>
                    </a:lnTo>
                    <a:lnTo>
                      <a:pt x="2109" y="305"/>
                    </a:lnTo>
                    <a:lnTo>
                      <a:pt x="2125" y="303"/>
                    </a:lnTo>
                    <a:lnTo>
                      <a:pt x="2132" y="310"/>
                    </a:lnTo>
                    <a:lnTo>
                      <a:pt x="2140" y="314"/>
                    </a:lnTo>
                    <a:lnTo>
                      <a:pt x="2147" y="315"/>
                    </a:lnTo>
                    <a:lnTo>
                      <a:pt x="2154" y="317"/>
                    </a:lnTo>
                    <a:lnTo>
                      <a:pt x="2160" y="324"/>
                    </a:lnTo>
                    <a:lnTo>
                      <a:pt x="2163" y="338"/>
                    </a:lnTo>
                    <a:lnTo>
                      <a:pt x="2161" y="340"/>
                    </a:lnTo>
                    <a:lnTo>
                      <a:pt x="2160" y="342"/>
                    </a:lnTo>
                    <a:lnTo>
                      <a:pt x="2158" y="342"/>
                    </a:lnTo>
                    <a:lnTo>
                      <a:pt x="2158" y="343"/>
                    </a:lnTo>
                    <a:lnTo>
                      <a:pt x="2156" y="345"/>
                    </a:lnTo>
                    <a:lnTo>
                      <a:pt x="2156" y="349"/>
                    </a:lnTo>
                    <a:lnTo>
                      <a:pt x="2158" y="352"/>
                    </a:lnTo>
                    <a:lnTo>
                      <a:pt x="2160" y="352"/>
                    </a:lnTo>
                    <a:lnTo>
                      <a:pt x="2161" y="354"/>
                    </a:lnTo>
                    <a:lnTo>
                      <a:pt x="2163" y="357"/>
                    </a:lnTo>
                    <a:lnTo>
                      <a:pt x="2175" y="352"/>
                    </a:lnTo>
                    <a:lnTo>
                      <a:pt x="2182" y="350"/>
                    </a:lnTo>
                    <a:lnTo>
                      <a:pt x="2187" y="350"/>
                    </a:lnTo>
                    <a:lnTo>
                      <a:pt x="2189" y="354"/>
                    </a:lnTo>
                    <a:lnTo>
                      <a:pt x="2191" y="359"/>
                    </a:lnTo>
                    <a:lnTo>
                      <a:pt x="2196" y="364"/>
                    </a:lnTo>
                    <a:lnTo>
                      <a:pt x="2201" y="370"/>
                    </a:lnTo>
                    <a:lnTo>
                      <a:pt x="2233" y="373"/>
                    </a:lnTo>
                    <a:lnTo>
                      <a:pt x="2245" y="380"/>
                    </a:lnTo>
                    <a:lnTo>
                      <a:pt x="2259" y="391"/>
                    </a:lnTo>
                    <a:lnTo>
                      <a:pt x="2273" y="405"/>
                    </a:lnTo>
                    <a:lnTo>
                      <a:pt x="2285" y="420"/>
                    </a:lnTo>
                    <a:lnTo>
                      <a:pt x="2296" y="436"/>
                    </a:lnTo>
                    <a:lnTo>
                      <a:pt x="2299" y="452"/>
                    </a:lnTo>
                    <a:lnTo>
                      <a:pt x="2297" y="467"/>
                    </a:lnTo>
                    <a:lnTo>
                      <a:pt x="2285" y="480"/>
                    </a:lnTo>
                    <a:lnTo>
                      <a:pt x="2269" y="488"/>
                    </a:lnTo>
                    <a:lnTo>
                      <a:pt x="2252" y="488"/>
                    </a:lnTo>
                    <a:lnTo>
                      <a:pt x="2236" y="481"/>
                    </a:lnTo>
                    <a:lnTo>
                      <a:pt x="2222" y="474"/>
                    </a:lnTo>
                    <a:lnTo>
                      <a:pt x="2208" y="469"/>
                    </a:lnTo>
                    <a:lnTo>
                      <a:pt x="2210" y="481"/>
                    </a:lnTo>
                    <a:lnTo>
                      <a:pt x="2212" y="497"/>
                    </a:lnTo>
                    <a:lnTo>
                      <a:pt x="2214" y="514"/>
                    </a:lnTo>
                    <a:lnTo>
                      <a:pt x="2217" y="528"/>
                    </a:lnTo>
                    <a:lnTo>
                      <a:pt x="2221" y="537"/>
                    </a:lnTo>
                    <a:lnTo>
                      <a:pt x="2224" y="542"/>
                    </a:lnTo>
                    <a:lnTo>
                      <a:pt x="2229" y="544"/>
                    </a:lnTo>
                    <a:lnTo>
                      <a:pt x="2233" y="548"/>
                    </a:lnTo>
                    <a:lnTo>
                      <a:pt x="2240" y="549"/>
                    </a:lnTo>
                    <a:lnTo>
                      <a:pt x="2238" y="537"/>
                    </a:lnTo>
                    <a:lnTo>
                      <a:pt x="2236" y="528"/>
                    </a:lnTo>
                    <a:lnTo>
                      <a:pt x="2236" y="518"/>
                    </a:lnTo>
                    <a:lnTo>
                      <a:pt x="2240" y="518"/>
                    </a:lnTo>
                    <a:lnTo>
                      <a:pt x="2240" y="514"/>
                    </a:lnTo>
                    <a:lnTo>
                      <a:pt x="2252" y="521"/>
                    </a:lnTo>
                    <a:lnTo>
                      <a:pt x="2264" y="528"/>
                    </a:lnTo>
                    <a:lnTo>
                      <a:pt x="2278" y="534"/>
                    </a:lnTo>
                    <a:lnTo>
                      <a:pt x="2280" y="530"/>
                    </a:lnTo>
                    <a:lnTo>
                      <a:pt x="2282" y="527"/>
                    </a:lnTo>
                    <a:lnTo>
                      <a:pt x="2283" y="525"/>
                    </a:lnTo>
                    <a:lnTo>
                      <a:pt x="2285" y="520"/>
                    </a:lnTo>
                    <a:lnTo>
                      <a:pt x="2285" y="514"/>
                    </a:lnTo>
                    <a:lnTo>
                      <a:pt x="2283" y="513"/>
                    </a:lnTo>
                    <a:lnTo>
                      <a:pt x="2282" y="511"/>
                    </a:lnTo>
                    <a:lnTo>
                      <a:pt x="2280" y="509"/>
                    </a:lnTo>
                    <a:lnTo>
                      <a:pt x="2280" y="507"/>
                    </a:lnTo>
                    <a:lnTo>
                      <a:pt x="2280" y="504"/>
                    </a:lnTo>
                    <a:lnTo>
                      <a:pt x="2278" y="499"/>
                    </a:lnTo>
                    <a:lnTo>
                      <a:pt x="2294" y="492"/>
                    </a:lnTo>
                    <a:lnTo>
                      <a:pt x="2304" y="481"/>
                    </a:lnTo>
                    <a:lnTo>
                      <a:pt x="2313" y="469"/>
                    </a:lnTo>
                    <a:lnTo>
                      <a:pt x="2318" y="471"/>
                    </a:lnTo>
                    <a:lnTo>
                      <a:pt x="2325" y="473"/>
                    </a:lnTo>
                    <a:lnTo>
                      <a:pt x="2332" y="474"/>
                    </a:lnTo>
                    <a:lnTo>
                      <a:pt x="2339" y="476"/>
                    </a:lnTo>
                    <a:lnTo>
                      <a:pt x="2336" y="438"/>
                    </a:lnTo>
                    <a:lnTo>
                      <a:pt x="2329" y="396"/>
                    </a:lnTo>
                    <a:lnTo>
                      <a:pt x="2358" y="396"/>
                    </a:lnTo>
                    <a:lnTo>
                      <a:pt x="2365" y="403"/>
                    </a:lnTo>
                    <a:lnTo>
                      <a:pt x="2372" y="413"/>
                    </a:lnTo>
                    <a:lnTo>
                      <a:pt x="2378" y="422"/>
                    </a:lnTo>
                    <a:lnTo>
                      <a:pt x="2378" y="431"/>
                    </a:lnTo>
                    <a:lnTo>
                      <a:pt x="2374" y="432"/>
                    </a:lnTo>
                    <a:lnTo>
                      <a:pt x="2372" y="432"/>
                    </a:lnTo>
                    <a:lnTo>
                      <a:pt x="2369" y="434"/>
                    </a:lnTo>
                    <a:lnTo>
                      <a:pt x="2362" y="434"/>
                    </a:lnTo>
                    <a:lnTo>
                      <a:pt x="2362" y="453"/>
                    </a:lnTo>
                    <a:lnTo>
                      <a:pt x="2367" y="455"/>
                    </a:lnTo>
                    <a:lnTo>
                      <a:pt x="2369" y="457"/>
                    </a:lnTo>
                    <a:lnTo>
                      <a:pt x="2372" y="459"/>
                    </a:lnTo>
                    <a:lnTo>
                      <a:pt x="2376" y="460"/>
                    </a:lnTo>
                    <a:lnTo>
                      <a:pt x="2381" y="460"/>
                    </a:lnTo>
                    <a:lnTo>
                      <a:pt x="2383" y="460"/>
                    </a:lnTo>
                    <a:lnTo>
                      <a:pt x="2385" y="459"/>
                    </a:lnTo>
                    <a:lnTo>
                      <a:pt x="2385" y="459"/>
                    </a:lnTo>
                    <a:lnTo>
                      <a:pt x="2386" y="459"/>
                    </a:lnTo>
                    <a:lnTo>
                      <a:pt x="2390" y="457"/>
                    </a:lnTo>
                    <a:lnTo>
                      <a:pt x="2392" y="452"/>
                    </a:lnTo>
                    <a:lnTo>
                      <a:pt x="2392" y="448"/>
                    </a:lnTo>
                    <a:lnTo>
                      <a:pt x="2392" y="443"/>
                    </a:lnTo>
                    <a:lnTo>
                      <a:pt x="2392" y="439"/>
                    </a:lnTo>
                    <a:lnTo>
                      <a:pt x="2390" y="434"/>
                    </a:lnTo>
                    <a:lnTo>
                      <a:pt x="2402" y="418"/>
                    </a:lnTo>
                    <a:lnTo>
                      <a:pt x="2416" y="405"/>
                    </a:lnTo>
                    <a:lnTo>
                      <a:pt x="2428" y="389"/>
                    </a:lnTo>
                    <a:lnTo>
                      <a:pt x="2434" y="387"/>
                    </a:lnTo>
                    <a:lnTo>
                      <a:pt x="2439" y="387"/>
                    </a:lnTo>
                    <a:lnTo>
                      <a:pt x="2441" y="385"/>
                    </a:lnTo>
                    <a:lnTo>
                      <a:pt x="2444" y="387"/>
                    </a:lnTo>
                    <a:lnTo>
                      <a:pt x="2448" y="389"/>
                    </a:lnTo>
                    <a:lnTo>
                      <a:pt x="2449" y="392"/>
                    </a:lnTo>
                    <a:lnTo>
                      <a:pt x="2451" y="396"/>
                    </a:lnTo>
                    <a:lnTo>
                      <a:pt x="2453" y="398"/>
                    </a:lnTo>
                    <a:lnTo>
                      <a:pt x="2454" y="401"/>
                    </a:lnTo>
                    <a:lnTo>
                      <a:pt x="2458" y="403"/>
                    </a:lnTo>
                    <a:lnTo>
                      <a:pt x="2458" y="399"/>
                    </a:lnTo>
                    <a:lnTo>
                      <a:pt x="2461" y="396"/>
                    </a:lnTo>
                    <a:lnTo>
                      <a:pt x="2463" y="392"/>
                    </a:lnTo>
                    <a:lnTo>
                      <a:pt x="2465" y="389"/>
                    </a:lnTo>
                    <a:lnTo>
                      <a:pt x="2465" y="384"/>
                    </a:lnTo>
                    <a:lnTo>
                      <a:pt x="2467" y="377"/>
                    </a:lnTo>
                    <a:lnTo>
                      <a:pt x="2482" y="377"/>
                    </a:lnTo>
                    <a:lnTo>
                      <a:pt x="2496" y="380"/>
                    </a:lnTo>
                    <a:lnTo>
                      <a:pt x="2509" y="384"/>
                    </a:lnTo>
                    <a:lnTo>
                      <a:pt x="2500" y="391"/>
                    </a:lnTo>
                    <a:lnTo>
                      <a:pt x="2491" y="396"/>
                    </a:lnTo>
                    <a:lnTo>
                      <a:pt x="2484" y="401"/>
                    </a:lnTo>
                    <a:lnTo>
                      <a:pt x="2477" y="411"/>
                    </a:lnTo>
                    <a:lnTo>
                      <a:pt x="2486" y="411"/>
                    </a:lnTo>
                    <a:lnTo>
                      <a:pt x="2491" y="406"/>
                    </a:lnTo>
                    <a:lnTo>
                      <a:pt x="2503" y="401"/>
                    </a:lnTo>
                    <a:lnTo>
                      <a:pt x="2516" y="396"/>
                    </a:lnTo>
                    <a:lnTo>
                      <a:pt x="2526" y="392"/>
                    </a:lnTo>
                    <a:lnTo>
                      <a:pt x="2537" y="389"/>
                    </a:lnTo>
                    <a:lnTo>
                      <a:pt x="2540" y="389"/>
                    </a:lnTo>
                    <a:lnTo>
                      <a:pt x="2542" y="391"/>
                    </a:lnTo>
                    <a:lnTo>
                      <a:pt x="2545" y="394"/>
                    </a:lnTo>
                    <a:lnTo>
                      <a:pt x="2547" y="396"/>
                    </a:lnTo>
                    <a:lnTo>
                      <a:pt x="2549" y="398"/>
                    </a:lnTo>
                    <a:lnTo>
                      <a:pt x="2552" y="398"/>
                    </a:lnTo>
                    <a:lnTo>
                      <a:pt x="2559" y="399"/>
                    </a:lnTo>
                    <a:lnTo>
                      <a:pt x="2561" y="396"/>
                    </a:lnTo>
                    <a:lnTo>
                      <a:pt x="2563" y="392"/>
                    </a:lnTo>
                    <a:lnTo>
                      <a:pt x="2564" y="391"/>
                    </a:lnTo>
                    <a:lnTo>
                      <a:pt x="2564" y="387"/>
                    </a:lnTo>
                    <a:lnTo>
                      <a:pt x="2566" y="382"/>
                    </a:lnTo>
                    <a:lnTo>
                      <a:pt x="2566" y="377"/>
                    </a:lnTo>
                    <a:lnTo>
                      <a:pt x="2563" y="373"/>
                    </a:lnTo>
                    <a:lnTo>
                      <a:pt x="2561" y="370"/>
                    </a:lnTo>
                    <a:lnTo>
                      <a:pt x="2559" y="366"/>
                    </a:lnTo>
                    <a:lnTo>
                      <a:pt x="2559" y="361"/>
                    </a:lnTo>
                    <a:lnTo>
                      <a:pt x="2559" y="354"/>
                    </a:lnTo>
                    <a:lnTo>
                      <a:pt x="2564" y="350"/>
                    </a:lnTo>
                    <a:lnTo>
                      <a:pt x="2568" y="347"/>
                    </a:lnTo>
                    <a:lnTo>
                      <a:pt x="2571" y="345"/>
                    </a:lnTo>
                    <a:lnTo>
                      <a:pt x="2578" y="342"/>
                    </a:lnTo>
                    <a:lnTo>
                      <a:pt x="2582" y="343"/>
                    </a:lnTo>
                    <a:lnTo>
                      <a:pt x="2587" y="345"/>
                    </a:lnTo>
                    <a:lnTo>
                      <a:pt x="2594" y="345"/>
                    </a:lnTo>
                    <a:lnTo>
                      <a:pt x="2601" y="345"/>
                    </a:lnTo>
                    <a:lnTo>
                      <a:pt x="2610" y="356"/>
                    </a:lnTo>
                    <a:lnTo>
                      <a:pt x="2622" y="368"/>
                    </a:lnTo>
                    <a:lnTo>
                      <a:pt x="2640" y="380"/>
                    </a:lnTo>
                    <a:lnTo>
                      <a:pt x="2655" y="392"/>
                    </a:lnTo>
                    <a:lnTo>
                      <a:pt x="2669" y="399"/>
                    </a:lnTo>
                    <a:lnTo>
                      <a:pt x="2678" y="403"/>
                    </a:lnTo>
                    <a:lnTo>
                      <a:pt x="2680" y="401"/>
                    </a:lnTo>
                    <a:lnTo>
                      <a:pt x="2680" y="401"/>
                    </a:lnTo>
                    <a:lnTo>
                      <a:pt x="2680" y="399"/>
                    </a:lnTo>
                    <a:lnTo>
                      <a:pt x="2680" y="399"/>
                    </a:lnTo>
                    <a:lnTo>
                      <a:pt x="2681" y="396"/>
                    </a:lnTo>
                    <a:lnTo>
                      <a:pt x="2676" y="391"/>
                    </a:lnTo>
                    <a:lnTo>
                      <a:pt x="2673" y="387"/>
                    </a:lnTo>
                    <a:lnTo>
                      <a:pt x="2671" y="382"/>
                    </a:lnTo>
                    <a:lnTo>
                      <a:pt x="2667" y="377"/>
                    </a:lnTo>
                    <a:lnTo>
                      <a:pt x="2666" y="370"/>
                    </a:lnTo>
                    <a:lnTo>
                      <a:pt x="2650" y="370"/>
                    </a:lnTo>
                    <a:lnTo>
                      <a:pt x="2652" y="349"/>
                    </a:lnTo>
                    <a:lnTo>
                      <a:pt x="2648" y="333"/>
                    </a:lnTo>
                    <a:lnTo>
                      <a:pt x="2646" y="319"/>
                    </a:lnTo>
                    <a:lnTo>
                      <a:pt x="2643" y="300"/>
                    </a:lnTo>
                    <a:lnTo>
                      <a:pt x="2653" y="293"/>
                    </a:lnTo>
                    <a:lnTo>
                      <a:pt x="2660" y="284"/>
                    </a:lnTo>
                    <a:lnTo>
                      <a:pt x="2664" y="274"/>
                    </a:lnTo>
                    <a:lnTo>
                      <a:pt x="2667" y="261"/>
                    </a:lnTo>
                    <a:lnTo>
                      <a:pt x="2671" y="251"/>
                    </a:lnTo>
                    <a:lnTo>
                      <a:pt x="2676" y="240"/>
                    </a:lnTo>
                    <a:lnTo>
                      <a:pt x="2683" y="232"/>
                    </a:lnTo>
                    <a:lnTo>
                      <a:pt x="2692" y="226"/>
                    </a:lnTo>
                    <a:lnTo>
                      <a:pt x="2708" y="225"/>
                    </a:lnTo>
                    <a:lnTo>
                      <a:pt x="2727" y="226"/>
                    </a:lnTo>
                    <a:lnTo>
                      <a:pt x="2732" y="235"/>
                    </a:lnTo>
                    <a:lnTo>
                      <a:pt x="2739" y="242"/>
                    </a:lnTo>
                    <a:lnTo>
                      <a:pt x="2737" y="256"/>
                    </a:lnTo>
                    <a:lnTo>
                      <a:pt x="2734" y="270"/>
                    </a:lnTo>
                    <a:lnTo>
                      <a:pt x="2730" y="282"/>
                    </a:lnTo>
                    <a:lnTo>
                      <a:pt x="2729" y="293"/>
                    </a:lnTo>
                    <a:lnTo>
                      <a:pt x="2727" y="300"/>
                    </a:lnTo>
                    <a:lnTo>
                      <a:pt x="2730" y="309"/>
                    </a:lnTo>
                    <a:lnTo>
                      <a:pt x="2736" y="321"/>
                    </a:lnTo>
                    <a:lnTo>
                      <a:pt x="2739" y="335"/>
                    </a:lnTo>
                    <a:lnTo>
                      <a:pt x="2742" y="345"/>
                    </a:lnTo>
                    <a:lnTo>
                      <a:pt x="2742" y="357"/>
                    </a:lnTo>
                    <a:lnTo>
                      <a:pt x="2739" y="368"/>
                    </a:lnTo>
                    <a:lnTo>
                      <a:pt x="2736" y="377"/>
                    </a:lnTo>
                    <a:lnTo>
                      <a:pt x="2736" y="384"/>
                    </a:lnTo>
                    <a:lnTo>
                      <a:pt x="2737" y="389"/>
                    </a:lnTo>
                    <a:lnTo>
                      <a:pt x="2739" y="392"/>
                    </a:lnTo>
                    <a:lnTo>
                      <a:pt x="2742" y="396"/>
                    </a:lnTo>
                    <a:lnTo>
                      <a:pt x="2746" y="399"/>
                    </a:lnTo>
                    <a:lnTo>
                      <a:pt x="2748" y="405"/>
                    </a:lnTo>
                    <a:lnTo>
                      <a:pt x="2751" y="411"/>
                    </a:lnTo>
                    <a:lnTo>
                      <a:pt x="2746" y="422"/>
                    </a:lnTo>
                    <a:lnTo>
                      <a:pt x="2742" y="434"/>
                    </a:lnTo>
                    <a:lnTo>
                      <a:pt x="2742" y="450"/>
                    </a:lnTo>
                    <a:lnTo>
                      <a:pt x="2737" y="453"/>
                    </a:lnTo>
                    <a:lnTo>
                      <a:pt x="2734" y="457"/>
                    </a:lnTo>
                    <a:lnTo>
                      <a:pt x="2729" y="459"/>
                    </a:lnTo>
                    <a:lnTo>
                      <a:pt x="2723" y="462"/>
                    </a:lnTo>
                    <a:lnTo>
                      <a:pt x="2716" y="464"/>
                    </a:lnTo>
                    <a:lnTo>
                      <a:pt x="2716" y="469"/>
                    </a:lnTo>
                    <a:lnTo>
                      <a:pt x="2736" y="469"/>
                    </a:lnTo>
                    <a:lnTo>
                      <a:pt x="2737" y="467"/>
                    </a:lnTo>
                    <a:lnTo>
                      <a:pt x="2737" y="467"/>
                    </a:lnTo>
                    <a:lnTo>
                      <a:pt x="2739" y="466"/>
                    </a:lnTo>
                    <a:lnTo>
                      <a:pt x="2739" y="466"/>
                    </a:lnTo>
                    <a:lnTo>
                      <a:pt x="2742" y="464"/>
                    </a:lnTo>
                    <a:lnTo>
                      <a:pt x="2749" y="452"/>
                    </a:lnTo>
                    <a:lnTo>
                      <a:pt x="2756" y="438"/>
                    </a:lnTo>
                    <a:lnTo>
                      <a:pt x="2762" y="427"/>
                    </a:lnTo>
                    <a:lnTo>
                      <a:pt x="2765" y="410"/>
                    </a:lnTo>
                    <a:lnTo>
                      <a:pt x="2762" y="394"/>
                    </a:lnTo>
                    <a:lnTo>
                      <a:pt x="2760" y="378"/>
                    </a:lnTo>
                    <a:lnTo>
                      <a:pt x="2758" y="364"/>
                    </a:lnTo>
                    <a:lnTo>
                      <a:pt x="2777" y="364"/>
                    </a:lnTo>
                    <a:lnTo>
                      <a:pt x="2795" y="364"/>
                    </a:lnTo>
                    <a:lnTo>
                      <a:pt x="2812" y="370"/>
                    </a:lnTo>
                    <a:lnTo>
                      <a:pt x="2812" y="364"/>
                    </a:lnTo>
                    <a:lnTo>
                      <a:pt x="2795" y="357"/>
                    </a:lnTo>
                    <a:lnTo>
                      <a:pt x="2774" y="349"/>
                    </a:lnTo>
                    <a:lnTo>
                      <a:pt x="2755" y="342"/>
                    </a:lnTo>
                    <a:lnTo>
                      <a:pt x="2751" y="324"/>
                    </a:lnTo>
                    <a:lnTo>
                      <a:pt x="2746" y="312"/>
                    </a:lnTo>
                    <a:lnTo>
                      <a:pt x="2741" y="302"/>
                    </a:lnTo>
                    <a:lnTo>
                      <a:pt x="2736" y="288"/>
                    </a:lnTo>
                    <a:lnTo>
                      <a:pt x="2758" y="268"/>
                    </a:lnTo>
                    <a:lnTo>
                      <a:pt x="2758" y="235"/>
                    </a:lnTo>
                    <a:lnTo>
                      <a:pt x="2762" y="235"/>
                    </a:lnTo>
                    <a:lnTo>
                      <a:pt x="2765" y="235"/>
                    </a:lnTo>
                    <a:lnTo>
                      <a:pt x="2767" y="235"/>
                    </a:lnTo>
                    <a:lnTo>
                      <a:pt x="2767" y="237"/>
                    </a:lnTo>
                    <a:lnTo>
                      <a:pt x="2770" y="239"/>
                    </a:lnTo>
                    <a:lnTo>
                      <a:pt x="2774" y="249"/>
                    </a:lnTo>
                    <a:lnTo>
                      <a:pt x="2777" y="260"/>
                    </a:lnTo>
                    <a:lnTo>
                      <a:pt x="2784" y="268"/>
                    </a:lnTo>
                    <a:lnTo>
                      <a:pt x="2797" y="261"/>
                    </a:lnTo>
                    <a:lnTo>
                      <a:pt x="2812" y="258"/>
                    </a:lnTo>
                    <a:lnTo>
                      <a:pt x="2832" y="258"/>
                    </a:lnTo>
                    <a:lnTo>
                      <a:pt x="2842" y="272"/>
                    </a:lnTo>
                    <a:lnTo>
                      <a:pt x="2858" y="286"/>
                    </a:lnTo>
                    <a:lnTo>
                      <a:pt x="2873" y="296"/>
                    </a:lnTo>
                    <a:lnTo>
                      <a:pt x="2873" y="288"/>
                    </a:lnTo>
                    <a:lnTo>
                      <a:pt x="2861" y="275"/>
                    </a:lnTo>
                    <a:lnTo>
                      <a:pt x="2852" y="260"/>
                    </a:lnTo>
                    <a:lnTo>
                      <a:pt x="2847" y="240"/>
                    </a:lnTo>
                    <a:lnTo>
                      <a:pt x="2842" y="221"/>
                    </a:lnTo>
                    <a:lnTo>
                      <a:pt x="2838" y="200"/>
                    </a:lnTo>
                    <a:lnTo>
                      <a:pt x="2861" y="193"/>
                    </a:lnTo>
                    <a:lnTo>
                      <a:pt x="2886" y="188"/>
                    </a:lnTo>
                    <a:lnTo>
                      <a:pt x="2893" y="204"/>
                    </a:lnTo>
                    <a:lnTo>
                      <a:pt x="2896" y="204"/>
                    </a:lnTo>
                    <a:lnTo>
                      <a:pt x="2900" y="188"/>
                    </a:lnTo>
                    <a:lnTo>
                      <a:pt x="2903" y="171"/>
                    </a:lnTo>
                    <a:lnTo>
                      <a:pt x="2908" y="153"/>
                    </a:lnTo>
                    <a:lnTo>
                      <a:pt x="2924" y="144"/>
                    </a:lnTo>
                    <a:lnTo>
                      <a:pt x="2936" y="134"/>
                    </a:lnTo>
                    <a:lnTo>
                      <a:pt x="2950" y="123"/>
                    </a:lnTo>
                    <a:lnTo>
                      <a:pt x="2964" y="117"/>
                    </a:lnTo>
                    <a:lnTo>
                      <a:pt x="2980" y="111"/>
                    </a:lnTo>
                    <a:lnTo>
                      <a:pt x="3001" y="111"/>
                    </a:lnTo>
                    <a:lnTo>
                      <a:pt x="3003" y="104"/>
                    </a:lnTo>
                    <a:lnTo>
                      <a:pt x="3006" y="99"/>
                    </a:lnTo>
                    <a:lnTo>
                      <a:pt x="3008" y="94"/>
                    </a:lnTo>
                    <a:lnTo>
                      <a:pt x="3011" y="89"/>
                    </a:lnTo>
                    <a:lnTo>
                      <a:pt x="3022" y="89"/>
                    </a:lnTo>
                    <a:lnTo>
                      <a:pt x="3036" y="89"/>
                    </a:lnTo>
                    <a:lnTo>
                      <a:pt x="3050" y="89"/>
                    </a:lnTo>
                    <a:lnTo>
                      <a:pt x="3060" y="89"/>
                    </a:lnTo>
                    <a:lnTo>
                      <a:pt x="3065" y="89"/>
                    </a:lnTo>
                    <a:lnTo>
                      <a:pt x="3072" y="83"/>
                    </a:lnTo>
                    <a:lnTo>
                      <a:pt x="3079" y="78"/>
                    </a:lnTo>
                    <a:lnTo>
                      <a:pt x="3086" y="71"/>
                    </a:lnTo>
                    <a:lnTo>
                      <a:pt x="3092" y="66"/>
                    </a:lnTo>
                    <a:lnTo>
                      <a:pt x="3097" y="68"/>
                    </a:lnTo>
                    <a:lnTo>
                      <a:pt x="3100" y="68"/>
                    </a:lnTo>
                    <a:lnTo>
                      <a:pt x="3106" y="69"/>
                    </a:lnTo>
                    <a:lnTo>
                      <a:pt x="3111" y="69"/>
                    </a:lnTo>
                    <a:lnTo>
                      <a:pt x="3111" y="50"/>
                    </a:lnTo>
                    <a:lnTo>
                      <a:pt x="3126" y="43"/>
                    </a:lnTo>
                    <a:lnTo>
                      <a:pt x="3139" y="36"/>
                    </a:lnTo>
                    <a:lnTo>
                      <a:pt x="3151" y="27"/>
                    </a:lnTo>
                    <a:lnTo>
                      <a:pt x="3161" y="17"/>
                    </a:lnTo>
                    <a:lnTo>
                      <a:pt x="3165" y="0"/>
                    </a:lnTo>
                    <a:close/>
                  </a:path>
                </a:pathLst>
              </a:custGeom>
              <a:solidFill>
                <a:srgbClr val="D8D8D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sp>
        <p:nvSpPr>
          <p:cNvPr id="362" name="Google Shape;362;g21945cc6645_0_7"/>
          <p:cNvSpPr txBox="1"/>
          <p:nvPr/>
        </p:nvSpPr>
        <p:spPr>
          <a:xfrm>
            <a:off x="1704905" y="2693123"/>
            <a:ext cx="18942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a:solidFill>
                  <a:srgbClr val="3F3F3F"/>
                </a:solidFill>
                <a:latin typeface="Georgia"/>
                <a:ea typeface="Georgia"/>
                <a:cs typeface="Georgia"/>
                <a:sym typeface="Georgia"/>
              </a:rPr>
              <a:t>Countries with the best players</a:t>
            </a:r>
            <a:endParaRPr b="1" sz="1400">
              <a:solidFill>
                <a:srgbClr val="3F3F3F"/>
              </a:solidFill>
              <a:latin typeface="Georgia"/>
              <a:ea typeface="Georgia"/>
              <a:cs typeface="Georgia"/>
              <a:sym typeface="Georgia"/>
            </a:endParaRPr>
          </a:p>
        </p:txBody>
      </p:sp>
      <p:sp>
        <p:nvSpPr>
          <p:cNvPr id="363" name="Google Shape;363;g21945cc6645_0_7"/>
          <p:cNvSpPr txBox="1"/>
          <p:nvPr/>
        </p:nvSpPr>
        <p:spPr>
          <a:xfrm>
            <a:off x="5076075" y="837975"/>
            <a:ext cx="641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
          <p:cNvSpPr/>
          <p:nvPr/>
        </p:nvSpPr>
        <p:spPr>
          <a:xfrm>
            <a:off x="-10693" y="0"/>
            <a:ext cx="121920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69" name="Google Shape;369;p4"/>
          <p:cNvSpPr txBox="1"/>
          <p:nvPr/>
        </p:nvSpPr>
        <p:spPr>
          <a:xfrm>
            <a:off x="3054147" y="4406705"/>
            <a:ext cx="6123407" cy="830997"/>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t/>
            </a:r>
            <a:endParaRPr sz="4800">
              <a:solidFill>
                <a:srgbClr val="262626"/>
              </a:solidFill>
              <a:latin typeface="Arial"/>
              <a:ea typeface="Arial"/>
              <a:cs typeface="Arial"/>
              <a:sym typeface="Arial"/>
            </a:endParaRPr>
          </a:p>
        </p:txBody>
      </p:sp>
      <p:sp>
        <p:nvSpPr>
          <p:cNvPr id="370" name="Google Shape;370;p4"/>
          <p:cNvSpPr/>
          <p:nvPr/>
        </p:nvSpPr>
        <p:spPr>
          <a:xfrm rot="349243">
            <a:off x="4944868" y="24490"/>
            <a:ext cx="1720848" cy="2093966"/>
          </a:xfrm>
          <a:custGeom>
            <a:rect b="b" l="l" r="r" t="t"/>
            <a:pathLst>
              <a:path extrusionOk="0" h="4086225" w="3324225">
                <a:moveTo>
                  <a:pt x="365434" y="2296261"/>
                </a:moveTo>
                <a:cubicBezTo>
                  <a:pt x="360672" y="2292451"/>
                  <a:pt x="356862" y="2289594"/>
                  <a:pt x="354004" y="2286736"/>
                </a:cubicBezTo>
                <a:cubicBezTo>
                  <a:pt x="351147" y="2282926"/>
                  <a:pt x="348289" y="2277211"/>
                  <a:pt x="345432" y="2272448"/>
                </a:cubicBezTo>
                <a:cubicBezTo>
                  <a:pt x="343527" y="2269591"/>
                  <a:pt x="338764" y="2264828"/>
                  <a:pt x="337812" y="2265781"/>
                </a:cubicBezTo>
                <a:cubicBezTo>
                  <a:pt x="327334" y="2271496"/>
                  <a:pt x="315904" y="2276258"/>
                  <a:pt x="309237" y="2283878"/>
                </a:cubicBezTo>
                <a:cubicBezTo>
                  <a:pt x="297807" y="2296261"/>
                  <a:pt x="301617" y="2311501"/>
                  <a:pt x="310189" y="2324836"/>
                </a:cubicBezTo>
                <a:cubicBezTo>
                  <a:pt x="324477" y="2346744"/>
                  <a:pt x="311142" y="2369603"/>
                  <a:pt x="286377" y="2367698"/>
                </a:cubicBezTo>
                <a:cubicBezTo>
                  <a:pt x="281614" y="2367698"/>
                  <a:pt x="277804" y="2369603"/>
                  <a:pt x="273042" y="2370556"/>
                </a:cubicBezTo>
                <a:cubicBezTo>
                  <a:pt x="268279" y="2371508"/>
                  <a:pt x="261612" y="2369603"/>
                  <a:pt x="264469" y="2363889"/>
                </a:cubicBezTo>
                <a:cubicBezTo>
                  <a:pt x="272089" y="2351506"/>
                  <a:pt x="265422" y="2340076"/>
                  <a:pt x="262564" y="2328646"/>
                </a:cubicBezTo>
                <a:cubicBezTo>
                  <a:pt x="256849" y="2311501"/>
                  <a:pt x="248277" y="2296261"/>
                  <a:pt x="241609" y="2279116"/>
                </a:cubicBezTo>
                <a:cubicBezTo>
                  <a:pt x="240657" y="2276258"/>
                  <a:pt x="240657" y="2271496"/>
                  <a:pt x="241609" y="2267686"/>
                </a:cubicBezTo>
                <a:cubicBezTo>
                  <a:pt x="249229" y="2241969"/>
                  <a:pt x="257802" y="2216251"/>
                  <a:pt x="255897" y="2188628"/>
                </a:cubicBezTo>
                <a:cubicBezTo>
                  <a:pt x="253992" y="2167673"/>
                  <a:pt x="261612" y="2152433"/>
                  <a:pt x="279709" y="2141956"/>
                </a:cubicBezTo>
                <a:cubicBezTo>
                  <a:pt x="281614" y="2141003"/>
                  <a:pt x="283519" y="2140051"/>
                  <a:pt x="283519" y="2138146"/>
                </a:cubicBezTo>
                <a:cubicBezTo>
                  <a:pt x="289234" y="2119096"/>
                  <a:pt x="307332" y="2111476"/>
                  <a:pt x="321619" y="2101951"/>
                </a:cubicBezTo>
                <a:cubicBezTo>
                  <a:pt x="326382" y="2098141"/>
                  <a:pt x="331144" y="2095283"/>
                  <a:pt x="335907" y="2090521"/>
                </a:cubicBezTo>
                <a:cubicBezTo>
                  <a:pt x="354004" y="2072423"/>
                  <a:pt x="372102" y="2054326"/>
                  <a:pt x="390199" y="2036228"/>
                </a:cubicBezTo>
                <a:cubicBezTo>
                  <a:pt x="392104" y="2034323"/>
                  <a:pt x="394009" y="2031466"/>
                  <a:pt x="395914" y="2031466"/>
                </a:cubicBezTo>
                <a:cubicBezTo>
                  <a:pt x="415917" y="2029561"/>
                  <a:pt x="413059" y="2009558"/>
                  <a:pt x="420679" y="1998128"/>
                </a:cubicBezTo>
                <a:cubicBezTo>
                  <a:pt x="424489" y="1993366"/>
                  <a:pt x="427347" y="1987651"/>
                  <a:pt x="432109" y="1982888"/>
                </a:cubicBezTo>
                <a:cubicBezTo>
                  <a:pt x="453064" y="1960028"/>
                  <a:pt x="474972" y="1939073"/>
                  <a:pt x="494022" y="1915261"/>
                </a:cubicBezTo>
                <a:cubicBezTo>
                  <a:pt x="508309" y="1898116"/>
                  <a:pt x="519739" y="1880018"/>
                  <a:pt x="531169" y="1860968"/>
                </a:cubicBezTo>
                <a:cubicBezTo>
                  <a:pt x="550219" y="1830488"/>
                  <a:pt x="567364" y="1800008"/>
                  <a:pt x="585462" y="1769528"/>
                </a:cubicBezTo>
                <a:cubicBezTo>
                  <a:pt x="606417" y="1733333"/>
                  <a:pt x="629277" y="1698091"/>
                  <a:pt x="649279" y="1661896"/>
                </a:cubicBezTo>
                <a:cubicBezTo>
                  <a:pt x="659757" y="1642846"/>
                  <a:pt x="673092" y="1628558"/>
                  <a:pt x="691189" y="1618081"/>
                </a:cubicBezTo>
                <a:cubicBezTo>
                  <a:pt x="693094" y="1617128"/>
                  <a:pt x="694999" y="1615223"/>
                  <a:pt x="695952" y="1614271"/>
                </a:cubicBezTo>
                <a:cubicBezTo>
                  <a:pt x="706429" y="1604746"/>
                  <a:pt x="717859" y="1596173"/>
                  <a:pt x="728337" y="1585696"/>
                </a:cubicBezTo>
                <a:cubicBezTo>
                  <a:pt x="741672" y="1571408"/>
                  <a:pt x="754054" y="1556168"/>
                  <a:pt x="767389" y="1541881"/>
                </a:cubicBezTo>
                <a:cubicBezTo>
                  <a:pt x="772152" y="1536166"/>
                  <a:pt x="776914" y="1530451"/>
                  <a:pt x="781677" y="1524736"/>
                </a:cubicBezTo>
                <a:cubicBezTo>
                  <a:pt x="788344" y="1518068"/>
                  <a:pt x="795012" y="1511401"/>
                  <a:pt x="795964" y="1500923"/>
                </a:cubicBezTo>
                <a:cubicBezTo>
                  <a:pt x="795964" y="1497113"/>
                  <a:pt x="799774" y="1494256"/>
                  <a:pt x="802632" y="1491398"/>
                </a:cubicBezTo>
                <a:cubicBezTo>
                  <a:pt x="824539" y="1463776"/>
                  <a:pt x="852162" y="1443773"/>
                  <a:pt x="885499" y="1430438"/>
                </a:cubicBezTo>
                <a:cubicBezTo>
                  <a:pt x="909312" y="1419961"/>
                  <a:pt x="930267" y="1403768"/>
                  <a:pt x="935982" y="1375193"/>
                </a:cubicBezTo>
                <a:cubicBezTo>
                  <a:pt x="936934" y="1370431"/>
                  <a:pt x="943602" y="1366621"/>
                  <a:pt x="947412" y="1362811"/>
                </a:cubicBezTo>
                <a:cubicBezTo>
                  <a:pt x="952174" y="1357096"/>
                  <a:pt x="957889" y="1352333"/>
                  <a:pt x="961699" y="1346618"/>
                </a:cubicBezTo>
                <a:cubicBezTo>
                  <a:pt x="966462" y="1339951"/>
                  <a:pt x="969319" y="1330426"/>
                  <a:pt x="975034" y="1327568"/>
                </a:cubicBezTo>
                <a:cubicBezTo>
                  <a:pt x="991227" y="1319948"/>
                  <a:pt x="985512" y="1311376"/>
                  <a:pt x="980749" y="1299946"/>
                </a:cubicBezTo>
                <a:cubicBezTo>
                  <a:pt x="979797" y="1297088"/>
                  <a:pt x="982654" y="1292326"/>
                  <a:pt x="984559" y="1288516"/>
                </a:cubicBezTo>
                <a:cubicBezTo>
                  <a:pt x="992179" y="1276133"/>
                  <a:pt x="1000752" y="1264703"/>
                  <a:pt x="1009324" y="1253273"/>
                </a:cubicBezTo>
                <a:cubicBezTo>
                  <a:pt x="1015039" y="1245653"/>
                  <a:pt x="1021707" y="1239938"/>
                  <a:pt x="1028374" y="1233271"/>
                </a:cubicBezTo>
                <a:cubicBezTo>
                  <a:pt x="1037899" y="1222793"/>
                  <a:pt x="1047424" y="1212316"/>
                  <a:pt x="1058854" y="1203743"/>
                </a:cubicBezTo>
                <a:cubicBezTo>
                  <a:pt x="1080762" y="1186598"/>
                  <a:pt x="1089334" y="1162786"/>
                  <a:pt x="1094097" y="1137068"/>
                </a:cubicBezTo>
                <a:cubicBezTo>
                  <a:pt x="1096002" y="1128496"/>
                  <a:pt x="1098859" y="1121828"/>
                  <a:pt x="1108384" y="1119923"/>
                </a:cubicBezTo>
                <a:cubicBezTo>
                  <a:pt x="1116004" y="1118018"/>
                  <a:pt x="1111242" y="1111351"/>
                  <a:pt x="1109337" y="1107541"/>
                </a:cubicBezTo>
                <a:cubicBezTo>
                  <a:pt x="1101717" y="1092301"/>
                  <a:pt x="1102669" y="1090396"/>
                  <a:pt x="1119814" y="1085633"/>
                </a:cubicBezTo>
                <a:cubicBezTo>
                  <a:pt x="1133149" y="1081823"/>
                  <a:pt x="1140769" y="1070393"/>
                  <a:pt x="1146484" y="1057058"/>
                </a:cubicBezTo>
                <a:cubicBezTo>
                  <a:pt x="1148389" y="1052296"/>
                  <a:pt x="1151247" y="1048486"/>
                  <a:pt x="1153152" y="1043723"/>
                </a:cubicBezTo>
                <a:cubicBezTo>
                  <a:pt x="1161724" y="1024673"/>
                  <a:pt x="1177917" y="1011338"/>
                  <a:pt x="1193157" y="998003"/>
                </a:cubicBezTo>
                <a:cubicBezTo>
                  <a:pt x="1196014" y="996098"/>
                  <a:pt x="1196014" y="991336"/>
                  <a:pt x="1198872" y="987526"/>
                </a:cubicBezTo>
                <a:cubicBezTo>
                  <a:pt x="1205539" y="978953"/>
                  <a:pt x="1210302" y="968476"/>
                  <a:pt x="1218874" y="961808"/>
                </a:cubicBezTo>
                <a:cubicBezTo>
                  <a:pt x="1226494" y="956093"/>
                  <a:pt x="1229352" y="949426"/>
                  <a:pt x="1228399" y="940853"/>
                </a:cubicBezTo>
                <a:cubicBezTo>
                  <a:pt x="1227447" y="924661"/>
                  <a:pt x="1232209" y="913231"/>
                  <a:pt x="1249354" y="908468"/>
                </a:cubicBezTo>
                <a:cubicBezTo>
                  <a:pt x="1251259" y="908468"/>
                  <a:pt x="1253164" y="905611"/>
                  <a:pt x="1253164" y="904658"/>
                </a:cubicBezTo>
                <a:cubicBezTo>
                  <a:pt x="1256974" y="890371"/>
                  <a:pt x="1267452" y="883703"/>
                  <a:pt x="1279834" y="877988"/>
                </a:cubicBezTo>
                <a:cubicBezTo>
                  <a:pt x="1281739" y="877036"/>
                  <a:pt x="1283644" y="877036"/>
                  <a:pt x="1284597" y="876083"/>
                </a:cubicBezTo>
                <a:cubicBezTo>
                  <a:pt x="1304599" y="859891"/>
                  <a:pt x="1323649" y="843698"/>
                  <a:pt x="1342699" y="826553"/>
                </a:cubicBezTo>
                <a:cubicBezTo>
                  <a:pt x="1363654" y="807503"/>
                  <a:pt x="1383657" y="787501"/>
                  <a:pt x="1405564" y="768451"/>
                </a:cubicBezTo>
                <a:cubicBezTo>
                  <a:pt x="1417947" y="757973"/>
                  <a:pt x="1433187" y="750353"/>
                  <a:pt x="1446522" y="741781"/>
                </a:cubicBezTo>
                <a:cubicBezTo>
                  <a:pt x="1453189" y="737018"/>
                  <a:pt x="1458904" y="730351"/>
                  <a:pt x="1465572" y="725588"/>
                </a:cubicBezTo>
                <a:cubicBezTo>
                  <a:pt x="1477954" y="716063"/>
                  <a:pt x="1490337" y="706538"/>
                  <a:pt x="1502719" y="697966"/>
                </a:cubicBezTo>
                <a:cubicBezTo>
                  <a:pt x="1520817" y="685583"/>
                  <a:pt x="1531294" y="666533"/>
                  <a:pt x="1542724" y="648436"/>
                </a:cubicBezTo>
                <a:cubicBezTo>
                  <a:pt x="1545582" y="644626"/>
                  <a:pt x="1547487" y="639863"/>
                  <a:pt x="1550344" y="636053"/>
                </a:cubicBezTo>
                <a:cubicBezTo>
                  <a:pt x="1551297" y="637006"/>
                  <a:pt x="1551297" y="637958"/>
                  <a:pt x="1552249" y="638911"/>
                </a:cubicBezTo>
                <a:cubicBezTo>
                  <a:pt x="1555107" y="637958"/>
                  <a:pt x="1557964" y="637958"/>
                  <a:pt x="1559869" y="636053"/>
                </a:cubicBezTo>
                <a:cubicBezTo>
                  <a:pt x="1562727" y="632243"/>
                  <a:pt x="1565584" y="628433"/>
                  <a:pt x="1567489" y="623671"/>
                </a:cubicBezTo>
                <a:cubicBezTo>
                  <a:pt x="1571299" y="615098"/>
                  <a:pt x="1576062" y="606526"/>
                  <a:pt x="1576062" y="597953"/>
                </a:cubicBezTo>
                <a:cubicBezTo>
                  <a:pt x="1577967" y="578903"/>
                  <a:pt x="1576062" y="559853"/>
                  <a:pt x="1569394" y="540803"/>
                </a:cubicBezTo>
                <a:cubicBezTo>
                  <a:pt x="1565584" y="529373"/>
                  <a:pt x="1565584" y="516038"/>
                  <a:pt x="1562727" y="504608"/>
                </a:cubicBezTo>
                <a:cubicBezTo>
                  <a:pt x="1561774" y="497941"/>
                  <a:pt x="1558917" y="491273"/>
                  <a:pt x="1554154" y="487463"/>
                </a:cubicBezTo>
                <a:cubicBezTo>
                  <a:pt x="1541772" y="476033"/>
                  <a:pt x="1537962" y="461746"/>
                  <a:pt x="1537009" y="446506"/>
                </a:cubicBezTo>
                <a:cubicBezTo>
                  <a:pt x="1536057" y="437933"/>
                  <a:pt x="1533199" y="432218"/>
                  <a:pt x="1526532" y="427456"/>
                </a:cubicBezTo>
                <a:cubicBezTo>
                  <a:pt x="1511292" y="416978"/>
                  <a:pt x="1506529" y="401738"/>
                  <a:pt x="1502719" y="384593"/>
                </a:cubicBezTo>
                <a:cubicBezTo>
                  <a:pt x="1500814" y="375068"/>
                  <a:pt x="1494147" y="364591"/>
                  <a:pt x="1486527" y="357923"/>
                </a:cubicBezTo>
                <a:cubicBezTo>
                  <a:pt x="1477002" y="349351"/>
                  <a:pt x="1473192" y="338873"/>
                  <a:pt x="1472239" y="326491"/>
                </a:cubicBezTo>
                <a:cubicBezTo>
                  <a:pt x="1472239" y="321728"/>
                  <a:pt x="1472239" y="316966"/>
                  <a:pt x="1472239" y="312203"/>
                </a:cubicBezTo>
                <a:cubicBezTo>
                  <a:pt x="1472239" y="294106"/>
                  <a:pt x="1481764" y="287438"/>
                  <a:pt x="1498909" y="292201"/>
                </a:cubicBezTo>
                <a:cubicBezTo>
                  <a:pt x="1501767" y="293153"/>
                  <a:pt x="1504624" y="294106"/>
                  <a:pt x="1509387" y="295058"/>
                </a:cubicBezTo>
                <a:cubicBezTo>
                  <a:pt x="1509387" y="290296"/>
                  <a:pt x="1510339" y="286486"/>
                  <a:pt x="1509387" y="282676"/>
                </a:cubicBezTo>
                <a:cubicBezTo>
                  <a:pt x="1503672" y="251243"/>
                  <a:pt x="1503672" y="219811"/>
                  <a:pt x="1509387" y="188378"/>
                </a:cubicBezTo>
                <a:cubicBezTo>
                  <a:pt x="1513197" y="166471"/>
                  <a:pt x="1517007" y="143611"/>
                  <a:pt x="1522722" y="121703"/>
                </a:cubicBezTo>
                <a:cubicBezTo>
                  <a:pt x="1525579" y="112178"/>
                  <a:pt x="1530342" y="101701"/>
                  <a:pt x="1537962" y="95033"/>
                </a:cubicBezTo>
                <a:cubicBezTo>
                  <a:pt x="1548439" y="86461"/>
                  <a:pt x="1554154" y="75031"/>
                  <a:pt x="1562727" y="64553"/>
                </a:cubicBezTo>
                <a:cubicBezTo>
                  <a:pt x="1568442" y="57886"/>
                  <a:pt x="1577014" y="52171"/>
                  <a:pt x="1583682" y="46456"/>
                </a:cubicBezTo>
                <a:cubicBezTo>
                  <a:pt x="1588444" y="42646"/>
                  <a:pt x="1594159" y="39788"/>
                  <a:pt x="1598922" y="35978"/>
                </a:cubicBezTo>
                <a:cubicBezTo>
                  <a:pt x="1605589" y="30263"/>
                  <a:pt x="1612257" y="23596"/>
                  <a:pt x="1619877" y="16928"/>
                </a:cubicBezTo>
                <a:cubicBezTo>
                  <a:pt x="1632259" y="25501"/>
                  <a:pt x="1643689" y="26453"/>
                  <a:pt x="1656072" y="18833"/>
                </a:cubicBezTo>
                <a:cubicBezTo>
                  <a:pt x="1659882" y="16928"/>
                  <a:pt x="1665597" y="17881"/>
                  <a:pt x="1671312" y="17881"/>
                </a:cubicBezTo>
                <a:cubicBezTo>
                  <a:pt x="1675122" y="17881"/>
                  <a:pt x="1677979" y="17881"/>
                  <a:pt x="1681789" y="16928"/>
                </a:cubicBezTo>
                <a:cubicBezTo>
                  <a:pt x="1693219" y="14071"/>
                  <a:pt x="1704649" y="8356"/>
                  <a:pt x="1717032" y="12166"/>
                </a:cubicBezTo>
                <a:cubicBezTo>
                  <a:pt x="1719889" y="13118"/>
                  <a:pt x="1722747" y="10261"/>
                  <a:pt x="1725604" y="9308"/>
                </a:cubicBezTo>
                <a:cubicBezTo>
                  <a:pt x="1727509" y="8356"/>
                  <a:pt x="1731319" y="6451"/>
                  <a:pt x="1732272" y="7403"/>
                </a:cubicBezTo>
                <a:cubicBezTo>
                  <a:pt x="1743702" y="17881"/>
                  <a:pt x="1757037" y="7403"/>
                  <a:pt x="1769419" y="10261"/>
                </a:cubicBezTo>
                <a:cubicBezTo>
                  <a:pt x="1793232" y="15976"/>
                  <a:pt x="1816092" y="21691"/>
                  <a:pt x="1837047" y="36931"/>
                </a:cubicBezTo>
                <a:cubicBezTo>
                  <a:pt x="1855144" y="50266"/>
                  <a:pt x="1868479" y="65506"/>
                  <a:pt x="1871337" y="87413"/>
                </a:cubicBezTo>
                <a:cubicBezTo>
                  <a:pt x="1871337" y="89318"/>
                  <a:pt x="1872289" y="91223"/>
                  <a:pt x="1874194" y="91223"/>
                </a:cubicBezTo>
                <a:cubicBezTo>
                  <a:pt x="1886577" y="96938"/>
                  <a:pt x="1877052" y="98843"/>
                  <a:pt x="1875147" y="99796"/>
                </a:cubicBezTo>
                <a:cubicBezTo>
                  <a:pt x="1877052" y="107416"/>
                  <a:pt x="1880862" y="113131"/>
                  <a:pt x="1880862" y="119798"/>
                </a:cubicBezTo>
                <a:cubicBezTo>
                  <a:pt x="1880862" y="129323"/>
                  <a:pt x="1883719" y="133133"/>
                  <a:pt x="1893244" y="131228"/>
                </a:cubicBezTo>
                <a:cubicBezTo>
                  <a:pt x="1902769" y="129323"/>
                  <a:pt x="1905627" y="137896"/>
                  <a:pt x="1907532" y="144563"/>
                </a:cubicBezTo>
                <a:cubicBezTo>
                  <a:pt x="1910389" y="154088"/>
                  <a:pt x="1911342" y="163613"/>
                  <a:pt x="1919914" y="170281"/>
                </a:cubicBezTo>
                <a:cubicBezTo>
                  <a:pt x="1921819" y="171233"/>
                  <a:pt x="1921819" y="175043"/>
                  <a:pt x="1921819" y="176948"/>
                </a:cubicBezTo>
                <a:cubicBezTo>
                  <a:pt x="1923724" y="200761"/>
                  <a:pt x="1924677" y="224573"/>
                  <a:pt x="1926582" y="248386"/>
                </a:cubicBezTo>
                <a:cubicBezTo>
                  <a:pt x="1926582" y="251243"/>
                  <a:pt x="1925629" y="255053"/>
                  <a:pt x="1927534" y="256958"/>
                </a:cubicBezTo>
                <a:cubicBezTo>
                  <a:pt x="1939917" y="268388"/>
                  <a:pt x="1933249" y="282676"/>
                  <a:pt x="1930392" y="294106"/>
                </a:cubicBezTo>
                <a:cubicBezTo>
                  <a:pt x="1925629" y="308393"/>
                  <a:pt x="1921819" y="324586"/>
                  <a:pt x="1915152" y="336968"/>
                </a:cubicBezTo>
                <a:cubicBezTo>
                  <a:pt x="1903722" y="358876"/>
                  <a:pt x="1903722" y="379831"/>
                  <a:pt x="1908484" y="401738"/>
                </a:cubicBezTo>
                <a:cubicBezTo>
                  <a:pt x="1912294" y="419836"/>
                  <a:pt x="1909437" y="436028"/>
                  <a:pt x="1904674" y="453173"/>
                </a:cubicBezTo>
                <a:cubicBezTo>
                  <a:pt x="1903722" y="456983"/>
                  <a:pt x="1901817" y="459841"/>
                  <a:pt x="1901817" y="463651"/>
                </a:cubicBezTo>
                <a:cubicBezTo>
                  <a:pt x="1904674" y="486511"/>
                  <a:pt x="1896102" y="507466"/>
                  <a:pt x="1890387" y="528421"/>
                </a:cubicBezTo>
                <a:cubicBezTo>
                  <a:pt x="1888482" y="535088"/>
                  <a:pt x="1890387" y="543661"/>
                  <a:pt x="1891339" y="551281"/>
                </a:cubicBezTo>
                <a:cubicBezTo>
                  <a:pt x="1891339" y="556043"/>
                  <a:pt x="1892292" y="559853"/>
                  <a:pt x="1894197" y="566521"/>
                </a:cubicBezTo>
                <a:cubicBezTo>
                  <a:pt x="1896102" y="560806"/>
                  <a:pt x="1897054" y="556043"/>
                  <a:pt x="1898959" y="551281"/>
                </a:cubicBezTo>
                <a:cubicBezTo>
                  <a:pt x="1899912" y="551281"/>
                  <a:pt x="1900864" y="551281"/>
                  <a:pt x="1902769" y="552233"/>
                </a:cubicBezTo>
                <a:cubicBezTo>
                  <a:pt x="1916104" y="558901"/>
                  <a:pt x="1923724" y="556043"/>
                  <a:pt x="1929439" y="542708"/>
                </a:cubicBezTo>
                <a:cubicBezTo>
                  <a:pt x="1935154" y="526516"/>
                  <a:pt x="1946584" y="517943"/>
                  <a:pt x="1962777" y="516038"/>
                </a:cubicBezTo>
                <a:cubicBezTo>
                  <a:pt x="1970397" y="515086"/>
                  <a:pt x="1978969" y="516991"/>
                  <a:pt x="1986589" y="519848"/>
                </a:cubicBezTo>
                <a:cubicBezTo>
                  <a:pt x="2006592" y="526516"/>
                  <a:pt x="2026594" y="534136"/>
                  <a:pt x="2046597" y="542708"/>
                </a:cubicBezTo>
                <a:cubicBezTo>
                  <a:pt x="2070409" y="553186"/>
                  <a:pt x="2095174" y="562711"/>
                  <a:pt x="2118034" y="574141"/>
                </a:cubicBezTo>
                <a:cubicBezTo>
                  <a:pt x="2141847" y="586523"/>
                  <a:pt x="2162802" y="603668"/>
                  <a:pt x="2185662" y="616051"/>
                </a:cubicBezTo>
                <a:cubicBezTo>
                  <a:pt x="2218047" y="633196"/>
                  <a:pt x="2245669" y="655103"/>
                  <a:pt x="2270434" y="681773"/>
                </a:cubicBezTo>
                <a:cubicBezTo>
                  <a:pt x="2274244" y="686536"/>
                  <a:pt x="2279959" y="689393"/>
                  <a:pt x="2284722" y="693203"/>
                </a:cubicBezTo>
                <a:cubicBezTo>
                  <a:pt x="2292342" y="698918"/>
                  <a:pt x="2298057" y="704633"/>
                  <a:pt x="2298057" y="715111"/>
                </a:cubicBezTo>
                <a:cubicBezTo>
                  <a:pt x="2298057" y="719873"/>
                  <a:pt x="2300914" y="726541"/>
                  <a:pt x="2304724" y="728446"/>
                </a:cubicBezTo>
                <a:cubicBezTo>
                  <a:pt x="2324727" y="742733"/>
                  <a:pt x="2346634" y="755116"/>
                  <a:pt x="2365684" y="770356"/>
                </a:cubicBezTo>
                <a:cubicBezTo>
                  <a:pt x="2379019" y="780833"/>
                  <a:pt x="2390449" y="794168"/>
                  <a:pt x="2403784" y="806551"/>
                </a:cubicBezTo>
                <a:cubicBezTo>
                  <a:pt x="2416167" y="817981"/>
                  <a:pt x="2426644" y="830363"/>
                  <a:pt x="2439979" y="840841"/>
                </a:cubicBezTo>
                <a:cubicBezTo>
                  <a:pt x="2459029" y="855128"/>
                  <a:pt x="2478079" y="868463"/>
                  <a:pt x="2498082" y="882751"/>
                </a:cubicBezTo>
                <a:cubicBezTo>
                  <a:pt x="2499987" y="884656"/>
                  <a:pt x="2502844" y="885608"/>
                  <a:pt x="2505702" y="886561"/>
                </a:cubicBezTo>
                <a:cubicBezTo>
                  <a:pt x="2525704" y="893228"/>
                  <a:pt x="2545707" y="899896"/>
                  <a:pt x="2565709" y="905611"/>
                </a:cubicBezTo>
                <a:cubicBezTo>
                  <a:pt x="2595237" y="914183"/>
                  <a:pt x="2621907" y="929423"/>
                  <a:pt x="2646672" y="947521"/>
                </a:cubicBezTo>
                <a:cubicBezTo>
                  <a:pt x="2667627" y="962761"/>
                  <a:pt x="2690487" y="974191"/>
                  <a:pt x="2711442" y="988478"/>
                </a:cubicBezTo>
                <a:cubicBezTo>
                  <a:pt x="2735254" y="1005623"/>
                  <a:pt x="2758114" y="1024673"/>
                  <a:pt x="2781927" y="1041818"/>
                </a:cubicBezTo>
                <a:cubicBezTo>
                  <a:pt x="2800977" y="1056106"/>
                  <a:pt x="2820027" y="1071346"/>
                  <a:pt x="2838124" y="1085633"/>
                </a:cubicBezTo>
                <a:cubicBezTo>
                  <a:pt x="2855269" y="1098968"/>
                  <a:pt x="2873367" y="1112303"/>
                  <a:pt x="2890512" y="1125638"/>
                </a:cubicBezTo>
                <a:cubicBezTo>
                  <a:pt x="2902894" y="1135163"/>
                  <a:pt x="2916229" y="1145641"/>
                  <a:pt x="2928612" y="1154213"/>
                </a:cubicBezTo>
                <a:cubicBezTo>
                  <a:pt x="2948614" y="1169453"/>
                  <a:pt x="2969569" y="1184693"/>
                  <a:pt x="2990524" y="1198981"/>
                </a:cubicBezTo>
                <a:cubicBezTo>
                  <a:pt x="2999097" y="1204696"/>
                  <a:pt x="3008622" y="1210411"/>
                  <a:pt x="3018147" y="1214221"/>
                </a:cubicBezTo>
                <a:cubicBezTo>
                  <a:pt x="3034339" y="1221841"/>
                  <a:pt x="3050532" y="1229461"/>
                  <a:pt x="3066724" y="1234223"/>
                </a:cubicBezTo>
                <a:cubicBezTo>
                  <a:pt x="3087679" y="1239938"/>
                  <a:pt x="3110539" y="1245653"/>
                  <a:pt x="3132447" y="1246606"/>
                </a:cubicBezTo>
                <a:cubicBezTo>
                  <a:pt x="3175309" y="1248511"/>
                  <a:pt x="3218172" y="1247558"/>
                  <a:pt x="3261034" y="1247558"/>
                </a:cubicBezTo>
                <a:cubicBezTo>
                  <a:pt x="3277227" y="1247558"/>
                  <a:pt x="3293419" y="1259941"/>
                  <a:pt x="3292467" y="1276133"/>
                </a:cubicBezTo>
                <a:cubicBezTo>
                  <a:pt x="3290562" y="1301851"/>
                  <a:pt x="3301992" y="1323758"/>
                  <a:pt x="3308659" y="1346618"/>
                </a:cubicBezTo>
                <a:cubicBezTo>
                  <a:pt x="3312469" y="1360906"/>
                  <a:pt x="3318184" y="1374241"/>
                  <a:pt x="3321994" y="1387576"/>
                </a:cubicBezTo>
                <a:cubicBezTo>
                  <a:pt x="3322947" y="1390433"/>
                  <a:pt x="3321994" y="1395196"/>
                  <a:pt x="3321042" y="1397101"/>
                </a:cubicBezTo>
                <a:cubicBezTo>
                  <a:pt x="3313422" y="1409483"/>
                  <a:pt x="3306754" y="1422818"/>
                  <a:pt x="3287704" y="1419008"/>
                </a:cubicBezTo>
                <a:cubicBezTo>
                  <a:pt x="3284847" y="1418056"/>
                  <a:pt x="3280084" y="1419961"/>
                  <a:pt x="3277227" y="1421866"/>
                </a:cubicBezTo>
                <a:cubicBezTo>
                  <a:pt x="3261034" y="1432343"/>
                  <a:pt x="3242937" y="1429486"/>
                  <a:pt x="3225792" y="1425676"/>
                </a:cubicBezTo>
                <a:cubicBezTo>
                  <a:pt x="3219124" y="1423771"/>
                  <a:pt x="3212457" y="1417103"/>
                  <a:pt x="3207694" y="1411388"/>
                </a:cubicBezTo>
                <a:cubicBezTo>
                  <a:pt x="3198169" y="1401863"/>
                  <a:pt x="3189597" y="1396148"/>
                  <a:pt x="3174357" y="1399958"/>
                </a:cubicBezTo>
                <a:cubicBezTo>
                  <a:pt x="3152449" y="1404721"/>
                  <a:pt x="3131494" y="1397101"/>
                  <a:pt x="3111492" y="1387576"/>
                </a:cubicBezTo>
                <a:cubicBezTo>
                  <a:pt x="3090537" y="1377098"/>
                  <a:pt x="3070534" y="1364716"/>
                  <a:pt x="3049579" y="1353286"/>
                </a:cubicBezTo>
                <a:cubicBezTo>
                  <a:pt x="3028624" y="1341856"/>
                  <a:pt x="3007669" y="1332331"/>
                  <a:pt x="2986714" y="1320901"/>
                </a:cubicBezTo>
                <a:cubicBezTo>
                  <a:pt x="2974332" y="1314233"/>
                  <a:pt x="2962902" y="1305661"/>
                  <a:pt x="2954329" y="1294231"/>
                </a:cubicBezTo>
                <a:cubicBezTo>
                  <a:pt x="2947662" y="1285658"/>
                  <a:pt x="2936232" y="1278038"/>
                  <a:pt x="2925754" y="1277086"/>
                </a:cubicBezTo>
                <a:cubicBezTo>
                  <a:pt x="2897179" y="1274228"/>
                  <a:pt x="2870509" y="1265656"/>
                  <a:pt x="2842887" y="1258036"/>
                </a:cubicBezTo>
                <a:cubicBezTo>
                  <a:pt x="2817169" y="1249463"/>
                  <a:pt x="2790499" y="1240891"/>
                  <a:pt x="2764782" y="1233271"/>
                </a:cubicBezTo>
                <a:cubicBezTo>
                  <a:pt x="2725729" y="1221841"/>
                  <a:pt x="2685724" y="1213268"/>
                  <a:pt x="2647624" y="1199933"/>
                </a:cubicBezTo>
                <a:cubicBezTo>
                  <a:pt x="2619049" y="1189456"/>
                  <a:pt x="2589522" y="1179931"/>
                  <a:pt x="2563804" y="1159928"/>
                </a:cubicBezTo>
                <a:cubicBezTo>
                  <a:pt x="2541897" y="1143736"/>
                  <a:pt x="2516179" y="1133258"/>
                  <a:pt x="2492367" y="1119923"/>
                </a:cubicBezTo>
                <a:cubicBezTo>
                  <a:pt x="2480937" y="1113256"/>
                  <a:pt x="2470459" y="1104683"/>
                  <a:pt x="2459029" y="1098016"/>
                </a:cubicBezTo>
                <a:cubicBezTo>
                  <a:pt x="2440932" y="1086586"/>
                  <a:pt x="2421882" y="1077061"/>
                  <a:pt x="2404737" y="1065631"/>
                </a:cubicBezTo>
                <a:cubicBezTo>
                  <a:pt x="2395212" y="1058963"/>
                  <a:pt x="2387592" y="1049438"/>
                  <a:pt x="2379019" y="1041818"/>
                </a:cubicBezTo>
                <a:cubicBezTo>
                  <a:pt x="2374257" y="1038008"/>
                  <a:pt x="2368542" y="1034198"/>
                  <a:pt x="2362827" y="1031341"/>
                </a:cubicBezTo>
                <a:cubicBezTo>
                  <a:pt x="2334252" y="1015148"/>
                  <a:pt x="2304724" y="1000861"/>
                  <a:pt x="2276149" y="983716"/>
                </a:cubicBezTo>
                <a:cubicBezTo>
                  <a:pt x="2266624" y="978001"/>
                  <a:pt x="2260909" y="978001"/>
                  <a:pt x="2252337" y="984668"/>
                </a:cubicBezTo>
                <a:cubicBezTo>
                  <a:pt x="2247574" y="988478"/>
                  <a:pt x="2241859" y="993241"/>
                  <a:pt x="2235192" y="995146"/>
                </a:cubicBezTo>
                <a:cubicBezTo>
                  <a:pt x="2224714" y="999908"/>
                  <a:pt x="2219952" y="1006576"/>
                  <a:pt x="2219952" y="1018006"/>
                </a:cubicBezTo>
                <a:cubicBezTo>
                  <a:pt x="2219952" y="1033246"/>
                  <a:pt x="2219952" y="1048486"/>
                  <a:pt x="2219952" y="1062773"/>
                </a:cubicBezTo>
                <a:cubicBezTo>
                  <a:pt x="2219952" y="1072298"/>
                  <a:pt x="2217094" y="1080871"/>
                  <a:pt x="2217094" y="1090396"/>
                </a:cubicBezTo>
                <a:cubicBezTo>
                  <a:pt x="2217094" y="1096111"/>
                  <a:pt x="2218047" y="1102778"/>
                  <a:pt x="2221857" y="1107541"/>
                </a:cubicBezTo>
                <a:cubicBezTo>
                  <a:pt x="2226619" y="1113256"/>
                  <a:pt x="2233287" y="1118018"/>
                  <a:pt x="2239002" y="1122781"/>
                </a:cubicBezTo>
                <a:cubicBezTo>
                  <a:pt x="2239954" y="1123733"/>
                  <a:pt x="2241859" y="1125638"/>
                  <a:pt x="2241859" y="1126591"/>
                </a:cubicBezTo>
                <a:cubicBezTo>
                  <a:pt x="2244717" y="1139926"/>
                  <a:pt x="2248527" y="1154213"/>
                  <a:pt x="2250432" y="1167548"/>
                </a:cubicBezTo>
                <a:cubicBezTo>
                  <a:pt x="2251384" y="1175168"/>
                  <a:pt x="2250432" y="1184693"/>
                  <a:pt x="2246622" y="1191361"/>
                </a:cubicBezTo>
                <a:cubicBezTo>
                  <a:pt x="2241859" y="1200886"/>
                  <a:pt x="2247574" y="1207553"/>
                  <a:pt x="2248527" y="1216126"/>
                </a:cubicBezTo>
                <a:cubicBezTo>
                  <a:pt x="2249479" y="1221841"/>
                  <a:pt x="2250432" y="1227556"/>
                  <a:pt x="2251384" y="1232318"/>
                </a:cubicBezTo>
                <a:cubicBezTo>
                  <a:pt x="2257099" y="1254226"/>
                  <a:pt x="2261862" y="1276133"/>
                  <a:pt x="2268529" y="1298041"/>
                </a:cubicBezTo>
                <a:cubicBezTo>
                  <a:pt x="2277102" y="1325663"/>
                  <a:pt x="2288532" y="1351381"/>
                  <a:pt x="2290437" y="1380908"/>
                </a:cubicBezTo>
                <a:cubicBezTo>
                  <a:pt x="2291389" y="1399006"/>
                  <a:pt x="2296152" y="1417103"/>
                  <a:pt x="2299009" y="1435201"/>
                </a:cubicBezTo>
                <a:cubicBezTo>
                  <a:pt x="2301867" y="1453298"/>
                  <a:pt x="2304724" y="1470443"/>
                  <a:pt x="2307582" y="1488541"/>
                </a:cubicBezTo>
                <a:cubicBezTo>
                  <a:pt x="2307582" y="1491398"/>
                  <a:pt x="2306629" y="1494256"/>
                  <a:pt x="2305677" y="1496161"/>
                </a:cubicBezTo>
                <a:cubicBezTo>
                  <a:pt x="2303772" y="1503781"/>
                  <a:pt x="2299009" y="1511401"/>
                  <a:pt x="2299009" y="1519021"/>
                </a:cubicBezTo>
                <a:cubicBezTo>
                  <a:pt x="2299962" y="1531403"/>
                  <a:pt x="2304724" y="1544738"/>
                  <a:pt x="2307582" y="1557121"/>
                </a:cubicBezTo>
                <a:cubicBezTo>
                  <a:pt x="2310439" y="1569503"/>
                  <a:pt x="2314249" y="1580933"/>
                  <a:pt x="2315202" y="1593316"/>
                </a:cubicBezTo>
                <a:cubicBezTo>
                  <a:pt x="2317107" y="1633321"/>
                  <a:pt x="2315202" y="1673326"/>
                  <a:pt x="2320917" y="1712378"/>
                </a:cubicBezTo>
                <a:cubicBezTo>
                  <a:pt x="2326632" y="1759051"/>
                  <a:pt x="2323774" y="1806676"/>
                  <a:pt x="2323774" y="1853348"/>
                </a:cubicBezTo>
                <a:cubicBezTo>
                  <a:pt x="2323774" y="1878113"/>
                  <a:pt x="2329489" y="1901926"/>
                  <a:pt x="2335204" y="1925738"/>
                </a:cubicBezTo>
                <a:cubicBezTo>
                  <a:pt x="2338062" y="1937168"/>
                  <a:pt x="2343777" y="1946693"/>
                  <a:pt x="2348539" y="1957171"/>
                </a:cubicBezTo>
                <a:cubicBezTo>
                  <a:pt x="2349492" y="1958123"/>
                  <a:pt x="2349492" y="1960028"/>
                  <a:pt x="2349492" y="1960981"/>
                </a:cubicBezTo>
                <a:cubicBezTo>
                  <a:pt x="2346634" y="1978126"/>
                  <a:pt x="2356159" y="1990508"/>
                  <a:pt x="2361874" y="2004796"/>
                </a:cubicBezTo>
                <a:cubicBezTo>
                  <a:pt x="2368542" y="2020988"/>
                  <a:pt x="2377114" y="2036228"/>
                  <a:pt x="2381877" y="2052421"/>
                </a:cubicBezTo>
                <a:cubicBezTo>
                  <a:pt x="2384734" y="2060041"/>
                  <a:pt x="2382829" y="2071471"/>
                  <a:pt x="2379972" y="2079091"/>
                </a:cubicBezTo>
                <a:cubicBezTo>
                  <a:pt x="2375209" y="2089568"/>
                  <a:pt x="2374257" y="2099094"/>
                  <a:pt x="2377114" y="2109571"/>
                </a:cubicBezTo>
                <a:cubicBezTo>
                  <a:pt x="2380924" y="2121001"/>
                  <a:pt x="2383782" y="2133383"/>
                  <a:pt x="2387592" y="2144814"/>
                </a:cubicBezTo>
                <a:cubicBezTo>
                  <a:pt x="2388544" y="2147671"/>
                  <a:pt x="2392354" y="2150528"/>
                  <a:pt x="2396164" y="2150528"/>
                </a:cubicBezTo>
                <a:cubicBezTo>
                  <a:pt x="2410452" y="2152433"/>
                  <a:pt x="2419024" y="2161006"/>
                  <a:pt x="2426644" y="2172436"/>
                </a:cubicBezTo>
                <a:cubicBezTo>
                  <a:pt x="2430454" y="2179103"/>
                  <a:pt x="2431407" y="2185771"/>
                  <a:pt x="2425692" y="2193391"/>
                </a:cubicBezTo>
                <a:cubicBezTo>
                  <a:pt x="2416167" y="2206726"/>
                  <a:pt x="2413309" y="2220061"/>
                  <a:pt x="2424739" y="2234348"/>
                </a:cubicBezTo>
                <a:cubicBezTo>
                  <a:pt x="2425692" y="2236253"/>
                  <a:pt x="2426644" y="2238158"/>
                  <a:pt x="2427597" y="2240064"/>
                </a:cubicBezTo>
                <a:cubicBezTo>
                  <a:pt x="2430454" y="2258161"/>
                  <a:pt x="2442837" y="2270544"/>
                  <a:pt x="2457124" y="2280069"/>
                </a:cubicBezTo>
                <a:cubicBezTo>
                  <a:pt x="2479032" y="2295308"/>
                  <a:pt x="2495224" y="2316264"/>
                  <a:pt x="2510464" y="2338171"/>
                </a:cubicBezTo>
                <a:cubicBezTo>
                  <a:pt x="2521894" y="2354364"/>
                  <a:pt x="2530467" y="2373414"/>
                  <a:pt x="2539039" y="2391511"/>
                </a:cubicBezTo>
                <a:cubicBezTo>
                  <a:pt x="2543802" y="2401989"/>
                  <a:pt x="2544754" y="2413419"/>
                  <a:pt x="2549517" y="2423896"/>
                </a:cubicBezTo>
                <a:cubicBezTo>
                  <a:pt x="2556184" y="2439136"/>
                  <a:pt x="2565709" y="2453423"/>
                  <a:pt x="2573329" y="2467711"/>
                </a:cubicBezTo>
                <a:cubicBezTo>
                  <a:pt x="2575234" y="2471521"/>
                  <a:pt x="2576187" y="2476283"/>
                  <a:pt x="2577139" y="2481046"/>
                </a:cubicBezTo>
                <a:cubicBezTo>
                  <a:pt x="2580949" y="2493429"/>
                  <a:pt x="2582854" y="2505811"/>
                  <a:pt x="2587617" y="2517241"/>
                </a:cubicBezTo>
                <a:cubicBezTo>
                  <a:pt x="2596189" y="2543911"/>
                  <a:pt x="2607619" y="2569629"/>
                  <a:pt x="2615239" y="2596298"/>
                </a:cubicBezTo>
                <a:cubicBezTo>
                  <a:pt x="2620954" y="2616301"/>
                  <a:pt x="2621907" y="2637256"/>
                  <a:pt x="2624764" y="2658211"/>
                </a:cubicBezTo>
                <a:cubicBezTo>
                  <a:pt x="2626669" y="2675356"/>
                  <a:pt x="2625717" y="2693454"/>
                  <a:pt x="2629527" y="2710598"/>
                </a:cubicBezTo>
                <a:cubicBezTo>
                  <a:pt x="2632384" y="2721076"/>
                  <a:pt x="2640004" y="2731554"/>
                  <a:pt x="2646672" y="2740126"/>
                </a:cubicBezTo>
                <a:cubicBezTo>
                  <a:pt x="2657149" y="2752508"/>
                  <a:pt x="2660959" y="2766796"/>
                  <a:pt x="2663817" y="2782989"/>
                </a:cubicBezTo>
                <a:cubicBezTo>
                  <a:pt x="2669532" y="2812516"/>
                  <a:pt x="2666674" y="2842996"/>
                  <a:pt x="2666674" y="2872523"/>
                </a:cubicBezTo>
                <a:cubicBezTo>
                  <a:pt x="2666674" y="2898241"/>
                  <a:pt x="2673342" y="2923006"/>
                  <a:pt x="2674294" y="2948723"/>
                </a:cubicBezTo>
                <a:cubicBezTo>
                  <a:pt x="2675247" y="2963011"/>
                  <a:pt x="2669532" y="2980156"/>
                  <a:pt x="2661912" y="2992539"/>
                </a:cubicBezTo>
                <a:cubicBezTo>
                  <a:pt x="2654292" y="3004921"/>
                  <a:pt x="2649529" y="3016351"/>
                  <a:pt x="2648577" y="3030639"/>
                </a:cubicBezTo>
                <a:cubicBezTo>
                  <a:pt x="2647624" y="3050641"/>
                  <a:pt x="2647624" y="3071596"/>
                  <a:pt x="2646672" y="3091598"/>
                </a:cubicBezTo>
                <a:cubicBezTo>
                  <a:pt x="2646672" y="3096361"/>
                  <a:pt x="2646672" y="3101123"/>
                  <a:pt x="2645719" y="3105886"/>
                </a:cubicBezTo>
                <a:cubicBezTo>
                  <a:pt x="2643814" y="3113506"/>
                  <a:pt x="2641909" y="3121126"/>
                  <a:pt x="2640004" y="3128746"/>
                </a:cubicBezTo>
                <a:cubicBezTo>
                  <a:pt x="2639052" y="3131604"/>
                  <a:pt x="2638099" y="3134461"/>
                  <a:pt x="2637147" y="3137318"/>
                </a:cubicBezTo>
                <a:cubicBezTo>
                  <a:pt x="2635242" y="3170656"/>
                  <a:pt x="2624764" y="3203993"/>
                  <a:pt x="2628574" y="3237331"/>
                </a:cubicBezTo>
                <a:cubicBezTo>
                  <a:pt x="2629527" y="3242093"/>
                  <a:pt x="2630479" y="3247808"/>
                  <a:pt x="2633337" y="3250666"/>
                </a:cubicBezTo>
                <a:cubicBezTo>
                  <a:pt x="2643814" y="3262096"/>
                  <a:pt x="2646672" y="3273526"/>
                  <a:pt x="2642862" y="3288766"/>
                </a:cubicBezTo>
                <a:cubicBezTo>
                  <a:pt x="2638099" y="3309721"/>
                  <a:pt x="2636194" y="3331629"/>
                  <a:pt x="2632384" y="3353536"/>
                </a:cubicBezTo>
                <a:cubicBezTo>
                  <a:pt x="2629527" y="3371633"/>
                  <a:pt x="2624764" y="3388779"/>
                  <a:pt x="2621907" y="3406876"/>
                </a:cubicBezTo>
                <a:cubicBezTo>
                  <a:pt x="2618097" y="3430689"/>
                  <a:pt x="2615239" y="3453548"/>
                  <a:pt x="2610477" y="3477361"/>
                </a:cubicBezTo>
                <a:cubicBezTo>
                  <a:pt x="2608572" y="3490696"/>
                  <a:pt x="2605714" y="3503079"/>
                  <a:pt x="2600952" y="3515461"/>
                </a:cubicBezTo>
                <a:cubicBezTo>
                  <a:pt x="2589522" y="3551656"/>
                  <a:pt x="2576187" y="3587851"/>
                  <a:pt x="2564757" y="3624046"/>
                </a:cubicBezTo>
                <a:cubicBezTo>
                  <a:pt x="2560947" y="3635476"/>
                  <a:pt x="2557137" y="3645954"/>
                  <a:pt x="2541897" y="3648811"/>
                </a:cubicBezTo>
                <a:cubicBezTo>
                  <a:pt x="2531419" y="3650716"/>
                  <a:pt x="2530467" y="3661193"/>
                  <a:pt x="2528562" y="3670718"/>
                </a:cubicBezTo>
                <a:cubicBezTo>
                  <a:pt x="2524752" y="3694531"/>
                  <a:pt x="2520942" y="3718343"/>
                  <a:pt x="2517132" y="3742156"/>
                </a:cubicBezTo>
                <a:cubicBezTo>
                  <a:pt x="2515227" y="3752633"/>
                  <a:pt x="2513322" y="3764064"/>
                  <a:pt x="2512369" y="3774541"/>
                </a:cubicBezTo>
                <a:cubicBezTo>
                  <a:pt x="2510464" y="3786923"/>
                  <a:pt x="2513322" y="3798354"/>
                  <a:pt x="2523799" y="3806926"/>
                </a:cubicBezTo>
                <a:cubicBezTo>
                  <a:pt x="2526657" y="3808831"/>
                  <a:pt x="2528562" y="3813593"/>
                  <a:pt x="2528562" y="3817404"/>
                </a:cubicBezTo>
                <a:cubicBezTo>
                  <a:pt x="2534277" y="3846931"/>
                  <a:pt x="2561899" y="3860266"/>
                  <a:pt x="2587617" y="3857408"/>
                </a:cubicBezTo>
                <a:cubicBezTo>
                  <a:pt x="2590474" y="3857408"/>
                  <a:pt x="2593332" y="3854551"/>
                  <a:pt x="2596189" y="3851693"/>
                </a:cubicBezTo>
                <a:cubicBezTo>
                  <a:pt x="2601904" y="3845979"/>
                  <a:pt x="2604762" y="3845979"/>
                  <a:pt x="2609524" y="3853598"/>
                </a:cubicBezTo>
                <a:cubicBezTo>
                  <a:pt x="2617144" y="3865981"/>
                  <a:pt x="2626669" y="3877411"/>
                  <a:pt x="2635242" y="3888841"/>
                </a:cubicBezTo>
                <a:cubicBezTo>
                  <a:pt x="2643814" y="3900271"/>
                  <a:pt x="2657149" y="3908843"/>
                  <a:pt x="2660007" y="3923131"/>
                </a:cubicBezTo>
                <a:cubicBezTo>
                  <a:pt x="2662864" y="3941229"/>
                  <a:pt x="2672389" y="3945039"/>
                  <a:pt x="2688582" y="3949801"/>
                </a:cubicBezTo>
                <a:cubicBezTo>
                  <a:pt x="2701917" y="3953611"/>
                  <a:pt x="2715252" y="3955516"/>
                  <a:pt x="2728587" y="3956468"/>
                </a:cubicBezTo>
                <a:cubicBezTo>
                  <a:pt x="2745732" y="3958373"/>
                  <a:pt x="2762877" y="3961231"/>
                  <a:pt x="2780022" y="3963136"/>
                </a:cubicBezTo>
                <a:cubicBezTo>
                  <a:pt x="2795262" y="3964089"/>
                  <a:pt x="2810502" y="3964089"/>
                  <a:pt x="2825742" y="3965041"/>
                </a:cubicBezTo>
                <a:cubicBezTo>
                  <a:pt x="2849554" y="3966946"/>
                  <a:pt x="2870509" y="3974566"/>
                  <a:pt x="2885749" y="3992664"/>
                </a:cubicBezTo>
                <a:cubicBezTo>
                  <a:pt x="2892417" y="4000283"/>
                  <a:pt x="2900037" y="4006951"/>
                  <a:pt x="2906704" y="4014571"/>
                </a:cubicBezTo>
                <a:cubicBezTo>
                  <a:pt x="2908609" y="4016476"/>
                  <a:pt x="2910514" y="4019333"/>
                  <a:pt x="2909562" y="4021239"/>
                </a:cubicBezTo>
                <a:cubicBezTo>
                  <a:pt x="2902894" y="4033621"/>
                  <a:pt x="2900037" y="4046956"/>
                  <a:pt x="2887654" y="4057433"/>
                </a:cubicBezTo>
                <a:cubicBezTo>
                  <a:pt x="2861937" y="4077436"/>
                  <a:pt x="2832409" y="4083151"/>
                  <a:pt x="2801929" y="4084104"/>
                </a:cubicBezTo>
                <a:cubicBezTo>
                  <a:pt x="2766687" y="4085056"/>
                  <a:pt x="2731444" y="4084104"/>
                  <a:pt x="2696202" y="4084104"/>
                </a:cubicBezTo>
                <a:cubicBezTo>
                  <a:pt x="2694297" y="4084104"/>
                  <a:pt x="2691439" y="4083151"/>
                  <a:pt x="2689534" y="4082198"/>
                </a:cubicBezTo>
                <a:cubicBezTo>
                  <a:pt x="2647624" y="4054576"/>
                  <a:pt x="2599047" y="4049814"/>
                  <a:pt x="2551422" y="4042193"/>
                </a:cubicBezTo>
                <a:cubicBezTo>
                  <a:pt x="2539039" y="4040289"/>
                  <a:pt x="2526657" y="4040289"/>
                  <a:pt x="2514274" y="4044098"/>
                </a:cubicBezTo>
                <a:cubicBezTo>
                  <a:pt x="2461887" y="4059339"/>
                  <a:pt x="2407594" y="4057433"/>
                  <a:pt x="2354254" y="4056481"/>
                </a:cubicBezTo>
                <a:cubicBezTo>
                  <a:pt x="2330442" y="4056481"/>
                  <a:pt x="2313297" y="4045051"/>
                  <a:pt x="2294247" y="4034573"/>
                </a:cubicBezTo>
                <a:cubicBezTo>
                  <a:pt x="2292342" y="4033621"/>
                  <a:pt x="2291389" y="4031716"/>
                  <a:pt x="2290437" y="4029811"/>
                </a:cubicBezTo>
                <a:cubicBezTo>
                  <a:pt x="2284722" y="4016476"/>
                  <a:pt x="2279007" y="4003141"/>
                  <a:pt x="2274244" y="3988854"/>
                </a:cubicBezTo>
                <a:cubicBezTo>
                  <a:pt x="2273292" y="3985996"/>
                  <a:pt x="2275197" y="3981233"/>
                  <a:pt x="2275197" y="3978376"/>
                </a:cubicBezTo>
                <a:cubicBezTo>
                  <a:pt x="2276149" y="3961231"/>
                  <a:pt x="2285674" y="3946943"/>
                  <a:pt x="2294247" y="3931704"/>
                </a:cubicBezTo>
                <a:cubicBezTo>
                  <a:pt x="2295199" y="3928846"/>
                  <a:pt x="2293294" y="3924083"/>
                  <a:pt x="2292342" y="3921226"/>
                </a:cubicBezTo>
                <a:cubicBezTo>
                  <a:pt x="2289484" y="3911701"/>
                  <a:pt x="2284722" y="3902176"/>
                  <a:pt x="2294247" y="3893604"/>
                </a:cubicBezTo>
                <a:cubicBezTo>
                  <a:pt x="2296152" y="3891698"/>
                  <a:pt x="2298057" y="3887889"/>
                  <a:pt x="2298057" y="3885031"/>
                </a:cubicBezTo>
                <a:cubicBezTo>
                  <a:pt x="2297104" y="3866933"/>
                  <a:pt x="2307582" y="3851693"/>
                  <a:pt x="2310439" y="3834548"/>
                </a:cubicBezTo>
                <a:cubicBezTo>
                  <a:pt x="2315202" y="3810736"/>
                  <a:pt x="2317107" y="3786923"/>
                  <a:pt x="2319964" y="3763111"/>
                </a:cubicBezTo>
                <a:cubicBezTo>
                  <a:pt x="2322822" y="3738346"/>
                  <a:pt x="2324727" y="3713581"/>
                  <a:pt x="2327584" y="3689768"/>
                </a:cubicBezTo>
                <a:cubicBezTo>
                  <a:pt x="2327584" y="3685958"/>
                  <a:pt x="2328537" y="3682148"/>
                  <a:pt x="2328537" y="3678339"/>
                </a:cubicBezTo>
                <a:cubicBezTo>
                  <a:pt x="2328537" y="3641191"/>
                  <a:pt x="2328537" y="3604043"/>
                  <a:pt x="2328537" y="3566896"/>
                </a:cubicBezTo>
                <a:cubicBezTo>
                  <a:pt x="2328537" y="3559276"/>
                  <a:pt x="2330442" y="3550704"/>
                  <a:pt x="2330442" y="3543083"/>
                </a:cubicBezTo>
                <a:cubicBezTo>
                  <a:pt x="2330442" y="3526891"/>
                  <a:pt x="2327584" y="3509746"/>
                  <a:pt x="2328537" y="3493554"/>
                </a:cubicBezTo>
                <a:cubicBezTo>
                  <a:pt x="2330442" y="3467836"/>
                  <a:pt x="2319964" y="3445929"/>
                  <a:pt x="2311392" y="3423068"/>
                </a:cubicBezTo>
                <a:cubicBezTo>
                  <a:pt x="2301867" y="3399256"/>
                  <a:pt x="2295199" y="3374491"/>
                  <a:pt x="2294247" y="3348773"/>
                </a:cubicBezTo>
                <a:cubicBezTo>
                  <a:pt x="2293294" y="3320198"/>
                  <a:pt x="2297104" y="3292576"/>
                  <a:pt x="2301867" y="3264954"/>
                </a:cubicBezTo>
                <a:cubicBezTo>
                  <a:pt x="2308534" y="3220186"/>
                  <a:pt x="2321869" y="3176371"/>
                  <a:pt x="2335204" y="3133508"/>
                </a:cubicBezTo>
                <a:cubicBezTo>
                  <a:pt x="2339014" y="3121126"/>
                  <a:pt x="2342824" y="3107791"/>
                  <a:pt x="2335204" y="3094456"/>
                </a:cubicBezTo>
                <a:cubicBezTo>
                  <a:pt x="2329489" y="3083979"/>
                  <a:pt x="2339014" y="3076358"/>
                  <a:pt x="2342824" y="3068739"/>
                </a:cubicBezTo>
                <a:cubicBezTo>
                  <a:pt x="2346634" y="3062071"/>
                  <a:pt x="2348539" y="3057308"/>
                  <a:pt x="2345682" y="3049689"/>
                </a:cubicBezTo>
                <a:cubicBezTo>
                  <a:pt x="2344729" y="3046831"/>
                  <a:pt x="2344729" y="3043021"/>
                  <a:pt x="2345682" y="3040164"/>
                </a:cubicBezTo>
                <a:cubicBezTo>
                  <a:pt x="2347587" y="3030639"/>
                  <a:pt x="2351397" y="3021114"/>
                  <a:pt x="2353302" y="3011589"/>
                </a:cubicBezTo>
                <a:cubicBezTo>
                  <a:pt x="2354254" y="3008731"/>
                  <a:pt x="2351397" y="3003968"/>
                  <a:pt x="2349492" y="3001111"/>
                </a:cubicBezTo>
                <a:cubicBezTo>
                  <a:pt x="2344729" y="2990633"/>
                  <a:pt x="2339967" y="2981108"/>
                  <a:pt x="2344729" y="2968726"/>
                </a:cubicBezTo>
                <a:cubicBezTo>
                  <a:pt x="2349492" y="2957296"/>
                  <a:pt x="2353302" y="2944914"/>
                  <a:pt x="2357112" y="2932531"/>
                </a:cubicBezTo>
                <a:cubicBezTo>
                  <a:pt x="2359969" y="2923958"/>
                  <a:pt x="2353302" y="2908718"/>
                  <a:pt x="2342824" y="2901098"/>
                </a:cubicBezTo>
                <a:cubicBezTo>
                  <a:pt x="2335204" y="2895383"/>
                  <a:pt x="2324727" y="2897289"/>
                  <a:pt x="2316154" y="2903956"/>
                </a:cubicBezTo>
                <a:cubicBezTo>
                  <a:pt x="2289484" y="2924911"/>
                  <a:pt x="2262814" y="2944914"/>
                  <a:pt x="2235192" y="2964916"/>
                </a:cubicBezTo>
                <a:cubicBezTo>
                  <a:pt x="2218999" y="2976346"/>
                  <a:pt x="2199949" y="2973489"/>
                  <a:pt x="2182804" y="2966821"/>
                </a:cubicBezTo>
                <a:cubicBezTo>
                  <a:pt x="2149467" y="2953486"/>
                  <a:pt x="2126607" y="2928721"/>
                  <a:pt x="2107557" y="2900146"/>
                </a:cubicBezTo>
                <a:cubicBezTo>
                  <a:pt x="2100889" y="2889668"/>
                  <a:pt x="2097079" y="2877286"/>
                  <a:pt x="2092317" y="2866808"/>
                </a:cubicBezTo>
                <a:cubicBezTo>
                  <a:pt x="2078982" y="2842043"/>
                  <a:pt x="2066599" y="2816326"/>
                  <a:pt x="2053264" y="2791561"/>
                </a:cubicBezTo>
                <a:cubicBezTo>
                  <a:pt x="2032309" y="2752508"/>
                  <a:pt x="2009449" y="2713456"/>
                  <a:pt x="1989447" y="2674404"/>
                </a:cubicBezTo>
                <a:cubicBezTo>
                  <a:pt x="1981827" y="2660116"/>
                  <a:pt x="1978969" y="2643923"/>
                  <a:pt x="1975159" y="2627731"/>
                </a:cubicBezTo>
                <a:cubicBezTo>
                  <a:pt x="1969444" y="2597251"/>
                  <a:pt x="1950394" y="2578201"/>
                  <a:pt x="1924677" y="2564866"/>
                </a:cubicBezTo>
                <a:cubicBezTo>
                  <a:pt x="1911342" y="2558198"/>
                  <a:pt x="1897054" y="2553436"/>
                  <a:pt x="1882767" y="2546768"/>
                </a:cubicBezTo>
                <a:cubicBezTo>
                  <a:pt x="1879909" y="2545816"/>
                  <a:pt x="1876099" y="2542958"/>
                  <a:pt x="1874194" y="2541054"/>
                </a:cubicBezTo>
                <a:cubicBezTo>
                  <a:pt x="1867527" y="2536291"/>
                  <a:pt x="1859907" y="2535339"/>
                  <a:pt x="1853239" y="2539148"/>
                </a:cubicBezTo>
                <a:cubicBezTo>
                  <a:pt x="1835142" y="2551531"/>
                  <a:pt x="1817044" y="2562961"/>
                  <a:pt x="1800852" y="2576296"/>
                </a:cubicBezTo>
                <a:cubicBezTo>
                  <a:pt x="1757989" y="2610586"/>
                  <a:pt x="1716079" y="2646781"/>
                  <a:pt x="1664644" y="2668689"/>
                </a:cubicBezTo>
                <a:cubicBezTo>
                  <a:pt x="1640832" y="2678214"/>
                  <a:pt x="1618924" y="2691548"/>
                  <a:pt x="1596064" y="2702026"/>
                </a:cubicBezTo>
                <a:cubicBezTo>
                  <a:pt x="1577014" y="2710598"/>
                  <a:pt x="1557012" y="2718218"/>
                  <a:pt x="1537962" y="2726791"/>
                </a:cubicBezTo>
                <a:cubicBezTo>
                  <a:pt x="1513197" y="2738221"/>
                  <a:pt x="1485574" y="2742031"/>
                  <a:pt x="1462714" y="2758223"/>
                </a:cubicBezTo>
                <a:cubicBezTo>
                  <a:pt x="1460809" y="2760129"/>
                  <a:pt x="1456999" y="2760129"/>
                  <a:pt x="1455094" y="2760129"/>
                </a:cubicBezTo>
                <a:cubicBezTo>
                  <a:pt x="1443664" y="2759176"/>
                  <a:pt x="1431282" y="2758223"/>
                  <a:pt x="1420804" y="2754414"/>
                </a:cubicBezTo>
                <a:cubicBezTo>
                  <a:pt x="1409374" y="2750604"/>
                  <a:pt x="1402707" y="2755366"/>
                  <a:pt x="1396039" y="2762986"/>
                </a:cubicBezTo>
                <a:cubicBezTo>
                  <a:pt x="1375084" y="2787751"/>
                  <a:pt x="1356034" y="2813468"/>
                  <a:pt x="1334127" y="2837281"/>
                </a:cubicBezTo>
                <a:cubicBezTo>
                  <a:pt x="1304599" y="2869666"/>
                  <a:pt x="1275072" y="2902051"/>
                  <a:pt x="1242687" y="2932531"/>
                </a:cubicBezTo>
                <a:cubicBezTo>
                  <a:pt x="1216017" y="2958248"/>
                  <a:pt x="1187442" y="2981108"/>
                  <a:pt x="1157914" y="3003016"/>
                </a:cubicBezTo>
                <a:cubicBezTo>
                  <a:pt x="1140769" y="3016351"/>
                  <a:pt x="1118862" y="3021114"/>
                  <a:pt x="1096954" y="3025876"/>
                </a:cubicBezTo>
                <a:cubicBezTo>
                  <a:pt x="1055044" y="3036354"/>
                  <a:pt x="1012182" y="3031591"/>
                  <a:pt x="969319" y="3033496"/>
                </a:cubicBezTo>
                <a:cubicBezTo>
                  <a:pt x="942649" y="3035401"/>
                  <a:pt x="923599" y="3023018"/>
                  <a:pt x="904549" y="3006826"/>
                </a:cubicBezTo>
                <a:cubicBezTo>
                  <a:pt x="893119" y="2997301"/>
                  <a:pt x="880737" y="2986823"/>
                  <a:pt x="867402" y="2980156"/>
                </a:cubicBezTo>
                <a:cubicBezTo>
                  <a:pt x="858829" y="2976346"/>
                  <a:pt x="848352" y="2976346"/>
                  <a:pt x="838827" y="2976346"/>
                </a:cubicBezTo>
                <a:cubicBezTo>
                  <a:pt x="832159" y="2976346"/>
                  <a:pt x="825492" y="2978251"/>
                  <a:pt x="822634" y="2968726"/>
                </a:cubicBezTo>
                <a:cubicBezTo>
                  <a:pt x="820729" y="2964916"/>
                  <a:pt x="814062" y="2960154"/>
                  <a:pt x="810252" y="2960154"/>
                </a:cubicBezTo>
                <a:cubicBezTo>
                  <a:pt x="788344" y="2963011"/>
                  <a:pt x="770247" y="2951581"/>
                  <a:pt x="752149" y="2943008"/>
                </a:cubicBezTo>
                <a:cubicBezTo>
                  <a:pt x="729289" y="2932531"/>
                  <a:pt x="706429" y="2919196"/>
                  <a:pt x="683569" y="2906814"/>
                </a:cubicBezTo>
                <a:cubicBezTo>
                  <a:pt x="682617" y="2905861"/>
                  <a:pt x="680712" y="2905861"/>
                  <a:pt x="679759" y="2904908"/>
                </a:cubicBezTo>
                <a:cubicBezTo>
                  <a:pt x="670234" y="2883001"/>
                  <a:pt x="648327" y="2873476"/>
                  <a:pt x="634039" y="2856331"/>
                </a:cubicBezTo>
                <a:cubicBezTo>
                  <a:pt x="624514" y="2844901"/>
                  <a:pt x="614037" y="2844901"/>
                  <a:pt x="599749" y="2852521"/>
                </a:cubicBezTo>
                <a:cubicBezTo>
                  <a:pt x="573079" y="2866808"/>
                  <a:pt x="545457" y="2870618"/>
                  <a:pt x="514977" y="2861093"/>
                </a:cubicBezTo>
                <a:cubicBezTo>
                  <a:pt x="504499" y="2857283"/>
                  <a:pt x="493069" y="2859189"/>
                  <a:pt x="481639" y="2859189"/>
                </a:cubicBezTo>
                <a:cubicBezTo>
                  <a:pt x="474019" y="2859189"/>
                  <a:pt x="465447" y="2861093"/>
                  <a:pt x="457827" y="2862046"/>
                </a:cubicBezTo>
                <a:cubicBezTo>
                  <a:pt x="444492" y="2863951"/>
                  <a:pt x="431157" y="2865856"/>
                  <a:pt x="417822" y="2867761"/>
                </a:cubicBezTo>
                <a:cubicBezTo>
                  <a:pt x="397819" y="2870618"/>
                  <a:pt x="378769" y="2872523"/>
                  <a:pt x="358767" y="2875381"/>
                </a:cubicBezTo>
                <a:cubicBezTo>
                  <a:pt x="345432" y="2877286"/>
                  <a:pt x="332097" y="2877286"/>
                  <a:pt x="318762" y="2881096"/>
                </a:cubicBezTo>
                <a:cubicBezTo>
                  <a:pt x="296854" y="2887764"/>
                  <a:pt x="273994" y="2890621"/>
                  <a:pt x="253992" y="2905861"/>
                </a:cubicBezTo>
                <a:cubicBezTo>
                  <a:pt x="246372" y="2911576"/>
                  <a:pt x="233989" y="2911576"/>
                  <a:pt x="223512" y="2913481"/>
                </a:cubicBezTo>
                <a:cubicBezTo>
                  <a:pt x="196842" y="2919196"/>
                  <a:pt x="169219" y="2926816"/>
                  <a:pt x="142549" y="2929673"/>
                </a:cubicBezTo>
                <a:cubicBezTo>
                  <a:pt x="120642" y="2931579"/>
                  <a:pt x="98734" y="2928721"/>
                  <a:pt x="76827" y="2927768"/>
                </a:cubicBezTo>
                <a:cubicBezTo>
                  <a:pt x="70159" y="2927768"/>
                  <a:pt x="63492" y="2925864"/>
                  <a:pt x="56824" y="2923958"/>
                </a:cubicBezTo>
                <a:cubicBezTo>
                  <a:pt x="26344" y="2916339"/>
                  <a:pt x="10152" y="2893479"/>
                  <a:pt x="7294" y="2862998"/>
                </a:cubicBezTo>
                <a:cubicBezTo>
                  <a:pt x="6342" y="2856331"/>
                  <a:pt x="10152" y="2848711"/>
                  <a:pt x="12057" y="2842043"/>
                </a:cubicBezTo>
                <a:cubicBezTo>
                  <a:pt x="15867" y="2829661"/>
                  <a:pt x="21582" y="2818231"/>
                  <a:pt x="23487" y="2805848"/>
                </a:cubicBezTo>
                <a:cubicBezTo>
                  <a:pt x="25392" y="2791561"/>
                  <a:pt x="31107" y="2780131"/>
                  <a:pt x="40632" y="2770606"/>
                </a:cubicBezTo>
                <a:cubicBezTo>
                  <a:pt x="56824" y="2754414"/>
                  <a:pt x="71112" y="2737268"/>
                  <a:pt x="92067" y="2725839"/>
                </a:cubicBezTo>
                <a:cubicBezTo>
                  <a:pt x="102544" y="2721076"/>
                  <a:pt x="110164" y="2711551"/>
                  <a:pt x="119689" y="2703931"/>
                </a:cubicBezTo>
                <a:cubicBezTo>
                  <a:pt x="149217" y="2681071"/>
                  <a:pt x="182554" y="2668689"/>
                  <a:pt x="218749" y="2661068"/>
                </a:cubicBezTo>
                <a:cubicBezTo>
                  <a:pt x="235894" y="2657258"/>
                  <a:pt x="253992" y="2658211"/>
                  <a:pt x="271137" y="2656306"/>
                </a:cubicBezTo>
                <a:cubicBezTo>
                  <a:pt x="289234" y="2654401"/>
                  <a:pt x="307332" y="2650591"/>
                  <a:pt x="325429" y="2647733"/>
                </a:cubicBezTo>
                <a:cubicBezTo>
                  <a:pt x="345432" y="2643923"/>
                  <a:pt x="364482" y="2639161"/>
                  <a:pt x="384484" y="2635351"/>
                </a:cubicBezTo>
                <a:cubicBezTo>
                  <a:pt x="424489" y="2627731"/>
                  <a:pt x="463542" y="2617254"/>
                  <a:pt x="500689" y="2602014"/>
                </a:cubicBezTo>
                <a:cubicBezTo>
                  <a:pt x="514977" y="2596298"/>
                  <a:pt x="529264" y="2590583"/>
                  <a:pt x="544504" y="2585821"/>
                </a:cubicBezTo>
                <a:cubicBezTo>
                  <a:pt x="549267" y="2583916"/>
                  <a:pt x="554982" y="2584868"/>
                  <a:pt x="559744" y="2584868"/>
                </a:cubicBezTo>
                <a:cubicBezTo>
                  <a:pt x="573079" y="2586773"/>
                  <a:pt x="587367" y="2588679"/>
                  <a:pt x="600702" y="2592489"/>
                </a:cubicBezTo>
                <a:cubicBezTo>
                  <a:pt x="631182" y="2600108"/>
                  <a:pt x="651184" y="2622968"/>
                  <a:pt x="670234" y="2644876"/>
                </a:cubicBezTo>
                <a:cubicBezTo>
                  <a:pt x="673092" y="2647733"/>
                  <a:pt x="674044" y="2653448"/>
                  <a:pt x="674997" y="2657258"/>
                </a:cubicBezTo>
                <a:cubicBezTo>
                  <a:pt x="677854" y="2673451"/>
                  <a:pt x="684522" y="2678214"/>
                  <a:pt x="699762" y="2674404"/>
                </a:cubicBezTo>
                <a:cubicBezTo>
                  <a:pt x="717859" y="2669641"/>
                  <a:pt x="735004" y="2662021"/>
                  <a:pt x="753102" y="2657258"/>
                </a:cubicBezTo>
                <a:cubicBezTo>
                  <a:pt x="764532" y="2654401"/>
                  <a:pt x="776914" y="2650591"/>
                  <a:pt x="788344" y="2651543"/>
                </a:cubicBezTo>
                <a:cubicBezTo>
                  <a:pt x="812157" y="2652496"/>
                  <a:pt x="835017" y="2644876"/>
                  <a:pt x="857877" y="2641066"/>
                </a:cubicBezTo>
                <a:cubicBezTo>
                  <a:pt x="871212" y="2639161"/>
                  <a:pt x="885499" y="2640114"/>
                  <a:pt x="899787" y="2641066"/>
                </a:cubicBezTo>
                <a:cubicBezTo>
                  <a:pt x="930267" y="2643923"/>
                  <a:pt x="955984" y="2660116"/>
                  <a:pt x="981702" y="2675356"/>
                </a:cubicBezTo>
                <a:cubicBezTo>
                  <a:pt x="988369" y="2679166"/>
                  <a:pt x="994084" y="2684881"/>
                  <a:pt x="999799" y="2690596"/>
                </a:cubicBezTo>
                <a:cubicBezTo>
                  <a:pt x="1006467" y="2697264"/>
                  <a:pt x="1014087" y="2698216"/>
                  <a:pt x="1019802" y="2690596"/>
                </a:cubicBezTo>
                <a:cubicBezTo>
                  <a:pt x="1029327" y="2678214"/>
                  <a:pt x="1037899" y="2663926"/>
                  <a:pt x="1046472" y="2651543"/>
                </a:cubicBezTo>
                <a:cubicBezTo>
                  <a:pt x="1053139" y="2641066"/>
                  <a:pt x="1058854" y="2630589"/>
                  <a:pt x="1055997" y="2618206"/>
                </a:cubicBezTo>
                <a:cubicBezTo>
                  <a:pt x="1055044" y="2615348"/>
                  <a:pt x="1057902" y="2612491"/>
                  <a:pt x="1059807" y="2609633"/>
                </a:cubicBezTo>
                <a:cubicBezTo>
                  <a:pt x="1068379" y="2596298"/>
                  <a:pt x="1077904" y="2582964"/>
                  <a:pt x="1086477" y="2569629"/>
                </a:cubicBezTo>
                <a:cubicBezTo>
                  <a:pt x="1093144" y="2559151"/>
                  <a:pt x="1098859" y="2548673"/>
                  <a:pt x="1105527" y="2538196"/>
                </a:cubicBezTo>
                <a:cubicBezTo>
                  <a:pt x="1118862" y="2515336"/>
                  <a:pt x="1132197" y="2491523"/>
                  <a:pt x="1147437" y="2468664"/>
                </a:cubicBezTo>
                <a:cubicBezTo>
                  <a:pt x="1161724" y="2447708"/>
                  <a:pt x="1177917" y="2427706"/>
                  <a:pt x="1193157" y="2407703"/>
                </a:cubicBezTo>
                <a:cubicBezTo>
                  <a:pt x="1200777" y="2398178"/>
                  <a:pt x="1206492" y="2385796"/>
                  <a:pt x="1214112" y="2377223"/>
                </a:cubicBezTo>
                <a:cubicBezTo>
                  <a:pt x="1231257" y="2359126"/>
                  <a:pt x="1236972" y="2334361"/>
                  <a:pt x="1248402" y="2313406"/>
                </a:cubicBezTo>
                <a:cubicBezTo>
                  <a:pt x="1254117" y="2302928"/>
                  <a:pt x="1259832" y="2296261"/>
                  <a:pt x="1273167" y="2297214"/>
                </a:cubicBezTo>
                <a:cubicBezTo>
                  <a:pt x="1282692" y="2298166"/>
                  <a:pt x="1288407" y="2293403"/>
                  <a:pt x="1289359" y="2282926"/>
                </a:cubicBezTo>
                <a:cubicBezTo>
                  <a:pt x="1292217" y="2263876"/>
                  <a:pt x="1291264" y="2243873"/>
                  <a:pt x="1307457" y="2228633"/>
                </a:cubicBezTo>
                <a:cubicBezTo>
                  <a:pt x="1308409" y="2227681"/>
                  <a:pt x="1308409" y="2225776"/>
                  <a:pt x="1309362" y="2224823"/>
                </a:cubicBezTo>
                <a:cubicBezTo>
                  <a:pt x="1319839" y="2192439"/>
                  <a:pt x="1341747" y="2167673"/>
                  <a:pt x="1365559" y="2145766"/>
                </a:cubicBezTo>
                <a:cubicBezTo>
                  <a:pt x="1374132" y="2138146"/>
                  <a:pt x="1385562" y="2135289"/>
                  <a:pt x="1396039" y="2129573"/>
                </a:cubicBezTo>
                <a:cubicBezTo>
                  <a:pt x="1397944" y="2128621"/>
                  <a:pt x="1399849" y="2128621"/>
                  <a:pt x="1400802" y="2127669"/>
                </a:cubicBezTo>
                <a:cubicBezTo>
                  <a:pt x="1412232" y="2116239"/>
                  <a:pt x="1424614" y="2113381"/>
                  <a:pt x="1440807" y="2115286"/>
                </a:cubicBezTo>
                <a:cubicBezTo>
                  <a:pt x="1443664" y="2115286"/>
                  <a:pt x="1447474" y="2108619"/>
                  <a:pt x="1450332" y="2105761"/>
                </a:cubicBezTo>
                <a:cubicBezTo>
                  <a:pt x="1456999" y="2099094"/>
                  <a:pt x="1463667" y="2093378"/>
                  <a:pt x="1470334" y="2086711"/>
                </a:cubicBezTo>
                <a:cubicBezTo>
                  <a:pt x="1479859" y="2076233"/>
                  <a:pt x="1480812" y="2060993"/>
                  <a:pt x="1470334" y="2052421"/>
                </a:cubicBezTo>
                <a:cubicBezTo>
                  <a:pt x="1456047" y="2040038"/>
                  <a:pt x="1440807" y="2030513"/>
                  <a:pt x="1426519" y="2019083"/>
                </a:cubicBezTo>
                <a:cubicBezTo>
                  <a:pt x="1416042" y="2010511"/>
                  <a:pt x="1404612" y="2001938"/>
                  <a:pt x="1397944" y="1990508"/>
                </a:cubicBezTo>
                <a:cubicBezTo>
                  <a:pt x="1394134" y="1982888"/>
                  <a:pt x="1395087" y="1970506"/>
                  <a:pt x="1397944" y="1960981"/>
                </a:cubicBezTo>
                <a:cubicBezTo>
                  <a:pt x="1408422" y="1929548"/>
                  <a:pt x="1418899" y="1897163"/>
                  <a:pt x="1432234" y="1867636"/>
                </a:cubicBezTo>
                <a:cubicBezTo>
                  <a:pt x="1441759" y="1847633"/>
                  <a:pt x="1452237" y="1826678"/>
                  <a:pt x="1475097" y="1817153"/>
                </a:cubicBezTo>
                <a:cubicBezTo>
                  <a:pt x="1481764" y="1814296"/>
                  <a:pt x="1489384" y="1812391"/>
                  <a:pt x="1496052" y="1811438"/>
                </a:cubicBezTo>
                <a:cubicBezTo>
                  <a:pt x="1504624" y="1810486"/>
                  <a:pt x="1514149" y="1811438"/>
                  <a:pt x="1522722" y="1811438"/>
                </a:cubicBezTo>
                <a:cubicBezTo>
                  <a:pt x="1527484" y="1811438"/>
                  <a:pt x="1532247" y="1810486"/>
                  <a:pt x="1536057" y="1809533"/>
                </a:cubicBezTo>
                <a:cubicBezTo>
                  <a:pt x="1543677" y="1806676"/>
                  <a:pt x="1555107" y="1780958"/>
                  <a:pt x="1551297" y="1772386"/>
                </a:cubicBezTo>
                <a:cubicBezTo>
                  <a:pt x="1544629" y="1755241"/>
                  <a:pt x="1545582" y="1738096"/>
                  <a:pt x="1543677" y="1720951"/>
                </a:cubicBezTo>
                <a:cubicBezTo>
                  <a:pt x="1542724" y="1708568"/>
                  <a:pt x="1539867" y="1697138"/>
                  <a:pt x="1537962" y="1684756"/>
                </a:cubicBezTo>
                <a:cubicBezTo>
                  <a:pt x="1537962" y="1680946"/>
                  <a:pt x="1537962" y="1677136"/>
                  <a:pt x="1538914" y="1674278"/>
                </a:cubicBezTo>
                <a:cubicBezTo>
                  <a:pt x="1545582" y="1661896"/>
                  <a:pt x="1544629" y="1655228"/>
                  <a:pt x="1536057" y="1643798"/>
                </a:cubicBezTo>
                <a:cubicBezTo>
                  <a:pt x="1531294" y="1637131"/>
                  <a:pt x="1529389" y="1629511"/>
                  <a:pt x="1526532" y="1621891"/>
                </a:cubicBezTo>
                <a:cubicBezTo>
                  <a:pt x="1523674" y="1617128"/>
                  <a:pt x="1521769" y="1611413"/>
                  <a:pt x="1517959" y="1607603"/>
                </a:cubicBezTo>
                <a:cubicBezTo>
                  <a:pt x="1508434" y="1599983"/>
                  <a:pt x="1503672" y="1591411"/>
                  <a:pt x="1505577" y="1579028"/>
                </a:cubicBezTo>
                <a:cubicBezTo>
                  <a:pt x="1506529" y="1573313"/>
                  <a:pt x="1505577" y="1566646"/>
                  <a:pt x="1505577" y="1560931"/>
                </a:cubicBezTo>
                <a:cubicBezTo>
                  <a:pt x="1506529" y="1549501"/>
                  <a:pt x="1501767" y="1541881"/>
                  <a:pt x="1495099" y="1533308"/>
                </a:cubicBezTo>
                <a:cubicBezTo>
                  <a:pt x="1485574" y="1520926"/>
                  <a:pt x="1474144" y="1511401"/>
                  <a:pt x="1462714" y="1500923"/>
                </a:cubicBezTo>
                <a:cubicBezTo>
                  <a:pt x="1454142" y="1493303"/>
                  <a:pt x="1447474" y="1480921"/>
                  <a:pt x="1443664" y="1469491"/>
                </a:cubicBezTo>
                <a:cubicBezTo>
                  <a:pt x="1433187" y="1443773"/>
                  <a:pt x="1422709" y="1419008"/>
                  <a:pt x="1402707" y="1399958"/>
                </a:cubicBezTo>
                <a:cubicBezTo>
                  <a:pt x="1400802" y="1398053"/>
                  <a:pt x="1400802" y="1393291"/>
                  <a:pt x="1399849" y="1390433"/>
                </a:cubicBezTo>
                <a:cubicBezTo>
                  <a:pt x="1390324" y="1368526"/>
                  <a:pt x="1372227" y="1356143"/>
                  <a:pt x="1356034" y="1339951"/>
                </a:cubicBezTo>
                <a:cubicBezTo>
                  <a:pt x="1353177" y="1337093"/>
                  <a:pt x="1348414" y="1337093"/>
                  <a:pt x="1343652" y="1336141"/>
                </a:cubicBezTo>
                <a:cubicBezTo>
                  <a:pt x="1337937" y="1335188"/>
                  <a:pt x="1333174" y="1337093"/>
                  <a:pt x="1327459" y="1336141"/>
                </a:cubicBezTo>
                <a:cubicBezTo>
                  <a:pt x="1297932" y="1331378"/>
                  <a:pt x="1283644" y="1350428"/>
                  <a:pt x="1271262" y="1371383"/>
                </a:cubicBezTo>
                <a:cubicBezTo>
                  <a:pt x="1259832" y="1390433"/>
                  <a:pt x="1250307" y="1411388"/>
                  <a:pt x="1239829" y="1431391"/>
                </a:cubicBezTo>
                <a:cubicBezTo>
                  <a:pt x="1232209" y="1444726"/>
                  <a:pt x="1205539" y="1455203"/>
                  <a:pt x="1190299" y="1450441"/>
                </a:cubicBezTo>
                <a:cubicBezTo>
                  <a:pt x="1174107" y="1445678"/>
                  <a:pt x="1159819" y="1446631"/>
                  <a:pt x="1147437" y="1460918"/>
                </a:cubicBezTo>
                <a:cubicBezTo>
                  <a:pt x="1131244" y="1479016"/>
                  <a:pt x="1114099" y="1496161"/>
                  <a:pt x="1096002" y="1512353"/>
                </a:cubicBezTo>
                <a:cubicBezTo>
                  <a:pt x="1075047" y="1531403"/>
                  <a:pt x="1052187" y="1548548"/>
                  <a:pt x="1030279" y="1566646"/>
                </a:cubicBezTo>
                <a:cubicBezTo>
                  <a:pt x="1015039" y="1579028"/>
                  <a:pt x="1001704" y="1593316"/>
                  <a:pt x="993132" y="1611413"/>
                </a:cubicBezTo>
                <a:cubicBezTo>
                  <a:pt x="981702" y="1632368"/>
                  <a:pt x="966462" y="1650466"/>
                  <a:pt x="946459" y="1664753"/>
                </a:cubicBezTo>
                <a:cubicBezTo>
                  <a:pt x="935982" y="1672373"/>
                  <a:pt x="925504" y="1680946"/>
                  <a:pt x="915979" y="1689518"/>
                </a:cubicBezTo>
                <a:cubicBezTo>
                  <a:pt x="901692" y="1702853"/>
                  <a:pt x="887404" y="1717141"/>
                  <a:pt x="874069" y="1731428"/>
                </a:cubicBezTo>
                <a:cubicBezTo>
                  <a:pt x="848352" y="1758098"/>
                  <a:pt x="823587" y="1786673"/>
                  <a:pt x="796917" y="1812391"/>
                </a:cubicBezTo>
                <a:cubicBezTo>
                  <a:pt x="786439" y="1821916"/>
                  <a:pt x="773104" y="1828583"/>
                  <a:pt x="760722" y="1836203"/>
                </a:cubicBezTo>
                <a:cubicBezTo>
                  <a:pt x="753102" y="1841918"/>
                  <a:pt x="745482" y="1847633"/>
                  <a:pt x="736909" y="1853348"/>
                </a:cubicBezTo>
                <a:cubicBezTo>
                  <a:pt x="718812" y="1866683"/>
                  <a:pt x="700714" y="1878113"/>
                  <a:pt x="684522" y="1894306"/>
                </a:cubicBezTo>
                <a:cubicBezTo>
                  <a:pt x="649279" y="1930501"/>
                  <a:pt x="612132" y="1964791"/>
                  <a:pt x="575937" y="1999081"/>
                </a:cubicBezTo>
                <a:cubicBezTo>
                  <a:pt x="561649" y="2012416"/>
                  <a:pt x="545457" y="2023846"/>
                  <a:pt x="533074" y="2039086"/>
                </a:cubicBezTo>
                <a:cubicBezTo>
                  <a:pt x="518787" y="2056231"/>
                  <a:pt x="499737" y="2070518"/>
                  <a:pt x="493069" y="2093378"/>
                </a:cubicBezTo>
                <a:cubicBezTo>
                  <a:pt x="489259" y="2105761"/>
                  <a:pt x="486402" y="2118144"/>
                  <a:pt x="485449" y="2130526"/>
                </a:cubicBezTo>
                <a:cubicBezTo>
                  <a:pt x="481639" y="2181961"/>
                  <a:pt x="457827" y="2222919"/>
                  <a:pt x="417822" y="2254351"/>
                </a:cubicBezTo>
                <a:cubicBezTo>
                  <a:pt x="398772" y="2275306"/>
                  <a:pt x="381627" y="2285783"/>
                  <a:pt x="365434" y="2296261"/>
                </a:cubicBezTo>
                <a:close/>
                <a:moveTo>
                  <a:pt x="2640004" y="3935514"/>
                </a:moveTo>
                <a:cubicBezTo>
                  <a:pt x="2647624" y="3936466"/>
                  <a:pt x="2647624" y="3931704"/>
                  <a:pt x="2646672" y="3925036"/>
                </a:cubicBezTo>
                <a:cubicBezTo>
                  <a:pt x="2642862" y="3907891"/>
                  <a:pt x="2632384" y="3894556"/>
                  <a:pt x="2619049" y="3883126"/>
                </a:cubicBezTo>
                <a:cubicBezTo>
                  <a:pt x="2609524" y="3874554"/>
                  <a:pt x="2585712" y="3881221"/>
                  <a:pt x="2582854" y="3894556"/>
                </a:cubicBezTo>
                <a:cubicBezTo>
                  <a:pt x="2581902" y="3897414"/>
                  <a:pt x="2582854" y="3901223"/>
                  <a:pt x="2583807" y="3903129"/>
                </a:cubicBezTo>
                <a:cubicBezTo>
                  <a:pt x="2598094" y="3921226"/>
                  <a:pt x="2615239" y="3934561"/>
                  <a:pt x="2640004" y="3935514"/>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1" name="Google Shape;371;p4"/>
          <p:cNvSpPr/>
          <p:nvPr/>
        </p:nvSpPr>
        <p:spPr>
          <a:xfrm>
            <a:off x="3522197" y="2160128"/>
            <a:ext cx="5187300" cy="3323400"/>
          </a:xfrm>
          <a:prstGeom prst="arc">
            <a:avLst>
              <a:gd fmla="val 12914325" name="adj1"/>
              <a:gd fmla="val 19504144" name="adj2"/>
            </a:avLst>
          </a:prstGeom>
          <a:noFill/>
          <a:ln cap="flat" cmpd="sng" w="38100">
            <a:solidFill>
              <a:srgbClr val="26262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nvGrpSpPr>
          <p:cNvPr id="372" name="Google Shape;372;p4"/>
          <p:cNvGrpSpPr/>
          <p:nvPr/>
        </p:nvGrpSpPr>
        <p:grpSpPr>
          <a:xfrm>
            <a:off x="6455525" y="1724122"/>
            <a:ext cx="307905" cy="301150"/>
            <a:chOff x="6846896" y="2302630"/>
            <a:chExt cx="2407391" cy="3017534"/>
          </a:xfrm>
        </p:grpSpPr>
        <p:sp>
          <p:nvSpPr>
            <p:cNvPr id="373" name="Google Shape;373;p4"/>
            <p:cNvSpPr/>
            <p:nvPr/>
          </p:nvSpPr>
          <p:spPr>
            <a:xfrm>
              <a:off x="6858578" y="2310064"/>
              <a:ext cx="2376797" cy="2352598"/>
            </a:xfrm>
            <a:prstGeom prst="ellipse">
              <a:avLst/>
            </a:prstGeom>
            <a:solidFill>
              <a:schemeClr val="lt1"/>
            </a:solidFill>
            <a:ln cap="flat" cmpd="sng" w="9525">
              <a:solidFill>
                <a:srgbClr val="A5A5A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74" name="Google Shape;374;p4"/>
            <p:cNvSpPr/>
            <p:nvPr/>
          </p:nvSpPr>
          <p:spPr>
            <a:xfrm>
              <a:off x="7009298" y="5253489"/>
              <a:ext cx="76200" cy="66675"/>
            </a:xfrm>
            <a:custGeom>
              <a:rect b="b" l="l" r="r" t="t"/>
              <a:pathLst>
                <a:path extrusionOk="0" h="66675" w="76200">
                  <a:moveTo>
                    <a:pt x="63967" y="62413"/>
                  </a:moveTo>
                  <a:cubicBezTo>
                    <a:pt x="40154" y="61461"/>
                    <a:pt x="23009" y="48126"/>
                    <a:pt x="8722" y="30980"/>
                  </a:cubicBezTo>
                  <a:cubicBezTo>
                    <a:pt x="6817" y="29076"/>
                    <a:pt x="6817" y="25266"/>
                    <a:pt x="7769" y="22408"/>
                  </a:cubicBezTo>
                  <a:cubicBezTo>
                    <a:pt x="10627" y="9073"/>
                    <a:pt x="33487" y="2405"/>
                    <a:pt x="43964" y="10978"/>
                  </a:cubicBezTo>
                  <a:cubicBezTo>
                    <a:pt x="57299" y="22408"/>
                    <a:pt x="67777" y="35743"/>
                    <a:pt x="71587" y="52888"/>
                  </a:cubicBezTo>
                  <a:cubicBezTo>
                    <a:pt x="71587" y="58603"/>
                    <a:pt x="71587" y="63366"/>
                    <a:pt x="63967" y="62413"/>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5" name="Google Shape;375;p4"/>
            <p:cNvSpPr/>
            <p:nvPr/>
          </p:nvSpPr>
          <p:spPr>
            <a:xfrm>
              <a:off x="7163010" y="3086576"/>
              <a:ext cx="533400" cy="219075"/>
            </a:xfrm>
            <a:custGeom>
              <a:rect b="b" l="l" r="r" t="t"/>
              <a:pathLst>
                <a:path extrusionOk="0" h="219075" w="533400">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6" name="Google Shape;376;p4"/>
            <p:cNvSpPr/>
            <p:nvPr/>
          </p:nvSpPr>
          <p:spPr>
            <a:xfrm>
              <a:off x="8437254" y="3084671"/>
              <a:ext cx="533400" cy="219075"/>
            </a:xfrm>
            <a:custGeom>
              <a:rect b="b" l="l" r="r" t="t"/>
              <a:pathLst>
                <a:path extrusionOk="0" h="219075" w="53340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7" name="Google Shape;377;p4"/>
            <p:cNvSpPr/>
            <p:nvPr/>
          </p:nvSpPr>
          <p:spPr>
            <a:xfrm>
              <a:off x="6986914" y="3417981"/>
              <a:ext cx="295275" cy="638175"/>
            </a:xfrm>
            <a:custGeom>
              <a:rect b="b" l="l" r="r" t="t"/>
              <a:pathLst>
                <a:path extrusionOk="0" h="638175" w="2952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8" name="Google Shape;378;p4"/>
            <p:cNvSpPr/>
            <p:nvPr/>
          </p:nvSpPr>
          <p:spPr>
            <a:xfrm>
              <a:off x="8836669" y="3403739"/>
              <a:ext cx="295275" cy="638175"/>
            </a:xfrm>
            <a:custGeom>
              <a:rect b="b" l="l" r="r" t="t"/>
              <a:pathLst>
                <a:path extrusionOk="0" h="638175" w="2952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9" name="Google Shape;379;p4"/>
            <p:cNvSpPr/>
            <p:nvPr/>
          </p:nvSpPr>
          <p:spPr>
            <a:xfrm>
              <a:off x="7480347" y="3667601"/>
              <a:ext cx="390525" cy="552450"/>
            </a:xfrm>
            <a:custGeom>
              <a:rect b="b" l="l" r="r" t="t"/>
              <a:pathLst>
                <a:path extrusionOk="0" h="552450" w="390525">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0" name="Google Shape;380;p4"/>
            <p:cNvSpPr/>
            <p:nvPr/>
          </p:nvSpPr>
          <p:spPr>
            <a:xfrm>
              <a:off x="8236700" y="3652361"/>
              <a:ext cx="390525" cy="552450"/>
            </a:xfrm>
            <a:custGeom>
              <a:rect b="b" l="l" r="r" t="t"/>
              <a:pathLst>
                <a:path extrusionOk="0" h="552450" w="390525">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1" name="Google Shape;381;p4"/>
            <p:cNvSpPr/>
            <p:nvPr/>
          </p:nvSpPr>
          <p:spPr>
            <a:xfrm>
              <a:off x="7773679" y="4406741"/>
              <a:ext cx="600075" cy="95250"/>
            </a:xfrm>
            <a:custGeom>
              <a:rect b="b" l="l" r="r" t="t"/>
              <a:pathLst>
                <a:path extrusionOk="0" h="95250" w="600075">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2" name="Google Shape;382;p4"/>
            <p:cNvSpPr/>
            <p:nvPr/>
          </p:nvSpPr>
          <p:spPr>
            <a:xfrm>
              <a:off x="7213609" y="2436971"/>
              <a:ext cx="523875" cy="381000"/>
            </a:xfrm>
            <a:custGeom>
              <a:rect b="b" l="l" r="r" t="t"/>
              <a:pathLst>
                <a:path extrusionOk="0" h="381000" w="523875">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3" name="Google Shape;383;p4"/>
            <p:cNvSpPr/>
            <p:nvPr/>
          </p:nvSpPr>
          <p:spPr>
            <a:xfrm>
              <a:off x="8363276" y="2424588"/>
              <a:ext cx="523875" cy="381000"/>
            </a:xfrm>
            <a:custGeom>
              <a:rect b="b" l="l" r="r" t="t"/>
              <a:pathLst>
                <a:path extrusionOk="0" h="381000" w="523875">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4" name="Google Shape;384;p4"/>
            <p:cNvSpPr/>
            <p:nvPr/>
          </p:nvSpPr>
          <p:spPr>
            <a:xfrm>
              <a:off x="7997180" y="2522696"/>
              <a:ext cx="104775" cy="495300"/>
            </a:xfrm>
            <a:custGeom>
              <a:rect b="b" l="l" r="r" t="t"/>
              <a:pathLst>
                <a:path extrusionOk="0" h="495300" w="104775">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5" name="Google Shape;385;p4"/>
            <p:cNvSpPr/>
            <p:nvPr/>
          </p:nvSpPr>
          <p:spPr>
            <a:xfrm>
              <a:off x="7554604" y="4539138"/>
              <a:ext cx="76200" cy="95250"/>
            </a:xfrm>
            <a:custGeom>
              <a:rect b="b" l="l" r="r" t="t"/>
              <a:pathLst>
                <a:path extrusionOk="0" h="95250" w="7620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6" name="Google Shape;386;p4"/>
            <p:cNvSpPr/>
            <p:nvPr/>
          </p:nvSpPr>
          <p:spPr>
            <a:xfrm>
              <a:off x="8489959" y="4535328"/>
              <a:ext cx="76200" cy="95250"/>
            </a:xfrm>
            <a:custGeom>
              <a:rect b="b" l="l" r="r" t="t"/>
              <a:pathLst>
                <a:path extrusionOk="0" h="95250" w="7620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7" name="Google Shape;387;p4"/>
            <p:cNvSpPr/>
            <p:nvPr/>
          </p:nvSpPr>
          <p:spPr>
            <a:xfrm>
              <a:off x="7075496" y="4203858"/>
              <a:ext cx="114300" cy="57150"/>
            </a:xfrm>
            <a:custGeom>
              <a:rect b="b" l="l" r="r" t="t"/>
              <a:pathLst>
                <a:path extrusionOk="0" h="57150" w="114300">
                  <a:moveTo>
                    <a:pt x="109061" y="48101"/>
                  </a:moveTo>
                  <a:cubicBezTo>
                    <a:pt x="109061" y="48101"/>
                    <a:pt x="47149" y="47149"/>
                    <a:pt x="7144" y="7144"/>
                  </a:cubicBezTo>
                  <a:cubicBezTo>
                    <a:pt x="7144" y="7144"/>
                    <a:pt x="38576" y="50006"/>
                    <a:pt x="112871" y="55721"/>
                  </a:cubicBezTo>
                  <a:lnTo>
                    <a:pt x="109061"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8" name="Google Shape;388;p4"/>
            <p:cNvSpPr/>
            <p:nvPr/>
          </p:nvSpPr>
          <p:spPr>
            <a:xfrm>
              <a:off x="8932871" y="4194333"/>
              <a:ext cx="104775" cy="57150"/>
            </a:xfrm>
            <a:custGeom>
              <a:rect b="b" l="l" r="r" t="t"/>
              <a:pathLst>
                <a:path extrusionOk="0" h="57150" w="104775">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89" name="Google Shape;389;p4"/>
            <p:cNvSpPr/>
            <p:nvPr/>
          </p:nvSpPr>
          <p:spPr>
            <a:xfrm>
              <a:off x="6846896" y="3349133"/>
              <a:ext cx="66675" cy="95250"/>
            </a:xfrm>
            <a:custGeom>
              <a:rect b="b" l="l" r="r" t="t"/>
              <a:pathLst>
                <a:path extrusionOk="0" h="95250" w="66675">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0" name="Google Shape;390;p4"/>
            <p:cNvSpPr/>
            <p:nvPr/>
          </p:nvSpPr>
          <p:spPr>
            <a:xfrm>
              <a:off x="7052818" y="2791301"/>
              <a:ext cx="28575" cy="85725"/>
            </a:xfrm>
            <a:custGeom>
              <a:rect b="b" l="l" r="r" t="t"/>
              <a:pathLst>
                <a:path extrusionOk="0" h="85725" w="28575">
                  <a:moveTo>
                    <a:pt x="9820" y="82391"/>
                  </a:moveTo>
                  <a:cubicBezTo>
                    <a:pt x="9820" y="82391"/>
                    <a:pt x="2200" y="51911"/>
                    <a:pt x="12677" y="30004"/>
                  </a:cubicBezTo>
                  <a:lnTo>
                    <a:pt x="28870" y="7144"/>
                  </a:lnTo>
                  <a:cubicBezTo>
                    <a:pt x="27917" y="7144"/>
                    <a:pt x="3152" y="51911"/>
                    <a:pt x="9820"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1" name="Google Shape;391;p4"/>
            <p:cNvSpPr/>
            <p:nvPr/>
          </p:nvSpPr>
          <p:spPr>
            <a:xfrm>
              <a:off x="9187612" y="3347228"/>
              <a:ext cx="66675" cy="95250"/>
            </a:xfrm>
            <a:custGeom>
              <a:rect b="b" l="l" r="r" t="t"/>
              <a:pathLst>
                <a:path extrusionOk="0" h="95250" w="66675">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2" name="Google Shape;392;p4"/>
            <p:cNvSpPr/>
            <p:nvPr/>
          </p:nvSpPr>
          <p:spPr>
            <a:xfrm>
              <a:off x="9019549" y="2790348"/>
              <a:ext cx="28575" cy="85725"/>
            </a:xfrm>
            <a:custGeom>
              <a:rect b="b" l="l" r="r" t="t"/>
              <a:pathLst>
                <a:path extrusionOk="0" h="85725" w="28575">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3" name="Google Shape;393;p4"/>
            <p:cNvSpPr/>
            <p:nvPr/>
          </p:nvSpPr>
          <p:spPr>
            <a:xfrm>
              <a:off x="7634614" y="2965608"/>
              <a:ext cx="838200" cy="771525"/>
            </a:xfrm>
            <a:custGeom>
              <a:rect b="b" l="l" r="r" t="t"/>
              <a:pathLst>
                <a:path extrusionOk="0" h="771525" w="83820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4" name="Google Shape;394;p4"/>
            <p:cNvSpPr/>
            <p:nvPr/>
          </p:nvSpPr>
          <p:spPr>
            <a:xfrm>
              <a:off x="6892616" y="2763611"/>
              <a:ext cx="371475" cy="742950"/>
            </a:xfrm>
            <a:custGeom>
              <a:rect b="b" l="l" r="r" t="t"/>
              <a:pathLst>
                <a:path extrusionOk="0" h="742950" w="371475">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5" name="Google Shape;395;p4"/>
            <p:cNvSpPr/>
            <p:nvPr/>
          </p:nvSpPr>
          <p:spPr>
            <a:xfrm>
              <a:off x="8837621" y="2763611"/>
              <a:ext cx="371475" cy="742950"/>
            </a:xfrm>
            <a:custGeom>
              <a:rect b="b" l="l" r="r" t="t"/>
              <a:pathLst>
                <a:path extrusionOk="0" h="742950" w="371475">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6" name="Google Shape;396;p4"/>
            <p:cNvSpPr/>
            <p:nvPr/>
          </p:nvSpPr>
          <p:spPr>
            <a:xfrm>
              <a:off x="7670809" y="2302630"/>
              <a:ext cx="781050" cy="266700"/>
            </a:xfrm>
            <a:custGeom>
              <a:rect b="b" l="l" r="r" t="t"/>
              <a:pathLst>
                <a:path extrusionOk="0" h="266700" w="78105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7" name="Google Shape;397;p4"/>
            <p:cNvSpPr/>
            <p:nvPr/>
          </p:nvSpPr>
          <p:spPr>
            <a:xfrm>
              <a:off x="7143099" y="3983831"/>
              <a:ext cx="676275" cy="581025"/>
            </a:xfrm>
            <a:custGeom>
              <a:rect b="b" l="l" r="r" t="t"/>
              <a:pathLst>
                <a:path extrusionOk="0" h="581025" w="67627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8" name="Google Shape;398;p4"/>
            <p:cNvSpPr/>
            <p:nvPr/>
          </p:nvSpPr>
          <p:spPr>
            <a:xfrm>
              <a:off x="8308984" y="3973353"/>
              <a:ext cx="676275" cy="581025"/>
            </a:xfrm>
            <a:custGeom>
              <a:rect b="b" l="l" r="r" t="t"/>
              <a:pathLst>
                <a:path extrusionOk="0" h="581025" w="67627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399" name="Google Shape;399;p4"/>
          <p:cNvSpPr txBox="1"/>
          <p:nvPr/>
        </p:nvSpPr>
        <p:spPr>
          <a:xfrm>
            <a:off x="616450" y="2571750"/>
            <a:ext cx="11404200" cy="4540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lt1"/>
                </a:solidFill>
                <a:latin typeface="Georgia"/>
                <a:ea typeface="Georgia"/>
                <a:cs typeface="Georgia"/>
                <a:sym typeface="Georgia"/>
              </a:rPr>
              <a:t>                                                                       </a:t>
            </a:r>
            <a:r>
              <a:rPr lang="en-US" sz="2200">
                <a:solidFill>
                  <a:schemeClr val="lt1"/>
                </a:solidFill>
                <a:latin typeface="Georgia"/>
                <a:ea typeface="Georgia"/>
                <a:cs typeface="Georgia"/>
                <a:sym typeface="Georgia"/>
              </a:rPr>
              <a:t>        </a:t>
            </a:r>
            <a:r>
              <a:rPr lang="en-US" sz="3300">
                <a:solidFill>
                  <a:schemeClr val="lt1"/>
                </a:solidFill>
                <a:latin typeface="Georgia"/>
                <a:ea typeface="Georgia"/>
                <a:cs typeface="Georgia"/>
                <a:sym typeface="Georgia"/>
              </a:rPr>
              <a:t>Regression Objective</a:t>
            </a:r>
            <a:endParaRPr sz="3300">
              <a:solidFill>
                <a:schemeClr val="lt1"/>
              </a:solidFill>
              <a:latin typeface="Georgia"/>
              <a:ea typeface="Georgia"/>
              <a:cs typeface="Georgia"/>
              <a:sym typeface="Georgia"/>
            </a:endParaRPr>
          </a:p>
          <a:p>
            <a:pPr indent="0" lvl="0" marL="0" rtl="0" algn="l">
              <a:spcBef>
                <a:spcPts val="0"/>
              </a:spcBef>
              <a:spcAft>
                <a:spcPts val="0"/>
              </a:spcAft>
              <a:buNone/>
            </a:pPr>
            <a:r>
              <a:t/>
            </a:r>
            <a:endParaRPr>
              <a:solidFill>
                <a:schemeClr val="lt1"/>
              </a:solidFill>
              <a:latin typeface="Georgia"/>
              <a:ea typeface="Georgia"/>
              <a:cs typeface="Georgia"/>
              <a:sym typeface="Georgia"/>
            </a:endParaRPr>
          </a:p>
          <a:p>
            <a:pPr indent="0" lvl="0" marL="0" rtl="0" algn="l">
              <a:spcBef>
                <a:spcPts val="0"/>
              </a:spcBef>
              <a:spcAft>
                <a:spcPts val="0"/>
              </a:spcAft>
              <a:buNone/>
            </a:pPr>
            <a:r>
              <a:rPr b="1" lang="en-US" sz="1700">
                <a:solidFill>
                  <a:schemeClr val="lt1"/>
                </a:solidFill>
                <a:latin typeface="Georgia"/>
                <a:ea typeface="Georgia"/>
                <a:cs typeface="Georgia"/>
                <a:sym typeface="Georgia"/>
              </a:rPr>
              <a:t>Generate a model using performance based attributes to predict the overall value (‘OVA’) of the player</a:t>
            </a:r>
            <a:endParaRPr b="1" sz="1700">
              <a:solidFill>
                <a:schemeClr val="lt1"/>
              </a:solidFill>
              <a:latin typeface="Georgia"/>
              <a:ea typeface="Georgia"/>
              <a:cs typeface="Georgia"/>
              <a:sym typeface="Georgia"/>
            </a:endParaRPr>
          </a:p>
          <a:p>
            <a:pPr indent="0" lvl="0" marL="0" rtl="0" algn="l">
              <a:spcBef>
                <a:spcPts val="0"/>
              </a:spcBef>
              <a:spcAft>
                <a:spcPts val="0"/>
              </a:spcAft>
              <a:buNone/>
            </a:pPr>
            <a:r>
              <a:t/>
            </a:r>
            <a:endParaRPr>
              <a:solidFill>
                <a:schemeClr val="lt1"/>
              </a:solidFill>
              <a:latin typeface="Georgia"/>
              <a:ea typeface="Georgia"/>
              <a:cs typeface="Georgia"/>
              <a:sym typeface="Georgia"/>
            </a:endParaRPr>
          </a:p>
          <a:p>
            <a:pPr indent="0" lvl="0" marL="0" rtl="0" algn="l">
              <a:spcBef>
                <a:spcPts val="0"/>
              </a:spcBef>
              <a:spcAft>
                <a:spcPts val="0"/>
              </a:spcAft>
              <a:buNone/>
            </a:pPr>
            <a:r>
              <a:rPr b="1" lang="en-US" sz="1700">
                <a:solidFill>
                  <a:schemeClr val="lt1"/>
                </a:solidFill>
                <a:latin typeface="Georgia"/>
                <a:ea typeface="Georgia"/>
                <a:cs typeface="Georgia"/>
                <a:sym typeface="Georgia"/>
              </a:rPr>
              <a:t>Independent Variables:</a:t>
            </a:r>
            <a:endParaRPr b="1" sz="1700">
              <a:solidFill>
                <a:schemeClr val="lt1"/>
              </a:solidFill>
              <a:latin typeface="Georgia"/>
              <a:ea typeface="Georgia"/>
              <a:cs typeface="Georgia"/>
              <a:sym typeface="Georgia"/>
            </a:endParaRPr>
          </a:p>
          <a:p>
            <a:pPr indent="0" lvl="0" marL="0" rtl="0" algn="l">
              <a:spcBef>
                <a:spcPts val="0"/>
              </a:spcBef>
              <a:spcAft>
                <a:spcPts val="0"/>
              </a:spcAft>
              <a:buNone/>
            </a:pPr>
            <a:r>
              <a:t/>
            </a:r>
            <a:endParaRPr>
              <a:solidFill>
                <a:schemeClr val="lt1"/>
              </a:solidFill>
              <a:latin typeface="Georgia"/>
              <a:ea typeface="Georgia"/>
              <a:cs typeface="Georgia"/>
              <a:sym typeface="Georgia"/>
            </a:endParaRPr>
          </a:p>
          <a:p>
            <a:pPr indent="0" lvl="0" marL="0" rtl="0" algn="l">
              <a:spcBef>
                <a:spcPts val="0"/>
              </a:spcBef>
              <a:spcAft>
                <a:spcPts val="0"/>
              </a:spcAft>
              <a:buNone/>
            </a:pPr>
            <a:r>
              <a:rPr lang="en-US">
                <a:solidFill>
                  <a:schemeClr val="lt1"/>
                </a:solidFill>
                <a:latin typeface="Georgia"/>
                <a:ea typeface="Georgia"/>
                <a:cs typeface="Georgia"/>
                <a:sym typeface="Georgia"/>
              </a:rPr>
              <a:t> 'name','value','wage','short_passing','dribbling','long_passing','acceleration',</a:t>
            </a:r>
            <a:endParaRPr>
              <a:solidFill>
                <a:schemeClr val="lt1"/>
              </a:solidFill>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rPr lang="en-US">
                <a:solidFill>
                  <a:schemeClr val="lt1"/>
                </a:solidFill>
                <a:latin typeface="Georgia"/>
                <a:ea typeface="Georgia"/>
                <a:cs typeface="Georgia"/>
                <a:sym typeface="Georgia"/>
              </a:rPr>
              <a:t> 'sprint_speed','shot_power','long_shots','positioning','vision','penalties','ova','defending',</a:t>
            </a:r>
            <a:endParaRPr>
              <a:solidFill>
                <a:schemeClr val="lt1"/>
              </a:solidFill>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rPr lang="en-US">
                <a:solidFill>
                  <a:schemeClr val="lt1"/>
                </a:solidFill>
                <a:latin typeface="Georgia"/>
                <a:ea typeface="Georgia"/>
                <a:cs typeface="Georgia"/>
                <a:sym typeface="Georgia"/>
              </a:rPr>
              <a:t> 'goalkeeping','phy','volleys','crossing','finishing','fk_accuracy','curve',"bp"</a:t>
            </a:r>
            <a:endParaRPr>
              <a:solidFill>
                <a:schemeClr val="lt1"/>
              </a:solidFill>
              <a:latin typeface="Georgia"/>
              <a:ea typeface="Georgia"/>
              <a:cs typeface="Georgia"/>
              <a:sym typeface="Georgia"/>
            </a:endParaRPr>
          </a:p>
          <a:p>
            <a:pPr indent="0" lvl="0" marL="0" rtl="0" algn="l">
              <a:spcBef>
                <a:spcPts val="0"/>
              </a:spcBef>
              <a:spcAft>
                <a:spcPts val="0"/>
              </a:spcAft>
              <a:buNone/>
            </a:pPr>
            <a:r>
              <a:t/>
            </a:r>
            <a:endParaRPr>
              <a:solidFill>
                <a:schemeClr val="lt1"/>
              </a:solidFill>
              <a:latin typeface="Georgia"/>
              <a:ea typeface="Georgia"/>
              <a:cs typeface="Georgia"/>
              <a:sym typeface="Georgia"/>
            </a:endParaRPr>
          </a:p>
          <a:p>
            <a:pPr indent="0" lvl="0" marL="0" rtl="0" algn="l">
              <a:spcBef>
                <a:spcPts val="0"/>
              </a:spcBef>
              <a:spcAft>
                <a:spcPts val="0"/>
              </a:spcAft>
              <a:buNone/>
            </a:pPr>
            <a:r>
              <a:t/>
            </a:r>
            <a:endParaRPr>
              <a:solidFill>
                <a:schemeClr val="lt1"/>
              </a:solidFill>
              <a:latin typeface="Georgia"/>
              <a:ea typeface="Georgia"/>
              <a:cs typeface="Georgia"/>
              <a:sym typeface="Georgia"/>
            </a:endParaRPr>
          </a:p>
          <a:p>
            <a:pPr indent="0" lvl="0" marL="0" rtl="0" algn="l">
              <a:spcBef>
                <a:spcPts val="0"/>
              </a:spcBef>
              <a:spcAft>
                <a:spcPts val="0"/>
              </a:spcAft>
              <a:buNone/>
            </a:pPr>
            <a:r>
              <a:rPr b="1" lang="en-US" sz="1700">
                <a:solidFill>
                  <a:schemeClr val="lt1"/>
                </a:solidFill>
                <a:latin typeface="Georgia"/>
                <a:ea typeface="Georgia"/>
                <a:cs typeface="Georgia"/>
                <a:sym typeface="Georgia"/>
              </a:rPr>
              <a:t>Dependent Variable:</a:t>
            </a:r>
            <a:r>
              <a:rPr b="1" lang="en-US">
                <a:solidFill>
                  <a:schemeClr val="lt1"/>
                </a:solidFill>
                <a:latin typeface="Georgia"/>
                <a:ea typeface="Georgia"/>
                <a:cs typeface="Georgia"/>
                <a:sym typeface="Georgia"/>
              </a:rPr>
              <a:t> </a:t>
            </a:r>
            <a:r>
              <a:rPr b="1" lang="en-US" sz="1700">
                <a:solidFill>
                  <a:schemeClr val="lt1"/>
                </a:solidFill>
                <a:latin typeface="Georgia"/>
                <a:ea typeface="Georgia"/>
                <a:cs typeface="Georgia"/>
                <a:sym typeface="Georgia"/>
              </a:rPr>
              <a:t>‘OVA’</a:t>
            </a:r>
            <a:endParaRPr b="1" sz="1700">
              <a:latin typeface="Georgia"/>
              <a:ea typeface="Georgia"/>
              <a:cs typeface="Georgia"/>
              <a:sym typeface="Georgia"/>
            </a:endParaRPr>
          </a:p>
          <a:p>
            <a:pPr indent="0" lvl="0" marL="0" rtl="0" algn="l">
              <a:spcBef>
                <a:spcPts val="0"/>
              </a:spcBef>
              <a:spcAft>
                <a:spcPts val="0"/>
              </a:spcAft>
              <a:buNone/>
            </a:pPr>
            <a:r>
              <a:t/>
            </a:r>
            <a:endParaRPr>
              <a:latin typeface="Georgia"/>
              <a:ea typeface="Georgia"/>
              <a:cs typeface="Georgia"/>
              <a:sym typeface="Georgia"/>
            </a:endParaRPr>
          </a:p>
          <a:p>
            <a:pPr indent="0" lvl="0" marL="0" rtl="0" algn="l">
              <a:spcBef>
                <a:spcPts val="0"/>
              </a:spcBef>
              <a:spcAft>
                <a:spcPts val="0"/>
              </a:spcAft>
              <a:buNone/>
            </a:pPr>
            <a:r>
              <a:rPr b="1" lang="en-US">
                <a:solidFill>
                  <a:schemeClr val="lt1"/>
                </a:solidFill>
                <a:latin typeface="Georgia"/>
                <a:ea typeface="Georgia"/>
                <a:cs typeface="Georgia"/>
                <a:sym typeface="Georgia"/>
              </a:rPr>
              <a:t>Source</a:t>
            </a:r>
            <a:r>
              <a:rPr lang="en-US">
                <a:solidFill>
                  <a:schemeClr val="lt1"/>
                </a:solidFill>
                <a:latin typeface="Georgia"/>
                <a:ea typeface="Georgia"/>
                <a:cs typeface="Georgia"/>
                <a:sym typeface="Georgia"/>
              </a:rPr>
              <a:t>: </a:t>
            </a:r>
            <a:r>
              <a:rPr b="1" lang="en-US" sz="1200">
                <a:solidFill>
                  <a:schemeClr val="lt1"/>
                </a:solidFill>
                <a:latin typeface="Georgia"/>
                <a:ea typeface="Georgia"/>
                <a:cs typeface="Georgia"/>
                <a:sym typeface="Georgia"/>
              </a:rPr>
              <a:t>Source:https://fifauteam.com/fifa-21-attributes-guide/</a:t>
            </a:r>
            <a:endParaRPr b="1">
              <a:solidFill>
                <a:schemeClr val="lt1"/>
              </a:solidFill>
              <a:latin typeface="Georgia"/>
              <a:ea typeface="Georgia"/>
              <a:cs typeface="Georgia"/>
              <a:sym typeface="Georgia"/>
            </a:endParaRPr>
          </a:p>
          <a:p>
            <a:pPr indent="0" lvl="0" marL="0" rtl="0" algn="l">
              <a:spcBef>
                <a:spcPts val="0"/>
              </a:spcBef>
              <a:spcAft>
                <a:spcPts val="0"/>
              </a:spcAft>
              <a:buNone/>
            </a:pPr>
            <a:r>
              <a:t/>
            </a:r>
            <a:endParaRPr>
              <a:latin typeface="Georgia"/>
              <a:ea typeface="Georgia"/>
              <a:cs typeface="Georgia"/>
              <a:sym typeface="Georgia"/>
            </a:endParaRPr>
          </a:p>
          <a:p>
            <a:pPr indent="0" lvl="0" marL="0" rtl="0" algn="l">
              <a:spcBef>
                <a:spcPts val="0"/>
              </a:spcBef>
              <a:spcAft>
                <a:spcPts val="0"/>
              </a:spcAft>
              <a:buNone/>
            </a:pPr>
            <a:r>
              <a:t/>
            </a:r>
            <a:endParaRPr>
              <a:latin typeface="Georgia"/>
              <a:ea typeface="Georgia"/>
              <a:cs typeface="Georgia"/>
              <a:sym typeface="Georgia"/>
            </a:endParaRPr>
          </a:p>
          <a:p>
            <a:pPr indent="0" lvl="0" marL="0" rtl="0" algn="l">
              <a:spcBef>
                <a:spcPts val="0"/>
              </a:spcBef>
              <a:spcAft>
                <a:spcPts val="0"/>
              </a:spcAft>
              <a:buNone/>
            </a:pPr>
            <a:r>
              <a:t/>
            </a:r>
            <a:endParaRPr>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g21945cc6645_0_67"/>
          <p:cNvSpPr/>
          <p:nvPr/>
        </p:nvSpPr>
        <p:spPr>
          <a:xfrm>
            <a:off x="1678300" y="5010025"/>
            <a:ext cx="10513800" cy="1734900"/>
          </a:xfrm>
          <a:prstGeom prst="rect">
            <a:avLst/>
          </a:prstGeom>
          <a:solidFill>
            <a:schemeClr val="accent2">
              <a:alpha val="2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5" name="Google Shape;405;g21945cc6645_0_67"/>
          <p:cNvSpPr/>
          <p:nvPr/>
        </p:nvSpPr>
        <p:spPr>
          <a:xfrm>
            <a:off x="2120202" y="1567543"/>
            <a:ext cx="10071900" cy="1737300"/>
          </a:xfrm>
          <a:prstGeom prst="rect">
            <a:avLst/>
          </a:prstGeom>
          <a:solidFill>
            <a:schemeClr val="accent4">
              <a:alpha val="2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6" name="Google Shape;406;g21945cc6645_0_67"/>
          <p:cNvSpPr/>
          <p:nvPr/>
        </p:nvSpPr>
        <p:spPr>
          <a:xfrm>
            <a:off x="306870" y="3304903"/>
            <a:ext cx="4318301" cy="1737360"/>
          </a:xfrm>
          <a:custGeom>
            <a:rect b="b" l="l" r="r" t="t"/>
            <a:pathLst>
              <a:path extrusionOk="0" h="1737360" w="4318301">
                <a:moveTo>
                  <a:pt x="2708848" y="0"/>
                </a:moveTo>
                <a:lnTo>
                  <a:pt x="3153591" y="0"/>
                </a:lnTo>
                <a:lnTo>
                  <a:pt x="3162634" y="10474"/>
                </a:lnTo>
                <a:cubicBezTo>
                  <a:pt x="3165149" y="23411"/>
                  <a:pt x="3174305" y="30874"/>
                  <a:pt x="3183459" y="38338"/>
                </a:cubicBezTo>
                <a:cubicBezTo>
                  <a:pt x="3190120" y="44856"/>
                  <a:pt x="3196780" y="51374"/>
                  <a:pt x="3203441" y="57892"/>
                </a:cubicBezTo>
                <a:cubicBezTo>
                  <a:pt x="3221871" y="74006"/>
                  <a:pt x="3239236" y="91428"/>
                  <a:pt x="3257667" y="107543"/>
                </a:cubicBezTo>
                <a:cubicBezTo>
                  <a:pt x="3272054" y="119271"/>
                  <a:pt x="3287386" y="128505"/>
                  <a:pt x="3301651" y="139046"/>
                </a:cubicBezTo>
                <a:cubicBezTo>
                  <a:pt x="3302959" y="140112"/>
                  <a:pt x="3305575" y="142244"/>
                  <a:pt x="3308070" y="143190"/>
                </a:cubicBezTo>
                <a:cubicBezTo>
                  <a:pt x="3331952" y="153952"/>
                  <a:pt x="3350384" y="170066"/>
                  <a:pt x="3365858" y="192478"/>
                </a:cubicBezTo>
                <a:cubicBezTo>
                  <a:pt x="3395377" y="235048"/>
                  <a:pt x="3428336" y="276069"/>
                  <a:pt x="3459043" y="318519"/>
                </a:cubicBezTo>
                <a:cubicBezTo>
                  <a:pt x="3485464" y="354208"/>
                  <a:pt x="3510697" y="390019"/>
                  <a:pt x="3538304" y="425588"/>
                </a:cubicBezTo>
                <a:cubicBezTo>
                  <a:pt x="3554965" y="447879"/>
                  <a:pt x="3571505" y="468983"/>
                  <a:pt x="3591485" y="488538"/>
                </a:cubicBezTo>
                <a:cubicBezTo>
                  <a:pt x="3618247" y="515797"/>
                  <a:pt x="3648208" y="539133"/>
                  <a:pt x="3677222" y="564964"/>
                </a:cubicBezTo>
                <a:cubicBezTo>
                  <a:pt x="3683761" y="570296"/>
                  <a:pt x="3688048" y="577056"/>
                  <a:pt x="3693400" y="582507"/>
                </a:cubicBezTo>
                <a:cubicBezTo>
                  <a:pt x="3704346" y="595785"/>
                  <a:pt x="3703322" y="621076"/>
                  <a:pt x="3728492" y="620913"/>
                </a:cubicBezTo>
                <a:cubicBezTo>
                  <a:pt x="3730866" y="620671"/>
                  <a:pt x="3733603" y="623990"/>
                  <a:pt x="3736219" y="626122"/>
                </a:cubicBezTo>
                <a:cubicBezTo>
                  <a:pt x="3761068" y="646381"/>
                  <a:pt x="3785918" y="666639"/>
                  <a:pt x="3810767" y="686898"/>
                </a:cubicBezTo>
                <a:cubicBezTo>
                  <a:pt x="3817307" y="692228"/>
                  <a:pt x="3823604" y="695186"/>
                  <a:pt x="3830023" y="699330"/>
                </a:cubicBezTo>
                <a:cubicBezTo>
                  <a:pt x="3849036" y="709388"/>
                  <a:pt x="3872557" y="716589"/>
                  <a:pt x="3882096" y="739605"/>
                </a:cubicBezTo>
                <a:cubicBezTo>
                  <a:pt x="3882338" y="741979"/>
                  <a:pt x="3884833" y="742924"/>
                  <a:pt x="3887328" y="743869"/>
                </a:cubicBezTo>
                <a:cubicBezTo>
                  <a:pt x="3911210" y="754631"/>
                  <a:pt x="3922640" y="772657"/>
                  <a:pt x="3922924" y="799014"/>
                </a:cubicBezTo>
                <a:cubicBezTo>
                  <a:pt x="3924053" y="833680"/>
                  <a:pt x="3938000" y="864644"/>
                  <a:pt x="3950758" y="895727"/>
                </a:cubicBezTo>
                <a:cubicBezTo>
                  <a:pt x="3952428" y="900354"/>
                  <a:pt x="3953032" y="906289"/>
                  <a:pt x="3952208" y="909971"/>
                </a:cubicBezTo>
                <a:cubicBezTo>
                  <a:pt x="3946073" y="932184"/>
                  <a:pt x="3937324" y="952264"/>
                  <a:pt x="3932376" y="974356"/>
                </a:cubicBezTo>
                <a:cubicBezTo>
                  <a:pt x="3930264" y="988963"/>
                  <a:pt x="3923405" y="1004053"/>
                  <a:pt x="3934473" y="1018519"/>
                </a:cubicBezTo>
                <a:cubicBezTo>
                  <a:pt x="3938758" y="1025277"/>
                  <a:pt x="3930691" y="1028497"/>
                  <a:pt x="3924634" y="1027915"/>
                </a:cubicBezTo>
                <a:cubicBezTo>
                  <a:pt x="3918579" y="1027331"/>
                  <a:pt x="3913589" y="1025440"/>
                  <a:pt x="3907653" y="1026045"/>
                </a:cubicBezTo>
                <a:cubicBezTo>
                  <a:pt x="3877031" y="1031560"/>
                  <a:pt x="3857513" y="1004764"/>
                  <a:pt x="3872540" y="975649"/>
                </a:cubicBezTo>
                <a:cubicBezTo>
                  <a:pt x="3881532" y="957943"/>
                  <a:pt x="3884347" y="938467"/>
                  <a:pt x="3868531" y="924484"/>
                </a:cubicBezTo>
                <a:cubicBezTo>
                  <a:pt x="3859256" y="915834"/>
                  <a:pt x="3844407" y="911349"/>
                  <a:pt x="3830624" y="905556"/>
                </a:cubicBezTo>
                <a:cubicBezTo>
                  <a:pt x="3829317" y="904489"/>
                  <a:pt x="3823985" y="911029"/>
                  <a:pt x="3821974" y="914831"/>
                </a:cubicBezTo>
                <a:cubicBezTo>
                  <a:pt x="3819017" y="921130"/>
                  <a:pt x="3816181" y="928614"/>
                  <a:pt x="3813103" y="933725"/>
                </a:cubicBezTo>
                <a:cubicBezTo>
                  <a:pt x="3809904" y="937649"/>
                  <a:pt x="3805518" y="941693"/>
                  <a:pt x="3800067" y="947045"/>
                </a:cubicBezTo>
                <a:cubicBezTo>
                  <a:pt x="3778557" y="936041"/>
                  <a:pt x="3755862" y="925159"/>
                  <a:pt x="3729463" y="901461"/>
                </a:cubicBezTo>
                <a:cubicBezTo>
                  <a:pt x="3675620" y="867363"/>
                  <a:pt x="3640748" y="819340"/>
                  <a:pt x="3629476" y="755723"/>
                </a:cubicBezTo>
                <a:cubicBezTo>
                  <a:pt x="3626717" y="740413"/>
                  <a:pt x="3621586" y="725343"/>
                  <a:pt x="3615267" y="710394"/>
                </a:cubicBezTo>
                <a:cubicBezTo>
                  <a:pt x="3604057" y="682751"/>
                  <a:pt x="3578504" y="667362"/>
                  <a:pt x="3558524" y="647808"/>
                </a:cubicBezTo>
                <a:cubicBezTo>
                  <a:pt x="3541159" y="630386"/>
                  <a:pt x="3519530" y="618195"/>
                  <a:pt x="3500032" y="603389"/>
                </a:cubicBezTo>
                <a:cubicBezTo>
                  <a:pt x="3450575" y="565247"/>
                  <a:pt x="3399931" y="527225"/>
                  <a:pt x="3351418" y="486588"/>
                </a:cubicBezTo>
                <a:cubicBezTo>
                  <a:pt x="3329185" y="468461"/>
                  <a:pt x="3305180" y="456513"/>
                  <a:pt x="3280936" y="442190"/>
                </a:cubicBezTo>
                <a:cubicBezTo>
                  <a:pt x="3269527" y="436155"/>
                  <a:pt x="3259305" y="429999"/>
                  <a:pt x="3249084" y="423843"/>
                </a:cubicBezTo>
                <a:cubicBezTo>
                  <a:pt x="3232687" y="415918"/>
                  <a:pt x="3215222" y="409301"/>
                  <a:pt x="3200956" y="398759"/>
                </a:cubicBezTo>
                <a:cubicBezTo>
                  <a:pt x="3164456" y="370092"/>
                  <a:pt x="3129968" y="337621"/>
                  <a:pt x="3094535" y="307646"/>
                </a:cubicBezTo>
                <a:cubicBezTo>
                  <a:pt x="3076105" y="291533"/>
                  <a:pt x="3056486" y="275539"/>
                  <a:pt x="3036989" y="260733"/>
                </a:cubicBezTo>
                <a:cubicBezTo>
                  <a:pt x="3024031" y="251258"/>
                  <a:pt x="3009886" y="241903"/>
                  <a:pt x="2995862" y="233736"/>
                </a:cubicBezTo>
                <a:cubicBezTo>
                  <a:pt x="2969122" y="218468"/>
                  <a:pt x="2947833" y="197847"/>
                  <a:pt x="2930930" y="173182"/>
                </a:cubicBezTo>
                <a:cubicBezTo>
                  <a:pt x="2917952" y="151716"/>
                  <a:pt x="2899521" y="135601"/>
                  <a:pt x="2878957" y="122103"/>
                </a:cubicBezTo>
                <a:cubicBezTo>
                  <a:pt x="2849359" y="102328"/>
                  <a:pt x="2818695" y="83861"/>
                  <a:pt x="2790164" y="62778"/>
                </a:cubicBezTo>
                <a:cubicBezTo>
                  <a:pt x="2765556" y="44894"/>
                  <a:pt x="2742014" y="25702"/>
                  <a:pt x="2719539" y="5202"/>
                </a:cubicBezTo>
                <a:close/>
                <a:moveTo>
                  <a:pt x="1289820" y="0"/>
                </a:moveTo>
                <a:lnTo>
                  <a:pt x="2370713" y="0"/>
                </a:lnTo>
                <a:lnTo>
                  <a:pt x="2367798" y="4874"/>
                </a:lnTo>
                <a:cubicBezTo>
                  <a:pt x="2361280" y="20379"/>
                  <a:pt x="2356352" y="36772"/>
                  <a:pt x="2351455" y="53462"/>
                </a:cubicBezTo>
                <a:cubicBezTo>
                  <a:pt x="2348157" y="68190"/>
                  <a:pt x="2341418" y="84467"/>
                  <a:pt x="2331701" y="95051"/>
                </a:cubicBezTo>
                <a:cubicBezTo>
                  <a:pt x="2318786" y="109559"/>
                  <a:pt x="2305750" y="122879"/>
                  <a:pt x="2295450" y="139518"/>
                </a:cubicBezTo>
                <a:cubicBezTo>
                  <a:pt x="2288228" y="151048"/>
                  <a:pt x="2283259" y="161149"/>
                  <a:pt x="2285896" y="175272"/>
                </a:cubicBezTo>
                <a:cubicBezTo>
                  <a:pt x="2286621" y="182395"/>
                  <a:pt x="2286280" y="190824"/>
                  <a:pt x="2288191" y="197826"/>
                </a:cubicBezTo>
                <a:cubicBezTo>
                  <a:pt x="2292136" y="213016"/>
                  <a:pt x="2287289" y="224303"/>
                  <a:pt x="2276385" y="235008"/>
                </a:cubicBezTo>
                <a:cubicBezTo>
                  <a:pt x="2272120" y="240239"/>
                  <a:pt x="2270471" y="247603"/>
                  <a:pt x="2267514" y="253902"/>
                </a:cubicBezTo>
                <a:cubicBezTo>
                  <a:pt x="2264920" y="263760"/>
                  <a:pt x="2263512" y="273498"/>
                  <a:pt x="2258422" y="282411"/>
                </a:cubicBezTo>
                <a:cubicBezTo>
                  <a:pt x="2249189" y="297743"/>
                  <a:pt x="2248847" y="306174"/>
                  <a:pt x="2258728" y="320759"/>
                </a:cubicBezTo>
                <a:cubicBezTo>
                  <a:pt x="2260277" y="324200"/>
                  <a:pt x="2260760" y="328948"/>
                  <a:pt x="2261243" y="333696"/>
                </a:cubicBezTo>
                <a:cubicBezTo>
                  <a:pt x="2260440" y="349369"/>
                  <a:pt x="2258329" y="363976"/>
                  <a:pt x="2258712" y="379529"/>
                </a:cubicBezTo>
                <a:cubicBezTo>
                  <a:pt x="2258513" y="401138"/>
                  <a:pt x="2261876" y="422384"/>
                  <a:pt x="2255740" y="444596"/>
                </a:cubicBezTo>
                <a:cubicBezTo>
                  <a:pt x="2252080" y="455762"/>
                  <a:pt x="2269587" y="486363"/>
                  <a:pt x="2279446" y="488957"/>
                </a:cubicBezTo>
                <a:cubicBezTo>
                  <a:pt x="2284315" y="489662"/>
                  <a:pt x="2290371" y="490244"/>
                  <a:pt x="2296306" y="489640"/>
                </a:cubicBezTo>
                <a:cubicBezTo>
                  <a:pt x="2306990" y="488552"/>
                  <a:pt x="2318739" y="486158"/>
                  <a:pt x="2329543" y="486257"/>
                </a:cubicBezTo>
                <a:cubicBezTo>
                  <a:pt x="2337974" y="486598"/>
                  <a:pt x="2347712" y="488006"/>
                  <a:pt x="2356383" y="490721"/>
                </a:cubicBezTo>
                <a:cubicBezTo>
                  <a:pt x="2386080" y="499692"/>
                  <a:pt x="2401796" y="524477"/>
                  <a:pt x="2416205" y="548198"/>
                </a:cubicBezTo>
                <a:cubicBezTo>
                  <a:pt x="2436568" y="583304"/>
                  <a:pt x="2453734" y="622335"/>
                  <a:pt x="2470779" y="660179"/>
                </a:cubicBezTo>
                <a:cubicBezTo>
                  <a:pt x="2475548" y="671687"/>
                  <a:pt x="2478306" y="686997"/>
                  <a:pt x="2474524" y="696976"/>
                </a:cubicBezTo>
                <a:cubicBezTo>
                  <a:pt x="2467664" y="712067"/>
                  <a:pt x="2454507" y="724201"/>
                  <a:pt x="2442538" y="736213"/>
                </a:cubicBezTo>
                <a:cubicBezTo>
                  <a:pt x="2426181" y="752269"/>
                  <a:pt x="2408397" y="766073"/>
                  <a:pt x="2392163" y="783318"/>
                </a:cubicBezTo>
                <a:cubicBezTo>
                  <a:pt x="2380192" y="795330"/>
                  <a:pt x="2383313" y="814202"/>
                  <a:pt x="2396512" y="826051"/>
                </a:cubicBezTo>
                <a:cubicBezTo>
                  <a:pt x="2405666" y="833514"/>
                  <a:pt x="2414702" y="839792"/>
                  <a:pt x="2423856" y="847255"/>
                </a:cubicBezTo>
                <a:cubicBezTo>
                  <a:pt x="2427780" y="850454"/>
                  <a:pt x="2433374" y="858280"/>
                  <a:pt x="2436935" y="857917"/>
                </a:cubicBezTo>
                <a:cubicBezTo>
                  <a:pt x="2456874" y="853489"/>
                  <a:pt x="2472667" y="855480"/>
                  <a:pt x="2488361" y="868275"/>
                </a:cubicBezTo>
                <a:cubicBezTo>
                  <a:pt x="2489670" y="869340"/>
                  <a:pt x="2492044" y="869099"/>
                  <a:pt x="2494539" y="870044"/>
                </a:cubicBezTo>
                <a:cubicBezTo>
                  <a:pt x="2508321" y="875838"/>
                  <a:pt x="2522928" y="877949"/>
                  <a:pt x="2534578" y="886358"/>
                </a:cubicBezTo>
                <a:cubicBezTo>
                  <a:pt x="2567033" y="910639"/>
                  <a:pt x="2597477" y="938724"/>
                  <a:pt x="2614642" y="977753"/>
                </a:cubicBezTo>
                <a:cubicBezTo>
                  <a:pt x="2615951" y="978820"/>
                  <a:pt x="2616192" y="981194"/>
                  <a:pt x="2617499" y="982260"/>
                </a:cubicBezTo>
                <a:cubicBezTo>
                  <a:pt x="2639613" y="999198"/>
                  <a:pt x="2640963" y="1024248"/>
                  <a:pt x="2646941" y="1047626"/>
                </a:cubicBezTo>
                <a:cubicBezTo>
                  <a:pt x="2649456" y="1060562"/>
                  <a:pt x="2657183" y="1065773"/>
                  <a:pt x="2668933" y="1063379"/>
                </a:cubicBezTo>
                <a:cubicBezTo>
                  <a:pt x="2685430" y="1060499"/>
                  <a:pt x="2693398" y="1068083"/>
                  <a:pt x="2701850" y="1080416"/>
                </a:cubicBezTo>
                <a:cubicBezTo>
                  <a:pt x="2718752" y="1105082"/>
                  <a:pt x="2729016" y="1135220"/>
                  <a:pt x="2752678" y="1155598"/>
                </a:cubicBezTo>
                <a:cubicBezTo>
                  <a:pt x="2763262" y="1165316"/>
                  <a:pt x="2771955" y="1180022"/>
                  <a:pt x="2782660" y="1190926"/>
                </a:cubicBezTo>
                <a:cubicBezTo>
                  <a:pt x="2804190" y="1213921"/>
                  <a:pt x="2826908" y="1236794"/>
                  <a:pt x="2847371" y="1261098"/>
                </a:cubicBezTo>
                <a:cubicBezTo>
                  <a:pt x="2869264" y="1287653"/>
                  <a:pt x="2888903" y="1315638"/>
                  <a:pt x="2908421" y="1342436"/>
                </a:cubicBezTo>
                <a:cubicBezTo>
                  <a:pt x="2918060" y="1354647"/>
                  <a:pt x="2926511" y="1366980"/>
                  <a:pt x="2936149" y="1379192"/>
                </a:cubicBezTo>
                <a:cubicBezTo>
                  <a:pt x="2948525" y="1394724"/>
                  <a:pt x="2962087" y="1410133"/>
                  <a:pt x="2974461" y="1425664"/>
                </a:cubicBezTo>
                <a:cubicBezTo>
                  <a:pt x="2977198" y="1428984"/>
                  <a:pt x="2981122" y="1432182"/>
                  <a:pt x="2980297" y="1435865"/>
                </a:cubicBezTo>
                <a:cubicBezTo>
                  <a:pt x="2978307" y="1451659"/>
                  <a:pt x="2986758" y="1463991"/>
                  <a:pt x="2996396" y="1476202"/>
                </a:cubicBezTo>
                <a:cubicBezTo>
                  <a:pt x="3008651" y="1490547"/>
                  <a:pt x="3021146" y="1507266"/>
                  <a:pt x="3034587" y="1521489"/>
                </a:cubicBezTo>
                <a:cubicBezTo>
                  <a:pt x="3042676" y="1530260"/>
                  <a:pt x="3052052" y="1528107"/>
                  <a:pt x="3059516" y="1518951"/>
                </a:cubicBezTo>
                <a:cubicBezTo>
                  <a:pt x="3065913" y="1511104"/>
                  <a:pt x="3072310" y="1503257"/>
                  <a:pt x="3080136" y="1497663"/>
                </a:cubicBezTo>
                <a:cubicBezTo>
                  <a:pt x="3110253" y="1475408"/>
                  <a:pt x="3140249" y="1451966"/>
                  <a:pt x="3177872" y="1444539"/>
                </a:cubicBezTo>
                <a:cubicBezTo>
                  <a:pt x="3195557" y="1441540"/>
                  <a:pt x="3213242" y="1438540"/>
                  <a:pt x="3230102" y="1439222"/>
                </a:cubicBezTo>
                <a:cubicBezTo>
                  <a:pt x="3259075" y="1441071"/>
                  <a:pt x="3288530" y="1447667"/>
                  <a:pt x="3318086" y="1443459"/>
                </a:cubicBezTo>
                <a:cubicBezTo>
                  <a:pt x="3332210" y="1440823"/>
                  <a:pt x="3348124" y="1444000"/>
                  <a:pt x="3362731" y="1446111"/>
                </a:cubicBezTo>
                <a:cubicBezTo>
                  <a:pt x="3385890" y="1449751"/>
                  <a:pt x="3408223" y="1457073"/>
                  <a:pt x="3431381" y="1460713"/>
                </a:cubicBezTo>
                <a:cubicBezTo>
                  <a:pt x="3450857" y="1463528"/>
                  <a:pt x="3458562" y="1456746"/>
                  <a:pt x="3460069" y="1436203"/>
                </a:cubicBezTo>
                <a:cubicBezTo>
                  <a:pt x="3460773" y="1431334"/>
                  <a:pt x="3461235" y="1424091"/>
                  <a:pt x="3464434" y="1420168"/>
                </a:cubicBezTo>
                <a:cubicBezTo>
                  <a:pt x="3485396" y="1390449"/>
                  <a:pt x="3507423" y="1359423"/>
                  <a:pt x="3544442" y="1346061"/>
                </a:cubicBezTo>
                <a:cubicBezTo>
                  <a:pt x="3560578" y="1339621"/>
                  <a:pt x="3578142" y="1335434"/>
                  <a:pt x="3594519" y="1331368"/>
                </a:cubicBezTo>
                <a:cubicBezTo>
                  <a:pt x="3600454" y="1330764"/>
                  <a:pt x="3607455" y="1328852"/>
                  <a:pt x="3613633" y="1330622"/>
                </a:cubicBezTo>
                <a:cubicBezTo>
                  <a:pt x="3633230" y="1334624"/>
                  <a:pt x="3651760" y="1339934"/>
                  <a:pt x="3670291" y="1345245"/>
                </a:cubicBezTo>
                <a:cubicBezTo>
                  <a:pt x="3718519" y="1359526"/>
                  <a:pt x="3768517" y="1367628"/>
                  <a:pt x="3819340" y="1372050"/>
                </a:cubicBezTo>
                <a:cubicBezTo>
                  <a:pt x="3844750" y="1374261"/>
                  <a:pt x="3869095" y="1377779"/>
                  <a:pt x="3894507" y="1379990"/>
                </a:cubicBezTo>
                <a:cubicBezTo>
                  <a:pt x="3917423" y="1381256"/>
                  <a:pt x="3940461" y="1383709"/>
                  <a:pt x="3963256" y="1383787"/>
                </a:cubicBezTo>
                <a:cubicBezTo>
                  <a:pt x="3984864" y="1383986"/>
                  <a:pt x="4007298" y="1380503"/>
                  <a:pt x="4029148" y="1383076"/>
                </a:cubicBezTo>
                <a:cubicBezTo>
                  <a:pt x="4075222" y="1387983"/>
                  <a:pt x="4118339" y="1399185"/>
                  <a:pt x="4158038" y="1423928"/>
                </a:cubicBezTo>
                <a:cubicBezTo>
                  <a:pt x="4170875" y="1432216"/>
                  <a:pt x="4181580" y="1443120"/>
                  <a:pt x="4195241" y="1447727"/>
                </a:cubicBezTo>
                <a:cubicBezTo>
                  <a:pt x="4222805" y="1459312"/>
                  <a:pt x="4242787" y="1478868"/>
                  <a:pt x="4265020" y="1496993"/>
                </a:cubicBezTo>
                <a:cubicBezTo>
                  <a:pt x="4278099" y="1507655"/>
                  <a:pt x="4286671" y="1521175"/>
                  <a:pt x="4290857" y="1538738"/>
                </a:cubicBezTo>
                <a:cubicBezTo>
                  <a:pt x="4294802" y="1553929"/>
                  <a:pt x="4303374" y="1567449"/>
                  <a:pt x="4309693" y="1582396"/>
                </a:cubicBezTo>
                <a:cubicBezTo>
                  <a:pt x="4312913" y="1590465"/>
                  <a:pt x="4318628" y="1599478"/>
                  <a:pt x="4318287" y="1607907"/>
                </a:cubicBezTo>
                <a:cubicBezTo>
                  <a:pt x="4318592" y="1646256"/>
                  <a:pt x="4301312" y="1676799"/>
                  <a:pt x="4264293" y="1690161"/>
                </a:cubicBezTo>
                <a:cubicBezTo>
                  <a:pt x="4256225" y="1693382"/>
                  <a:pt x="4248158" y="1696601"/>
                  <a:pt x="4239848" y="1697447"/>
                </a:cubicBezTo>
                <a:cubicBezTo>
                  <a:pt x="4212668" y="1701413"/>
                  <a:pt x="4185727" y="1707754"/>
                  <a:pt x="4158184" y="1708157"/>
                </a:cubicBezTo>
                <a:cubicBezTo>
                  <a:pt x="4124584" y="1707980"/>
                  <a:pt x="4089193" y="1701988"/>
                  <a:pt x="4055231" y="1698248"/>
                </a:cubicBezTo>
                <a:cubicBezTo>
                  <a:pt x="4041932" y="1697203"/>
                  <a:pt x="4026500" y="1698774"/>
                  <a:pt x="4016279" y="1692619"/>
                </a:cubicBezTo>
                <a:cubicBezTo>
                  <a:pt x="3989418" y="1676163"/>
                  <a:pt x="3960567" y="1675502"/>
                  <a:pt x="3932418" y="1669971"/>
                </a:cubicBezTo>
                <a:cubicBezTo>
                  <a:pt x="3915316" y="1666915"/>
                  <a:pt x="3898697" y="1668606"/>
                  <a:pt x="3881837" y="1667924"/>
                </a:cubicBezTo>
                <a:cubicBezTo>
                  <a:pt x="3856547" y="1666899"/>
                  <a:pt x="3832565" y="1666942"/>
                  <a:pt x="3807274" y="1665918"/>
                </a:cubicBezTo>
                <a:cubicBezTo>
                  <a:pt x="3790413" y="1665236"/>
                  <a:pt x="3773553" y="1664553"/>
                  <a:pt x="3756693" y="1663871"/>
                </a:cubicBezTo>
                <a:cubicBezTo>
                  <a:pt x="3747075" y="1663650"/>
                  <a:pt x="3736151" y="1662364"/>
                  <a:pt x="3726655" y="1663331"/>
                </a:cubicBezTo>
                <a:cubicBezTo>
                  <a:pt x="3712410" y="1664781"/>
                  <a:pt x="3697924" y="1663855"/>
                  <a:pt x="3685349" y="1669932"/>
                </a:cubicBezTo>
                <a:cubicBezTo>
                  <a:pt x="3648572" y="1685669"/>
                  <a:pt x="3613665" y="1684425"/>
                  <a:pt x="3578615" y="1670003"/>
                </a:cubicBezTo>
                <a:cubicBezTo>
                  <a:pt x="3559842" y="1662319"/>
                  <a:pt x="3546785" y="1663648"/>
                  <a:pt x="3536365" y="1679101"/>
                </a:cubicBezTo>
                <a:cubicBezTo>
                  <a:pt x="3528549" y="1690691"/>
                  <a:pt x="3518118" y="1700148"/>
                  <a:pt x="3508504" y="1710271"/>
                </a:cubicBezTo>
                <a:lnTo>
                  <a:pt x="3490822" y="1737360"/>
                </a:lnTo>
                <a:lnTo>
                  <a:pt x="2654515" y="1737360"/>
                </a:lnTo>
                <a:lnTo>
                  <a:pt x="2574887" y="1659430"/>
                </a:lnTo>
                <a:cubicBezTo>
                  <a:pt x="2565611" y="1650779"/>
                  <a:pt x="2556698" y="1645691"/>
                  <a:pt x="2542937" y="1651889"/>
                </a:cubicBezTo>
                <a:cubicBezTo>
                  <a:pt x="2530362" y="1657965"/>
                  <a:pt x="2515052" y="1660723"/>
                  <a:pt x="2500928" y="1663361"/>
                </a:cubicBezTo>
                <a:cubicBezTo>
                  <a:pt x="2498554" y="1663602"/>
                  <a:pt x="2493806" y="1664085"/>
                  <a:pt x="2491190" y="1661952"/>
                </a:cubicBezTo>
                <a:cubicBezTo>
                  <a:pt x="2460647" y="1644672"/>
                  <a:pt x="2425739" y="1643428"/>
                  <a:pt x="2393425" y="1632325"/>
                </a:cubicBezTo>
                <a:cubicBezTo>
                  <a:pt x="2368597" y="1624058"/>
                  <a:pt x="2342703" y="1617098"/>
                  <a:pt x="2317875" y="1608832"/>
                </a:cubicBezTo>
                <a:cubicBezTo>
                  <a:pt x="2288056" y="1598674"/>
                  <a:pt x="2259062" y="1584836"/>
                  <a:pt x="2228179" y="1575985"/>
                </a:cubicBezTo>
                <a:cubicBezTo>
                  <a:pt x="2161299" y="1555207"/>
                  <a:pt x="2104478" y="1515416"/>
                  <a:pt x="2046710" y="1478119"/>
                </a:cubicBezTo>
                <a:cubicBezTo>
                  <a:pt x="2024840" y="1463555"/>
                  <a:pt x="2000835" y="1451606"/>
                  <a:pt x="1976711" y="1438469"/>
                </a:cubicBezTo>
                <a:cubicBezTo>
                  <a:pt x="1967918" y="1434568"/>
                  <a:pt x="1958542" y="1436721"/>
                  <a:pt x="1950838" y="1443503"/>
                </a:cubicBezTo>
                <a:cubicBezTo>
                  <a:pt x="1948706" y="1446117"/>
                  <a:pt x="1944320" y="1450162"/>
                  <a:pt x="1940879" y="1451711"/>
                </a:cubicBezTo>
                <a:cubicBezTo>
                  <a:pt x="1923919" y="1461834"/>
                  <a:pt x="1906717" y="1469581"/>
                  <a:pt x="1890945" y="1479582"/>
                </a:cubicBezTo>
                <a:cubicBezTo>
                  <a:pt x="1860586" y="1499463"/>
                  <a:pt x="1839262" y="1525620"/>
                  <a:pt x="1836006" y="1564331"/>
                </a:cubicBezTo>
                <a:cubicBezTo>
                  <a:pt x="1833312" y="1584993"/>
                  <a:pt x="1831804" y="1605536"/>
                  <a:pt x="1824120" y="1624309"/>
                </a:cubicBezTo>
                <a:lnTo>
                  <a:pt x="1776677" y="1737360"/>
                </a:lnTo>
                <a:lnTo>
                  <a:pt x="1030874" y="1737360"/>
                </a:lnTo>
                <a:lnTo>
                  <a:pt x="1030307" y="1684719"/>
                </a:lnTo>
                <a:cubicBezTo>
                  <a:pt x="1031209" y="1658241"/>
                  <a:pt x="1029739" y="1632005"/>
                  <a:pt x="1034324" y="1606352"/>
                </a:cubicBezTo>
                <a:cubicBezTo>
                  <a:pt x="1040437" y="1572149"/>
                  <a:pt x="1051420" y="1538648"/>
                  <a:pt x="1058719" y="1504324"/>
                </a:cubicBezTo>
                <a:cubicBezTo>
                  <a:pt x="1063205" y="1489475"/>
                  <a:pt x="1064009" y="1473802"/>
                  <a:pt x="1067186" y="1457887"/>
                </a:cubicBezTo>
                <a:cubicBezTo>
                  <a:pt x="1067768" y="1451830"/>
                  <a:pt x="1068352" y="1445775"/>
                  <a:pt x="1070243" y="1440785"/>
                </a:cubicBezTo>
                <a:cubicBezTo>
                  <a:pt x="1077927" y="1422012"/>
                  <a:pt x="1087985" y="1402999"/>
                  <a:pt x="1094360" y="1383160"/>
                </a:cubicBezTo>
                <a:cubicBezTo>
                  <a:pt x="1098967" y="1369499"/>
                  <a:pt x="1098704" y="1355134"/>
                  <a:pt x="1103310" y="1341471"/>
                </a:cubicBezTo>
                <a:cubicBezTo>
                  <a:pt x="1111698" y="1317831"/>
                  <a:pt x="1119965" y="1293002"/>
                  <a:pt x="1132155" y="1271372"/>
                </a:cubicBezTo>
                <a:cubicBezTo>
                  <a:pt x="1148369" y="1242137"/>
                  <a:pt x="1165890" y="1213967"/>
                  <a:pt x="1191260" y="1192197"/>
                </a:cubicBezTo>
                <a:cubicBezTo>
                  <a:pt x="1207857" y="1178514"/>
                  <a:pt x="1221718" y="1161511"/>
                  <a:pt x="1222983" y="1138595"/>
                </a:cubicBezTo>
                <a:cubicBezTo>
                  <a:pt x="1223929" y="1136099"/>
                  <a:pt x="1224874" y="1133604"/>
                  <a:pt x="1225820" y="1131109"/>
                </a:cubicBezTo>
                <a:cubicBezTo>
                  <a:pt x="1238252" y="1111854"/>
                  <a:pt x="1232999" y="1095598"/>
                  <a:pt x="1219437" y="1080188"/>
                </a:cubicBezTo>
                <a:cubicBezTo>
                  <a:pt x="1211348" y="1071416"/>
                  <a:pt x="1211690" y="1062985"/>
                  <a:pt x="1215592" y="1054193"/>
                </a:cubicBezTo>
                <a:cubicBezTo>
                  <a:pt x="1223639" y="1038982"/>
                  <a:pt x="1233234" y="1027211"/>
                  <a:pt x="1250798" y="1023024"/>
                </a:cubicBezTo>
                <a:cubicBezTo>
                  <a:pt x="1255547" y="1022541"/>
                  <a:pt x="1259932" y="1018497"/>
                  <a:pt x="1260756" y="1014816"/>
                </a:cubicBezTo>
                <a:cubicBezTo>
                  <a:pt x="1264055" y="1000087"/>
                  <a:pt x="1266046" y="984293"/>
                  <a:pt x="1269344" y="969565"/>
                </a:cubicBezTo>
                <a:cubicBezTo>
                  <a:pt x="1271576" y="956146"/>
                  <a:pt x="1269181" y="944395"/>
                  <a:pt x="1261916" y="931942"/>
                </a:cubicBezTo>
                <a:cubicBezTo>
                  <a:pt x="1257389" y="922809"/>
                  <a:pt x="1253565" y="908806"/>
                  <a:pt x="1256159" y="898947"/>
                </a:cubicBezTo>
                <a:cubicBezTo>
                  <a:pt x="1260041" y="878162"/>
                  <a:pt x="1268790" y="858082"/>
                  <a:pt x="1275046" y="837057"/>
                </a:cubicBezTo>
                <a:cubicBezTo>
                  <a:pt x="1280356" y="818526"/>
                  <a:pt x="1290656" y="801887"/>
                  <a:pt x="1284919" y="780882"/>
                </a:cubicBezTo>
                <a:cubicBezTo>
                  <a:pt x="1284798" y="779695"/>
                  <a:pt x="1284557" y="777321"/>
                  <a:pt x="1285624" y="776013"/>
                </a:cubicBezTo>
                <a:cubicBezTo>
                  <a:pt x="1290229" y="762351"/>
                  <a:pt x="1296143" y="749756"/>
                  <a:pt x="1298255" y="735148"/>
                </a:cubicBezTo>
                <a:cubicBezTo>
                  <a:pt x="1302357" y="704748"/>
                  <a:pt x="1306458" y="674346"/>
                  <a:pt x="1303317" y="643483"/>
                </a:cubicBezTo>
                <a:cubicBezTo>
                  <a:pt x="1297397" y="585318"/>
                  <a:pt x="1287793" y="526329"/>
                  <a:pt x="1288995" y="467438"/>
                </a:cubicBezTo>
                <a:cubicBezTo>
                  <a:pt x="1291164" y="418045"/>
                  <a:pt x="1283715" y="368430"/>
                  <a:pt x="1281015" y="318333"/>
                </a:cubicBezTo>
                <a:cubicBezTo>
                  <a:pt x="1280631" y="302780"/>
                  <a:pt x="1283930" y="288052"/>
                  <a:pt x="1285920" y="272258"/>
                </a:cubicBezTo>
                <a:cubicBezTo>
                  <a:pt x="1287911" y="256464"/>
                  <a:pt x="1292154" y="239241"/>
                  <a:pt x="1291771" y="223689"/>
                </a:cubicBezTo>
                <a:cubicBezTo>
                  <a:pt x="1290804" y="214193"/>
                  <a:pt x="1283902" y="205301"/>
                  <a:pt x="1280561" y="196046"/>
                </a:cubicBezTo>
                <a:cubicBezTo>
                  <a:pt x="1279133" y="193792"/>
                  <a:pt x="1277583" y="190352"/>
                  <a:pt x="1277220" y="186791"/>
                </a:cubicBezTo>
                <a:cubicBezTo>
                  <a:pt x="1278486" y="163874"/>
                  <a:pt x="1279872" y="142145"/>
                  <a:pt x="1281138" y="119229"/>
                </a:cubicBezTo>
                <a:cubicBezTo>
                  <a:pt x="1282403" y="96312"/>
                  <a:pt x="1286043" y="73155"/>
                  <a:pt x="1284934" y="50479"/>
                </a:cubicBezTo>
                <a:close/>
                <a:moveTo>
                  <a:pt x="126259" y="0"/>
                </a:moveTo>
                <a:lnTo>
                  <a:pt x="485754" y="0"/>
                </a:lnTo>
                <a:lnTo>
                  <a:pt x="480005" y="1682"/>
                </a:lnTo>
                <a:cubicBezTo>
                  <a:pt x="467067" y="4197"/>
                  <a:pt x="453789" y="15144"/>
                  <a:pt x="446568" y="26673"/>
                </a:cubicBezTo>
                <a:cubicBezTo>
                  <a:pt x="437334" y="42006"/>
                  <a:pt x="424177" y="54138"/>
                  <a:pt x="409592" y="64019"/>
                </a:cubicBezTo>
                <a:cubicBezTo>
                  <a:pt x="384927" y="80921"/>
                  <a:pt x="360020" y="95450"/>
                  <a:pt x="335355" y="112353"/>
                </a:cubicBezTo>
                <a:cubicBezTo>
                  <a:pt x="310690" y="129255"/>
                  <a:pt x="287332" y="147224"/>
                  <a:pt x="262546" y="162940"/>
                </a:cubicBezTo>
                <a:cubicBezTo>
                  <a:pt x="238827" y="177348"/>
                  <a:pt x="213679" y="189502"/>
                  <a:pt x="185772" y="186345"/>
                </a:cubicBezTo>
                <a:cubicBezTo>
                  <a:pt x="166295" y="183530"/>
                  <a:pt x="156338" y="191740"/>
                  <a:pt x="145675" y="204819"/>
                </a:cubicBezTo>
                <a:cubicBezTo>
                  <a:pt x="140465" y="212545"/>
                  <a:pt x="133001" y="221701"/>
                  <a:pt x="124933" y="224921"/>
                </a:cubicBezTo>
                <a:cubicBezTo>
                  <a:pt x="104050" y="231844"/>
                  <a:pt x="81859" y="237700"/>
                  <a:pt x="60349" y="226697"/>
                </a:cubicBezTo>
                <a:cubicBezTo>
                  <a:pt x="56548" y="224685"/>
                  <a:pt x="50370" y="222916"/>
                  <a:pt x="46930" y="224464"/>
                </a:cubicBezTo>
                <a:cubicBezTo>
                  <a:pt x="23672" y="231629"/>
                  <a:pt x="13671" y="215856"/>
                  <a:pt x="2604" y="201392"/>
                </a:cubicBezTo>
                <a:cubicBezTo>
                  <a:pt x="1176" y="199139"/>
                  <a:pt x="-616" y="193324"/>
                  <a:pt x="209" y="189642"/>
                </a:cubicBezTo>
                <a:cubicBezTo>
                  <a:pt x="3266" y="172540"/>
                  <a:pt x="8697" y="155197"/>
                  <a:pt x="11632" y="136907"/>
                </a:cubicBezTo>
                <a:cubicBezTo>
                  <a:pt x="17041" y="107572"/>
                  <a:pt x="28507" y="78821"/>
                  <a:pt x="22871" y="47012"/>
                </a:cubicBezTo>
                <a:cubicBezTo>
                  <a:pt x="19630" y="26953"/>
                  <a:pt x="38239" y="9467"/>
                  <a:pt x="58419" y="74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7" name="Google Shape;407;g21945cc6645_0_67"/>
          <p:cNvSpPr/>
          <p:nvPr/>
        </p:nvSpPr>
        <p:spPr>
          <a:xfrm>
            <a:off x="1154669" y="5042263"/>
            <a:ext cx="2643023" cy="1737360"/>
          </a:xfrm>
          <a:custGeom>
            <a:rect b="b" l="l" r="r" t="t"/>
            <a:pathLst>
              <a:path extrusionOk="0" h="1737360" w="2643023">
                <a:moveTo>
                  <a:pt x="370363" y="1467446"/>
                </a:moveTo>
                <a:cubicBezTo>
                  <a:pt x="360728" y="1465579"/>
                  <a:pt x="350402" y="1467229"/>
                  <a:pt x="345010" y="1473175"/>
                </a:cubicBezTo>
                <a:cubicBezTo>
                  <a:pt x="329842" y="1489111"/>
                  <a:pt x="318475" y="1507059"/>
                  <a:pt x="315902" y="1528909"/>
                </a:cubicBezTo>
                <a:cubicBezTo>
                  <a:pt x="315561" y="1537340"/>
                  <a:pt x="316165" y="1543274"/>
                  <a:pt x="325541" y="1541121"/>
                </a:cubicBezTo>
                <a:cubicBezTo>
                  <a:pt x="356283" y="1536792"/>
                  <a:pt x="375959" y="1517998"/>
                  <a:pt x="391468" y="1493633"/>
                </a:cubicBezTo>
                <a:cubicBezTo>
                  <a:pt x="392414" y="1491137"/>
                  <a:pt x="393117" y="1486269"/>
                  <a:pt x="391568" y="1482828"/>
                </a:cubicBezTo>
                <a:cubicBezTo>
                  <a:pt x="388942" y="1474700"/>
                  <a:pt x="379998" y="1469314"/>
                  <a:pt x="370363" y="1467446"/>
                </a:cubicBezTo>
                <a:close/>
                <a:moveTo>
                  <a:pt x="1806716" y="0"/>
                </a:moveTo>
                <a:lnTo>
                  <a:pt x="2643023" y="0"/>
                </a:lnTo>
                <a:lnTo>
                  <a:pt x="2637750" y="8079"/>
                </a:lnTo>
                <a:cubicBezTo>
                  <a:pt x="2636683" y="9388"/>
                  <a:pt x="2634309" y="9630"/>
                  <a:pt x="2633243" y="10938"/>
                </a:cubicBezTo>
                <a:cubicBezTo>
                  <a:pt x="2606325" y="29269"/>
                  <a:pt x="2579527" y="48787"/>
                  <a:pt x="2552367" y="64744"/>
                </a:cubicBezTo>
                <a:cubicBezTo>
                  <a:pt x="2530900" y="77723"/>
                  <a:pt x="2509797" y="94264"/>
                  <a:pt x="2482132" y="93482"/>
                </a:cubicBezTo>
                <a:cubicBezTo>
                  <a:pt x="2477384" y="93965"/>
                  <a:pt x="2469679" y="100746"/>
                  <a:pt x="2467788" y="105736"/>
                </a:cubicBezTo>
                <a:cubicBezTo>
                  <a:pt x="2465434" y="117969"/>
                  <a:pt x="2456884" y="116440"/>
                  <a:pt x="2448574" y="117286"/>
                </a:cubicBezTo>
                <a:cubicBezTo>
                  <a:pt x="2436704" y="118494"/>
                  <a:pt x="2423647" y="119823"/>
                  <a:pt x="2413446" y="125659"/>
                </a:cubicBezTo>
                <a:cubicBezTo>
                  <a:pt x="2397673" y="135659"/>
                  <a:pt x="2383572" y="150288"/>
                  <a:pt x="2370535" y="163608"/>
                </a:cubicBezTo>
                <a:cubicBezTo>
                  <a:pt x="2348848" y="186204"/>
                  <a:pt x="2326678" y="204053"/>
                  <a:pt x="2293199" y="205062"/>
                </a:cubicBezTo>
                <a:cubicBezTo>
                  <a:pt x="2239540" y="208125"/>
                  <a:pt x="2186727" y="219498"/>
                  <a:pt x="2133168" y="211756"/>
                </a:cubicBezTo>
                <a:cubicBezTo>
                  <a:pt x="2105262" y="208600"/>
                  <a:pt x="2077356" y="205443"/>
                  <a:pt x="2054298" y="191000"/>
                </a:cubicBezTo>
                <a:cubicBezTo>
                  <a:pt x="2014719" y="167442"/>
                  <a:pt x="1976208" y="142578"/>
                  <a:pt x="1939709" y="113912"/>
                </a:cubicBezTo>
                <a:cubicBezTo>
                  <a:pt x="1895483" y="80034"/>
                  <a:pt x="1854577" y="43420"/>
                  <a:pt x="1813670" y="6806"/>
                </a:cubicBezTo>
                <a:close/>
                <a:moveTo>
                  <a:pt x="183075" y="0"/>
                </a:moveTo>
                <a:lnTo>
                  <a:pt x="928878" y="0"/>
                </a:lnTo>
                <a:lnTo>
                  <a:pt x="911651" y="41050"/>
                </a:lnTo>
                <a:cubicBezTo>
                  <a:pt x="898174" y="73605"/>
                  <a:pt x="886004" y="107225"/>
                  <a:pt x="872527" y="139780"/>
                </a:cubicBezTo>
                <a:cubicBezTo>
                  <a:pt x="867921" y="153442"/>
                  <a:pt x="864744" y="169357"/>
                  <a:pt x="857763" y="183261"/>
                </a:cubicBezTo>
                <a:cubicBezTo>
                  <a:pt x="837647" y="221289"/>
                  <a:pt x="812299" y="255052"/>
                  <a:pt x="772445" y="275899"/>
                </a:cubicBezTo>
                <a:cubicBezTo>
                  <a:pt x="751924" y="286384"/>
                  <a:pt x="728545" y="292361"/>
                  <a:pt x="706915" y="280170"/>
                </a:cubicBezTo>
                <a:cubicBezTo>
                  <a:pt x="669954" y="258747"/>
                  <a:pt x="634179" y="237201"/>
                  <a:pt x="598284" y="214469"/>
                </a:cubicBezTo>
                <a:cubicBezTo>
                  <a:pt x="586754" y="207248"/>
                  <a:pt x="573455" y="206202"/>
                  <a:pt x="564684" y="214291"/>
                </a:cubicBezTo>
                <a:cubicBezTo>
                  <a:pt x="552592" y="225116"/>
                  <a:pt x="546217" y="244955"/>
                  <a:pt x="550865" y="255276"/>
                </a:cubicBezTo>
                <a:cubicBezTo>
                  <a:pt x="557184" y="270225"/>
                  <a:pt x="563503" y="285173"/>
                  <a:pt x="570888" y="298813"/>
                </a:cubicBezTo>
                <a:cubicBezTo>
                  <a:pt x="578394" y="313640"/>
                  <a:pt x="573667" y="326115"/>
                  <a:pt x="569061" y="339777"/>
                </a:cubicBezTo>
                <a:cubicBezTo>
                  <a:pt x="567049" y="343579"/>
                  <a:pt x="564093" y="349877"/>
                  <a:pt x="565641" y="353318"/>
                </a:cubicBezTo>
                <a:cubicBezTo>
                  <a:pt x="569224" y="364947"/>
                  <a:pt x="575180" y="376334"/>
                  <a:pt x="578762" y="387963"/>
                </a:cubicBezTo>
                <a:cubicBezTo>
                  <a:pt x="580313" y="391403"/>
                  <a:pt x="580796" y="396151"/>
                  <a:pt x="579971" y="399834"/>
                </a:cubicBezTo>
                <a:cubicBezTo>
                  <a:pt x="577377" y="409691"/>
                  <a:pt x="580355" y="415385"/>
                  <a:pt x="585949" y="423212"/>
                </a:cubicBezTo>
                <a:cubicBezTo>
                  <a:pt x="591664" y="432224"/>
                  <a:pt x="604501" y="440513"/>
                  <a:pt x="598708" y="454295"/>
                </a:cubicBezTo>
                <a:cubicBezTo>
                  <a:pt x="590903" y="471880"/>
                  <a:pt x="597342" y="488016"/>
                  <a:pt x="603661" y="502963"/>
                </a:cubicBezTo>
                <a:cubicBezTo>
                  <a:pt x="625717" y="554690"/>
                  <a:pt x="647894" y="607602"/>
                  <a:pt x="661881" y="662548"/>
                </a:cubicBezTo>
                <a:cubicBezTo>
                  <a:pt x="671321" y="696368"/>
                  <a:pt x="679573" y="730308"/>
                  <a:pt x="682010" y="766040"/>
                </a:cubicBezTo>
                <a:cubicBezTo>
                  <a:pt x="684086" y="798212"/>
                  <a:pt x="678918" y="829921"/>
                  <a:pt x="670068" y="860805"/>
                </a:cubicBezTo>
                <a:cubicBezTo>
                  <a:pt x="662285" y="890383"/>
                  <a:pt x="652005" y="919013"/>
                  <a:pt x="657642" y="950823"/>
                </a:cubicBezTo>
                <a:cubicBezTo>
                  <a:pt x="660883" y="970880"/>
                  <a:pt x="659497" y="992610"/>
                  <a:pt x="661550" y="1012789"/>
                </a:cubicBezTo>
                <a:cubicBezTo>
                  <a:pt x="662517" y="1022287"/>
                  <a:pt x="665979" y="1032728"/>
                  <a:pt x="666945" y="1042224"/>
                </a:cubicBezTo>
                <a:cubicBezTo>
                  <a:pt x="671657" y="1088519"/>
                  <a:pt x="676370" y="1134814"/>
                  <a:pt x="681082" y="1181109"/>
                </a:cubicBezTo>
                <a:cubicBezTo>
                  <a:pt x="681565" y="1185856"/>
                  <a:pt x="683236" y="1190484"/>
                  <a:pt x="683719" y="1195232"/>
                </a:cubicBezTo>
                <a:cubicBezTo>
                  <a:pt x="690301" y="1224546"/>
                  <a:pt x="695816" y="1255168"/>
                  <a:pt x="702519" y="1285668"/>
                </a:cubicBezTo>
                <a:cubicBezTo>
                  <a:pt x="709100" y="1314982"/>
                  <a:pt x="714495" y="1344417"/>
                  <a:pt x="723451" y="1373488"/>
                </a:cubicBezTo>
                <a:cubicBezTo>
                  <a:pt x="729187" y="1394492"/>
                  <a:pt x="744178" y="1412156"/>
                  <a:pt x="745286" y="1434831"/>
                </a:cubicBezTo>
                <a:cubicBezTo>
                  <a:pt x="745649" y="1438393"/>
                  <a:pt x="748506" y="1442898"/>
                  <a:pt x="751122" y="1445032"/>
                </a:cubicBezTo>
                <a:cubicBezTo>
                  <a:pt x="764080" y="1454506"/>
                  <a:pt x="759353" y="1466981"/>
                  <a:pt x="757000" y="1479214"/>
                </a:cubicBezTo>
                <a:cubicBezTo>
                  <a:pt x="756176" y="1482895"/>
                  <a:pt x="754406" y="1489073"/>
                  <a:pt x="755955" y="1492514"/>
                </a:cubicBezTo>
                <a:cubicBezTo>
                  <a:pt x="768572" y="1510418"/>
                  <a:pt x="782255" y="1527016"/>
                  <a:pt x="785616" y="1548262"/>
                </a:cubicBezTo>
                <a:cubicBezTo>
                  <a:pt x="785978" y="1551823"/>
                  <a:pt x="788957" y="1557517"/>
                  <a:pt x="788133" y="1561199"/>
                </a:cubicBezTo>
                <a:cubicBezTo>
                  <a:pt x="784009" y="1579608"/>
                  <a:pt x="778579" y="1596952"/>
                  <a:pt x="773148" y="1614296"/>
                </a:cubicBezTo>
                <a:cubicBezTo>
                  <a:pt x="772203" y="1616791"/>
                  <a:pt x="771257" y="1619286"/>
                  <a:pt x="769004" y="1620714"/>
                </a:cubicBezTo>
                <a:cubicBezTo>
                  <a:pt x="746592" y="1636188"/>
                  <a:pt x="726675" y="1652607"/>
                  <a:pt x="696999" y="1655628"/>
                </a:cubicBezTo>
                <a:cubicBezTo>
                  <a:pt x="630646" y="1663581"/>
                  <a:pt x="563225" y="1672843"/>
                  <a:pt x="496005" y="1660495"/>
                </a:cubicBezTo>
                <a:cubicBezTo>
                  <a:pt x="480090" y="1657319"/>
                  <a:pt x="464659" y="1658889"/>
                  <a:pt x="449468" y="1662833"/>
                </a:cubicBezTo>
                <a:cubicBezTo>
                  <a:pt x="391082" y="1678371"/>
                  <a:pt x="331148" y="1690468"/>
                  <a:pt x="282421" y="1730208"/>
                </a:cubicBezTo>
                <a:cubicBezTo>
                  <a:pt x="280168" y="1731638"/>
                  <a:pt x="276727" y="1733188"/>
                  <a:pt x="274353" y="1733429"/>
                </a:cubicBezTo>
                <a:lnTo>
                  <a:pt x="235733" y="1737360"/>
                </a:lnTo>
                <a:lnTo>
                  <a:pt x="66493" y="1737360"/>
                </a:lnTo>
                <a:lnTo>
                  <a:pt x="32374" y="1724477"/>
                </a:lnTo>
                <a:cubicBezTo>
                  <a:pt x="15613" y="1712990"/>
                  <a:pt x="10361" y="1696734"/>
                  <a:pt x="480" y="1682149"/>
                </a:cubicBezTo>
                <a:cubicBezTo>
                  <a:pt x="-948" y="1679894"/>
                  <a:pt x="1064" y="1676092"/>
                  <a:pt x="3197" y="1673477"/>
                </a:cubicBezTo>
                <a:cubicBezTo>
                  <a:pt x="10539" y="1663134"/>
                  <a:pt x="19189" y="1653858"/>
                  <a:pt x="26533" y="1643517"/>
                </a:cubicBezTo>
                <a:cubicBezTo>
                  <a:pt x="43230" y="1619029"/>
                  <a:pt x="68378" y="1606875"/>
                  <a:pt x="97812" y="1601480"/>
                </a:cubicBezTo>
                <a:cubicBezTo>
                  <a:pt x="116684" y="1598360"/>
                  <a:pt x="135677" y="1596427"/>
                  <a:pt x="154549" y="1593306"/>
                </a:cubicBezTo>
                <a:cubicBezTo>
                  <a:pt x="175674" y="1588758"/>
                  <a:pt x="196678" y="1583021"/>
                  <a:pt x="217803" y="1578472"/>
                </a:cubicBezTo>
                <a:cubicBezTo>
                  <a:pt x="234301" y="1575594"/>
                  <a:pt x="250678" y="1571528"/>
                  <a:pt x="266813" y="1565088"/>
                </a:cubicBezTo>
                <a:cubicBezTo>
                  <a:pt x="286390" y="1557100"/>
                  <a:pt x="297777" y="1551143"/>
                  <a:pt x="299042" y="1528226"/>
                </a:cubicBezTo>
                <a:cubicBezTo>
                  <a:pt x="300791" y="1510058"/>
                  <a:pt x="316322" y="1497683"/>
                  <a:pt x="325555" y="1482351"/>
                </a:cubicBezTo>
                <a:cubicBezTo>
                  <a:pt x="334789" y="1467019"/>
                  <a:pt x="345210" y="1451567"/>
                  <a:pt x="353136" y="1435168"/>
                </a:cubicBezTo>
                <a:cubicBezTo>
                  <a:pt x="358104" y="1425068"/>
                  <a:pt x="361665" y="1424706"/>
                  <a:pt x="369513" y="1431102"/>
                </a:cubicBezTo>
                <a:cubicBezTo>
                  <a:pt x="373435" y="1434301"/>
                  <a:pt x="377360" y="1437499"/>
                  <a:pt x="380920" y="1437137"/>
                </a:cubicBezTo>
                <a:cubicBezTo>
                  <a:pt x="413333" y="1437437"/>
                  <a:pt x="446066" y="1417314"/>
                  <a:pt x="449443" y="1379791"/>
                </a:cubicBezTo>
                <a:cubicBezTo>
                  <a:pt x="448959" y="1375042"/>
                  <a:pt x="450729" y="1368865"/>
                  <a:pt x="454049" y="1366129"/>
                </a:cubicBezTo>
                <a:cubicBezTo>
                  <a:pt x="466019" y="1354117"/>
                  <a:pt x="468130" y="1339509"/>
                  <a:pt x="464186" y="1324319"/>
                </a:cubicBezTo>
                <a:cubicBezTo>
                  <a:pt x="461669" y="1311384"/>
                  <a:pt x="457845" y="1297379"/>
                  <a:pt x="454142" y="1284564"/>
                </a:cubicBezTo>
                <a:cubicBezTo>
                  <a:pt x="446373" y="1255371"/>
                  <a:pt x="438604" y="1226178"/>
                  <a:pt x="430835" y="1196985"/>
                </a:cubicBezTo>
                <a:cubicBezTo>
                  <a:pt x="427253" y="1185356"/>
                  <a:pt x="424738" y="1172420"/>
                  <a:pt x="411438" y="1171375"/>
                </a:cubicBezTo>
                <a:cubicBezTo>
                  <a:pt x="392083" y="1169748"/>
                  <a:pt x="386006" y="1157173"/>
                  <a:pt x="379807" y="1143411"/>
                </a:cubicBezTo>
                <a:cubicBezTo>
                  <a:pt x="360971" y="1099754"/>
                  <a:pt x="339761" y="1056337"/>
                  <a:pt x="320926" y="1012680"/>
                </a:cubicBezTo>
                <a:cubicBezTo>
                  <a:pt x="313420" y="997853"/>
                  <a:pt x="308288" y="982783"/>
                  <a:pt x="304222" y="966406"/>
                </a:cubicBezTo>
                <a:cubicBezTo>
                  <a:pt x="295267" y="937333"/>
                  <a:pt x="288806" y="909208"/>
                  <a:pt x="281037" y="880015"/>
                </a:cubicBezTo>
                <a:cubicBezTo>
                  <a:pt x="275180" y="857824"/>
                  <a:pt x="267070" y="837060"/>
                  <a:pt x="261213" y="814869"/>
                </a:cubicBezTo>
                <a:cubicBezTo>
                  <a:pt x="253687" y="788051"/>
                  <a:pt x="248533" y="760990"/>
                  <a:pt x="239939" y="735479"/>
                </a:cubicBezTo>
                <a:cubicBezTo>
                  <a:pt x="233258" y="716969"/>
                  <a:pt x="235370" y="702362"/>
                  <a:pt x="246977" y="686789"/>
                </a:cubicBezTo>
                <a:cubicBezTo>
                  <a:pt x="250176" y="682864"/>
                  <a:pt x="250638" y="675622"/>
                  <a:pt x="251221" y="669566"/>
                </a:cubicBezTo>
                <a:cubicBezTo>
                  <a:pt x="251740" y="627535"/>
                  <a:pt x="234454" y="587318"/>
                  <a:pt x="227850" y="546013"/>
                </a:cubicBezTo>
                <a:cubicBezTo>
                  <a:pt x="226302" y="542573"/>
                  <a:pt x="224752" y="539133"/>
                  <a:pt x="223203" y="535693"/>
                </a:cubicBezTo>
                <a:cubicBezTo>
                  <a:pt x="219862" y="526438"/>
                  <a:pt x="216521" y="517183"/>
                  <a:pt x="213180" y="507928"/>
                </a:cubicBezTo>
                <a:cubicBezTo>
                  <a:pt x="211389" y="502113"/>
                  <a:pt x="210785" y="496179"/>
                  <a:pt x="210180" y="490243"/>
                </a:cubicBezTo>
                <a:cubicBezTo>
                  <a:pt x="206457" y="465436"/>
                  <a:pt x="203799" y="439321"/>
                  <a:pt x="200074" y="414515"/>
                </a:cubicBezTo>
                <a:cubicBezTo>
                  <a:pt x="197075" y="396829"/>
                  <a:pt x="189689" y="383189"/>
                  <a:pt x="178622" y="368724"/>
                </a:cubicBezTo>
                <a:cubicBezTo>
                  <a:pt x="167555" y="354259"/>
                  <a:pt x="158258" y="333617"/>
                  <a:pt x="157633" y="315690"/>
                </a:cubicBezTo>
                <a:cubicBezTo>
                  <a:pt x="155557" y="283520"/>
                  <a:pt x="160726" y="251810"/>
                  <a:pt x="157464" y="219760"/>
                </a:cubicBezTo>
                <a:cubicBezTo>
                  <a:pt x="153718" y="182962"/>
                  <a:pt x="146290" y="145339"/>
                  <a:pt x="149667" y="107816"/>
                </a:cubicBezTo>
                <a:cubicBezTo>
                  <a:pt x="151174" y="87273"/>
                  <a:pt x="154110" y="68984"/>
                  <a:pt x="165596" y="52224"/>
                </a:cubicBezTo>
                <a:cubicBezTo>
                  <a:pt x="172819" y="40695"/>
                  <a:pt x="180986" y="26670"/>
                  <a:pt x="183217" y="1325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8" name="Google Shape;408;g21945cc6645_0_67"/>
          <p:cNvSpPr txBox="1"/>
          <p:nvPr>
            <p:ph idx="1" type="body"/>
          </p:nvPr>
        </p:nvSpPr>
        <p:spPr>
          <a:xfrm>
            <a:off x="0" y="287348"/>
            <a:ext cx="11780100" cy="554100"/>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chemeClr val="dk1"/>
              </a:buClr>
              <a:buSzPts val="5400"/>
              <a:buFont typeface="Arial"/>
              <a:buNone/>
            </a:pPr>
            <a:r>
              <a:rPr lang="en-US" sz="4100">
                <a:solidFill>
                  <a:schemeClr val="dk1"/>
                </a:solidFill>
                <a:latin typeface="Georgia"/>
                <a:ea typeface="Georgia"/>
                <a:cs typeface="Georgia"/>
                <a:sym typeface="Georgia"/>
              </a:rPr>
              <a:t>Data Cleaning and Preprocessing</a:t>
            </a:r>
            <a:endParaRPr sz="100">
              <a:latin typeface="Georgia"/>
              <a:ea typeface="Georgia"/>
              <a:cs typeface="Georgia"/>
              <a:sym typeface="Georgia"/>
            </a:endParaRPr>
          </a:p>
        </p:txBody>
      </p:sp>
      <p:grpSp>
        <p:nvGrpSpPr>
          <p:cNvPr id="409" name="Google Shape;409;g21945cc6645_0_67"/>
          <p:cNvGrpSpPr/>
          <p:nvPr/>
        </p:nvGrpSpPr>
        <p:grpSpPr>
          <a:xfrm>
            <a:off x="-9525" y="6378203"/>
            <a:ext cx="12272462" cy="488677"/>
            <a:chOff x="-10633" y="6411432"/>
            <a:chExt cx="11101277" cy="446199"/>
          </a:xfrm>
        </p:grpSpPr>
        <p:sp>
          <p:nvSpPr>
            <p:cNvPr id="410" name="Google Shape;410;g21945cc6645_0_67"/>
            <p:cNvSpPr/>
            <p:nvPr/>
          </p:nvSpPr>
          <p:spPr>
            <a:xfrm>
              <a:off x="-10633" y="6411432"/>
              <a:ext cx="5600700" cy="446199"/>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11" name="Google Shape;411;g21945cc6645_0_67"/>
            <p:cNvSpPr/>
            <p:nvPr/>
          </p:nvSpPr>
          <p:spPr>
            <a:xfrm>
              <a:off x="5489944" y="6411432"/>
              <a:ext cx="5600700" cy="446199"/>
            </a:xfrm>
            <a:custGeom>
              <a:rect b="b" l="l" r="r" t="t"/>
              <a:pathLst>
                <a:path extrusionOk="0" h="514350" w="6400800">
                  <a:moveTo>
                    <a:pt x="7144" y="511016"/>
                  </a:moveTo>
                  <a:lnTo>
                    <a:pt x="6354604" y="511016"/>
                  </a:lnTo>
                  <a:lnTo>
                    <a:pt x="6354604" y="409099"/>
                  </a:lnTo>
                  <a:cubicBezTo>
                    <a:pt x="6346031" y="411004"/>
                    <a:pt x="6337459" y="413861"/>
                    <a:pt x="6327934" y="415766"/>
                  </a:cubicBezTo>
                  <a:cubicBezTo>
                    <a:pt x="6327934" y="411956"/>
                    <a:pt x="6327934" y="408146"/>
                    <a:pt x="6327934" y="404336"/>
                  </a:cubicBezTo>
                  <a:cubicBezTo>
                    <a:pt x="6328887" y="396716"/>
                    <a:pt x="6327934" y="389096"/>
                    <a:pt x="6328887" y="383381"/>
                  </a:cubicBezTo>
                  <a:cubicBezTo>
                    <a:pt x="6329839" y="371951"/>
                    <a:pt x="6329839" y="365284"/>
                    <a:pt x="6329839" y="365284"/>
                  </a:cubicBezTo>
                  <a:cubicBezTo>
                    <a:pt x="6329839" y="365284"/>
                    <a:pt x="6327934" y="371951"/>
                    <a:pt x="6324124" y="383381"/>
                  </a:cubicBezTo>
                  <a:cubicBezTo>
                    <a:pt x="6322219" y="389096"/>
                    <a:pt x="6321267" y="395764"/>
                    <a:pt x="6319362" y="404336"/>
                  </a:cubicBezTo>
                  <a:cubicBezTo>
                    <a:pt x="6318409" y="409099"/>
                    <a:pt x="6317456" y="413861"/>
                    <a:pt x="6316504" y="419576"/>
                  </a:cubicBezTo>
                  <a:cubicBezTo>
                    <a:pt x="6311742" y="420529"/>
                    <a:pt x="6306979" y="421481"/>
                    <a:pt x="6303169" y="423386"/>
                  </a:cubicBezTo>
                  <a:cubicBezTo>
                    <a:pt x="6303169" y="416719"/>
                    <a:pt x="6303169" y="411004"/>
                    <a:pt x="6304121" y="405289"/>
                  </a:cubicBezTo>
                  <a:cubicBezTo>
                    <a:pt x="6308884" y="390049"/>
                    <a:pt x="6314599" y="373856"/>
                    <a:pt x="6319362" y="358616"/>
                  </a:cubicBezTo>
                  <a:cubicBezTo>
                    <a:pt x="6320314" y="355759"/>
                    <a:pt x="6321267" y="352901"/>
                    <a:pt x="6322219" y="349091"/>
                  </a:cubicBezTo>
                  <a:cubicBezTo>
                    <a:pt x="6326029" y="336709"/>
                    <a:pt x="6330792" y="325279"/>
                    <a:pt x="6334601" y="312896"/>
                  </a:cubicBezTo>
                  <a:cubicBezTo>
                    <a:pt x="6340317" y="297656"/>
                    <a:pt x="6345079" y="283369"/>
                    <a:pt x="6349842" y="269081"/>
                  </a:cubicBezTo>
                  <a:cubicBezTo>
                    <a:pt x="6354604" y="254794"/>
                    <a:pt x="6359367" y="240506"/>
                    <a:pt x="6363176" y="228124"/>
                  </a:cubicBezTo>
                  <a:cubicBezTo>
                    <a:pt x="6367939" y="214789"/>
                    <a:pt x="6371749" y="202406"/>
                    <a:pt x="6375559" y="190976"/>
                  </a:cubicBezTo>
                  <a:cubicBezTo>
                    <a:pt x="6383179" y="168116"/>
                    <a:pt x="6388894" y="149066"/>
                    <a:pt x="6393656" y="134779"/>
                  </a:cubicBezTo>
                  <a:cubicBezTo>
                    <a:pt x="6397467" y="121444"/>
                    <a:pt x="6400324" y="113824"/>
                    <a:pt x="6400324" y="113824"/>
                  </a:cubicBezTo>
                  <a:cubicBezTo>
                    <a:pt x="6400324" y="113824"/>
                    <a:pt x="6396514" y="121444"/>
                    <a:pt x="6389846" y="133826"/>
                  </a:cubicBezTo>
                  <a:cubicBezTo>
                    <a:pt x="6386989" y="139541"/>
                    <a:pt x="6384131" y="146209"/>
                    <a:pt x="6380321" y="153829"/>
                  </a:cubicBezTo>
                  <a:cubicBezTo>
                    <a:pt x="6385084" y="136684"/>
                    <a:pt x="6389846" y="121444"/>
                    <a:pt x="6392704" y="110966"/>
                  </a:cubicBezTo>
                  <a:cubicBezTo>
                    <a:pt x="6396514" y="95726"/>
                    <a:pt x="6399371" y="87154"/>
                    <a:pt x="6399371" y="87154"/>
                  </a:cubicBezTo>
                  <a:cubicBezTo>
                    <a:pt x="6399371" y="87154"/>
                    <a:pt x="6395562" y="95726"/>
                    <a:pt x="6388894" y="109061"/>
                  </a:cubicBezTo>
                  <a:cubicBezTo>
                    <a:pt x="6386037" y="115729"/>
                    <a:pt x="6382226" y="125254"/>
                    <a:pt x="6377464" y="134779"/>
                  </a:cubicBezTo>
                  <a:cubicBezTo>
                    <a:pt x="6372701" y="144304"/>
                    <a:pt x="6367939" y="155734"/>
                    <a:pt x="6364129" y="168116"/>
                  </a:cubicBezTo>
                  <a:cubicBezTo>
                    <a:pt x="6354604" y="192881"/>
                    <a:pt x="6343174" y="222409"/>
                    <a:pt x="6332696" y="253841"/>
                  </a:cubicBezTo>
                  <a:cubicBezTo>
                    <a:pt x="6326981" y="270034"/>
                    <a:pt x="6321267" y="286226"/>
                    <a:pt x="6316504" y="302419"/>
                  </a:cubicBezTo>
                  <a:cubicBezTo>
                    <a:pt x="6315551" y="304324"/>
                    <a:pt x="6315551" y="306229"/>
                    <a:pt x="6314599" y="308134"/>
                  </a:cubicBezTo>
                  <a:cubicBezTo>
                    <a:pt x="6315551" y="300514"/>
                    <a:pt x="6316504" y="293846"/>
                    <a:pt x="6317456" y="287179"/>
                  </a:cubicBezTo>
                  <a:cubicBezTo>
                    <a:pt x="6318409" y="279559"/>
                    <a:pt x="6319362" y="272891"/>
                    <a:pt x="6319362" y="267176"/>
                  </a:cubicBezTo>
                  <a:cubicBezTo>
                    <a:pt x="6320314" y="256699"/>
                    <a:pt x="6320314" y="250031"/>
                    <a:pt x="6320314" y="250031"/>
                  </a:cubicBezTo>
                  <a:cubicBezTo>
                    <a:pt x="6320314" y="250031"/>
                    <a:pt x="6318409" y="255746"/>
                    <a:pt x="6314599" y="266224"/>
                  </a:cubicBezTo>
                  <a:cubicBezTo>
                    <a:pt x="6311742" y="276701"/>
                    <a:pt x="6306979" y="291941"/>
                    <a:pt x="6302217" y="310039"/>
                  </a:cubicBezTo>
                  <a:cubicBezTo>
                    <a:pt x="6299359" y="318611"/>
                    <a:pt x="6296501" y="329089"/>
                    <a:pt x="6293644" y="339566"/>
                  </a:cubicBezTo>
                  <a:cubicBezTo>
                    <a:pt x="6291739" y="347186"/>
                    <a:pt x="6288881" y="354806"/>
                    <a:pt x="6286976" y="362426"/>
                  </a:cubicBezTo>
                  <a:cubicBezTo>
                    <a:pt x="6286024" y="352901"/>
                    <a:pt x="6285071" y="343376"/>
                    <a:pt x="6284119" y="335756"/>
                  </a:cubicBezTo>
                  <a:cubicBezTo>
                    <a:pt x="6286024" y="330041"/>
                    <a:pt x="6286976" y="324326"/>
                    <a:pt x="6288881" y="318611"/>
                  </a:cubicBezTo>
                  <a:cubicBezTo>
                    <a:pt x="6293644" y="303371"/>
                    <a:pt x="6298406" y="289084"/>
                    <a:pt x="6302217" y="274796"/>
                  </a:cubicBezTo>
                  <a:cubicBezTo>
                    <a:pt x="6304121" y="268129"/>
                    <a:pt x="6306026" y="261461"/>
                    <a:pt x="6307931" y="255746"/>
                  </a:cubicBezTo>
                  <a:cubicBezTo>
                    <a:pt x="6309837" y="250031"/>
                    <a:pt x="6311742" y="244316"/>
                    <a:pt x="6313646" y="238601"/>
                  </a:cubicBezTo>
                  <a:cubicBezTo>
                    <a:pt x="6317456" y="228124"/>
                    <a:pt x="6320314" y="218599"/>
                    <a:pt x="6323171" y="210026"/>
                  </a:cubicBezTo>
                  <a:cubicBezTo>
                    <a:pt x="6327934" y="193834"/>
                    <a:pt x="6330792" y="185261"/>
                    <a:pt x="6330792" y="185261"/>
                  </a:cubicBezTo>
                  <a:cubicBezTo>
                    <a:pt x="6330792" y="185261"/>
                    <a:pt x="6326981" y="193834"/>
                    <a:pt x="6319362" y="208121"/>
                  </a:cubicBezTo>
                  <a:cubicBezTo>
                    <a:pt x="6315551" y="215741"/>
                    <a:pt x="6311742" y="224314"/>
                    <a:pt x="6306026" y="234791"/>
                  </a:cubicBezTo>
                  <a:cubicBezTo>
                    <a:pt x="6303169" y="239554"/>
                    <a:pt x="6301264" y="245269"/>
                    <a:pt x="6298406" y="250984"/>
                  </a:cubicBezTo>
                  <a:cubicBezTo>
                    <a:pt x="6295549" y="256699"/>
                    <a:pt x="6293644" y="263366"/>
                    <a:pt x="6290787" y="270034"/>
                  </a:cubicBezTo>
                  <a:cubicBezTo>
                    <a:pt x="6286976" y="279559"/>
                    <a:pt x="6282214" y="290036"/>
                    <a:pt x="6278404" y="301466"/>
                  </a:cubicBezTo>
                  <a:cubicBezTo>
                    <a:pt x="6277451" y="295751"/>
                    <a:pt x="6277451" y="292894"/>
                    <a:pt x="6277451" y="292894"/>
                  </a:cubicBezTo>
                  <a:cubicBezTo>
                    <a:pt x="6277451" y="292894"/>
                    <a:pt x="6277451" y="297656"/>
                    <a:pt x="6276499" y="306229"/>
                  </a:cubicBezTo>
                  <a:cubicBezTo>
                    <a:pt x="6275546" y="308134"/>
                    <a:pt x="6274594" y="310991"/>
                    <a:pt x="6273642" y="312896"/>
                  </a:cubicBezTo>
                  <a:cubicBezTo>
                    <a:pt x="6272689" y="315754"/>
                    <a:pt x="6271737" y="319564"/>
                    <a:pt x="6269831" y="322421"/>
                  </a:cubicBezTo>
                  <a:cubicBezTo>
                    <a:pt x="6270784" y="314801"/>
                    <a:pt x="6272689" y="308134"/>
                    <a:pt x="6273642" y="300514"/>
                  </a:cubicBezTo>
                  <a:cubicBezTo>
                    <a:pt x="6277451" y="283369"/>
                    <a:pt x="6280309" y="267176"/>
                    <a:pt x="6283167" y="252889"/>
                  </a:cubicBezTo>
                  <a:cubicBezTo>
                    <a:pt x="6285071" y="245269"/>
                    <a:pt x="6286024" y="238601"/>
                    <a:pt x="6287929" y="231934"/>
                  </a:cubicBezTo>
                  <a:cubicBezTo>
                    <a:pt x="6289834" y="225266"/>
                    <a:pt x="6290787" y="218599"/>
                    <a:pt x="6292692" y="212884"/>
                  </a:cubicBezTo>
                  <a:cubicBezTo>
                    <a:pt x="6295549" y="200501"/>
                    <a:pt x="6298406" y="190024"/>
                    <a:pt x="6300312" y="181451"/>
                  </a:cubicBezTo>
                  <a:cubicBezTo>
                    <a:pt x="6304121" y="164306"/>
                    <a:pt x="6306026" y="153829"/>
                    <a:pt x="6306026" y="153829"/>
                  </a:cubicBezTo>
                  <a:cubicBezTo>
                    <a:pt x="6306026" y="153829"/>
                    <a:pt x="6302217" y="163354"/>
                    <a:pt x="6296501" y="180499"/>
                  </a:cubicBezTo>
                  <a:cubicBezTo>
                    <a:pt x="6293644" y="189071"/>
                    <a:pt x="6289834" y="199549"/>
                    <a:pt x="6286024" y="210979"/>
                  </a:cubicBezTo>
                  <a:cubicBezTo>
                    <a:pt x="6284119" y="216694"/>
                    <a:pt x="6282214" y="223361"/>
                    <a:pt x="6279356" y="230029"/>
                  </a:cubicBezTo>
                  <a:cubicBezTo>
                    <a:pt x="6277451" y="236696"/>
                    <a:pt x="6275546" y="243364"/>
                    <a:pt x="6273642" y="250984"/>
                  </a:cubicBezTo>
                  <a:cubicBezTo>
                    <a:pt x="6269831" y="265271"/>
                    <a:pt x="6265069" y="281464"/>
                    <a:pt x="6260306" y="298609"/>
                  </a:cubicBezTo>
                  <a:cubicBezTo>
                    <a:pt x="6255544" y="315754"/>
                    <a:pt x="6251734" y="333851"/>
                    <a:pt x="6246971" y="351949"/>
                  </a:cubicBezTo>
                  <a:cubicBezTo>
                    <a:pt x="6244114" y="366236"/>
                    <a:pt x="6240304" y="381476"/>
                    <a:pt x="6236494" y="396716"/>
                  </a:cubicBezTo>
                  <a:cubicBezTo>
                    <a:pt x="6236494" y="395764"/>
                    <a:pt x="6235542" y="395764"/>
                    <a:pt x="6235542" y="394811"/>
                  </a:cubicBezTo>
                  <a:cubicBezTo>
                    <a:pt x="6235542" y="379571"/>
                    <a:pt x="6234589" y="370046"/>
                    <a:pt x="6234589" y="370046"/>
                  </a:cubicBezTo>
                  <a:cubicBezTo>
                    <a:pt x="6234589" y="370046"/>
                    <a:pt x="6233637" y="376714"/>
                    <a:pt x="6230779" y="389096"/>
                  </a:cubicBezTo>
                  <a:cubicBezTo>
                    <a:pt x="6229826" y="387191"/>
                    <a:pt x="6228874" y="386239"/>
                    <a:pt x="6227921" y="384334"/>
                  </a:cubicBezTo>
                  <a:cubicBezTo>
                    <a:pt x="6224112" y="378619"/>
                    <a:pt x="6220301" y="372904"/>
                    <a:pt x="6216492" y="367189"/>
                  </a:cubicBezTo>
                  <a:cubicBezTo>
                    <a:pt x="6218396" y="360521"/>
                    <a:pt x="6220301" y="354806"/>
                    <a:pt x="6223159" y="348139"/>
                  </a:cubicBezTo>
                  <a:cubicBezTo>
                    <a:pt x="6227921" y="334804"/>
                    <a:pt x="6232684" y="322421"/>
                    <a:pt x="6236494" y="310991"/>
                  </a:cubicBezTo>
                  <a:cubicBezTo>
                    <a:pt x="6240304" y="299561"/>
                    <a:pt x="6244114" y="289084"/>
                    <a:pt x="6247924" y="279559"/>
                  </a:cubicBezTo>
                  <a:cubicBezTo>
                    <a:pt x="6251734" y="270034"/>
                    <a:pt x="6254592" y="262414"/>
                    <a:pt x="6256496" y="254794"/>
                  </a:cubicBezTo>
                  <a:cubicBezTo>
                    <a:pt x="6261259" y="241459"/>
                    <a:pt x="6264117" y="233839"/>
                    <a:pt x="6264117" y="233839"/>
                  </a:cubicBezTo>
                  <a:cubicBezTo>
                    <a:pt x="6264117" y="233839"/>
                    <a:pt x="6260306" y="241459"/>
                    <a:pt x="6252687" y="253841"/>
                  </a:cubicBezTo>
                  <a:cubicBezTo>
                    <a:pt x="6248876" y="260509"/>
                    <a:pt x="6245067" y="268129"/>
                    <a:pt x="6240304" y="276701"/>
                  </a:cubicBezTo>
                  <a:cubicBezTo>
                    <a:pt x="6235542" y="285274"/>
                    <a:pt x="6230779" y="295751"/>
                    <a:pt x="6225064" y="307181"/>
                  </a:cubicBezTo>
                  <a:cubicBezTo>
                    <a:pt x="6220301" y="318611"/>
                    <a:pt x="6214587" y="330994"/>
                    <a:pt x="6208871" y="343376"/>
                  </a:cubicBezTo>
                  <a:cubicBezTo>
                    <a:pt x="6207919" y="346234"/>
                    <a:pt x="6206014" y="349091"/>
                    <a:pt x="6205062" y="351949"/>
                  </a:cubicBezTo>
                  <a:cubicBezTo>
                    <a:pt x="6205062" y="351949"/>
                    <a:pt x="6204109" y="350996"/>
                    <a:pt x="6204109" y="350996"/>
                  </a:cubicBezTo>
                  <a:cubicBezTo>
                    <a:pt x="6206967" y="340519"/>
                    <a:pt x="6208871" y="330041"/>
                    <a:pt x="6210776" y="320516"/>
                  </a:cubicBezTo>
                  <a:cubicBezTo>
                    <a:pt x="6214587" y="298609"/>
                    <a:pt x="6219349" y="280511"/>
                    <a:pt x="6222206" y="268129"/>
                  </a:cubicBezTo>
                  <a:cubicBezTo>
                    <a:pt x="6225064" y="255746"/>
                    <a:pt x="6226017" y="248126"/>
                    <a:pt x="6226017" y="248126"/>
                  </a:cubicBezTo>
                  <a:cubicBezTo>
                    <a:pt x="6226017" y="248126"/>
                    <a:pt x="6223159" y="254794"/>
                    <a:pt x="6218396" y="267176"/>
                  </a:cubicBezTo>
                  <a:cubicBezTo>
                    <a:pt x="6216492" y="272891"/>
                    <a:pt x="6213634" y="280511"/>
                    <a:pt x="6209824" y="289084"/>
                  </a:cubicBezTo>
                  <a:cubicBezTo>
                    <a:pt x="6206967" y="297656"/>
                    <a:pt x="6203156" y="307181"/>
                    <a:pt x="6199346" y="317659"/>
                  </a:cubicBezTo>
                  <a:cubicBezTo>
                    <a:pt x="6197442" y="323374"/>
                    <a:pt x="6195537" y="330041"/>
                    <a:pt x="6193631" y="335756"/>
                  </a:cubicBezTo>
                  <a:cubicBezTo>
                    <a:pt x="6190774" y="330994"/>
                    <a:pt x="6186964" y="326231"/>
                    <a:pt x="6184106" y="322421"/>
                  </a:cubicBezTo>
                  <a:cubicBezTo>
                    <a:pt x="6183154" y="321469"/>
                    <a:pt x="6182201" y="320516"/>
                    <a:pt x="6181249" y="318611"/>
                  </a:cubicBezTo>
                  <a:cubicBezTo>
                    <a:pt x="6182201" y="312896"/>
                    <a:pt x="6183154" y="307181"/>
                    <a:pt x="6184106" y="302419"/>
                  </a:cubicBezTo>
                  <a:cubicBezTo>
                    <a:pt x="6186012" y="291941"/>
                    <a:pt x="6186964" y="282416"/>
                    <a:pt x="6189821" y="274796"/>
                  </a:cubicBezTo>
                  <a:cubicBezTo>
                    <a:pt x="6193631" y="259556"/>
                    <a:pt x="6195537" y="250984"/>
                    <a:pt x="6195537" y="250984"/>
                  </a:cubicBezTo>
                  <a:cubicBezTo>
                    <a:pt x="6195537" y="250984"/>
                    <a:pt x="6191726" y="259556"/>
                    <a:pt x="6186012" y="273844"/>
                  </a:cubicBezTo>
                  <a:cubicBezTo>
                    <a:pt x="6183154" y="280511"/>
                    <a:pt x="6180296" y="290036"/>
                    <a:pt x="6176487" y="300514"/>
                  </a:cubicBezTo>
                  <a:cubicBezTo>
                    <a:pt x="6175534" y="303371"/>
                    <a:pt x="6174581" y="306229"/>
                    <a:pt x="6173629" y="309086"/>
                  </a:cubicBezTo>
                  <a:cubicBezTo>
                    <a:pt x="6173629" y="309086"/>
                    <a:pt x="6172676" y="308134"/>
                    <a:pt x="6172676" y="308134"/>
                  </a:cubicBezTo>
                  <a:cubicBezTo>
                    <a:pt x="6173629" y="303371"/>
                    <a:pt x="6174581" y="298609"/>
                    <a:pt x="6174581" y="294799"/>
                  </a:cubicBezTo>
                  <a:cubicBezTo>
                    <a:pt x="6176487" y="283369"/>
                    <a:pt x="6178392" y="272891"/>
                    <a:pt x="6180296" y="263366"/>
                  </a:cubicBezTo>
                  <a:cubicBezTo>
                    <a:pt x="6182201" y="253841"/>
                    <a:pt x="6184106" y="244316"/>
                    <a:pt x="6185059" y="236696"/>
                  </a:cubicBezTo>
                  <a:cubicBezTo>
                    <a:pt x="6186964" y="229076"/>
                    <a:pt x="6187917" y="221456"/>
                    <a:pt x="6188869" y="215741"/>
                  </a:cubicBezTo>
                  <a:cubicBezTo>
                    <a:pt x="6190774" y="204311"/>
                    <a:pt x="6192679" y="197644"/>
                    <a:pt x="6192679" y="197644"/>
                  </a:cubicBezTo>
                  <a:cubicBezTo>
                    <a:pt x="6192679" y="197644"/>
                    <a:pt x="6189821" y="203359"/>
                    <a:pt x="6185059" y="214789"/>
                  </a:cubicBezTo>
                  <a:cubicBezTo>
                    <a:pt x="6180296" y="225266"/>
                    <a:pt x="6174581" y="241459"/>
                    <a:pt x="6168867" y="260509"/>
                  </a:cubicBezTo>
                  <a:cubicBezTo>
                    <a:pt x="6166962" y="267176"/>
                    <a:pt x="6165056" y="273844"/>
                    <a:pt x="6163151" y="280511"/>
                  </a:cubicBezTo>
                  <a:cubicBezTo>
                    <a:pt x="6161246" y="270034"/>
                    <a:pt x="6160294" y="261461"/>
                    <a:pt x="6159342" y="253841"/>
                  </a:cubicBezTo>
                  <a:cubicBezTo>
                    <a:pt x="6156484" y="235744"/>
                    <a:pt x="6154579" y="225266"/>
                    <a:pt x="6154579" y="225266"/>
                  </a:cubicBezTo>
                  <a:cubicBezTo>
                    <a:pt x="6154579" y="225266"/>
                    <a:pt x="6155531" y="248126"/>
                    <a:pt x="6156484" y="285274"/>
                  </a:cubicBezTo>
                  <a:cubicBezTo>
                    <a:pt x="6151721" y="278606"/>
                    <a:pt x="6146959" y="272891"/>
                    <a:pt x="6143149" y="268129"/>
                  </a:cubicBezTo>
                  <a:cubicBezTo>
                    <a:pt x="6143149" y="268129"/>
                    <a:pt x="6143149" y="267176"/>
                    <a:pt x="6143149" y="267176"/>
                  </a:cubicBezTo>
                  <a:cubicBezTo>
                    <a:pt x="6144101" y="263366"/>
                    <a:pt x="6145054" y="259556"/>
                    <a:pt x="6146006" y="256699"/>
                  </a:cubicBezTo>
                  <a:cubicBezTo>
                    <a:pt x="6156484" y="210026"/>
                    <a:pt x="6161246" y="178594"/>
                    <a:pt x="6161246" y="178594"/>
                  </a:cubicBezTo>
                  <a:cubicBezTo>
                    <a:pt x="6161246" y="178594"/>
                    <a:pt x="6158389" y="186214"/>
                    <a:pt x="6152674" y="200501"/>
                  </a:cubicBezTo>
                  <a:cubicBezTo>
                    <a:pt x="6152674" y="199549"/>
                    <a:pt x="6152674" y="198596"/>
                    <a:pt x="6152674" y="197644"/>
                  </a:cubicBezTo>
                  <a:cubicBezTo>
                    <a:pt x="6154579" y="188119"/>
                    <a:pt x="6155531" y="179546"/>
                    <a:pt x="6156484" y="172879"/>
                  </a:cubicBezTo>
                  <a:cubicBezTo>
                    <a:pt x="6158389" y="158591"/>
                    <a:pt x="6160294" y="150971"/>
                    <a:pt x="6160294" y="150971"/>
                  </a:cubicBezTo>
                  <a:cubicBezTo>
                    <a:pt x="6160294" y="150971"/>
                    <a:pt x="6157437" y="158591"/>
                    <a:pt x="6152674" y="171926"/>
                  </a:cubicBezTo>
                  <a:cubicBezTo>
                    <a:pt x="6150769" y="178594"/>
                    <a:pt x="6147912" y="187166"/>
                    <a:pt x="6145054" y="196691"/>
                  </a:cubicBezTo>
                  <a:cubicBezTo>
                    <a:pt x="6143149" y="204311"/>
                    <a:pt x="6140292" y="211931"/>
                    <a:pt x="6138387" y="220504"/>
                  </a:cubicBezTo>
                  <a:cubicBezTo>
                    <a:pt x="6136481" y="209074"/>
                    <a:pt x="6135529" y="202406"/>
                    <a:pt x="6135529" y="202406"/>
                  </a:cubicBezTo>
                  <a:cubicBezTo>
                    <a:pt x="6135529" y="202406"/>
                    <a:pt x="6135529" y="209074"/>
                    <a:pt x="6134576" y="221456"/>
                  </a:cubicBezTo>
                  <a:cubicBezTo>
                    <a:pt x="6134576" y="227171"/>
                    <a:pt x="6132671" y="234791"/>
                    <a:pt x="6132671" y="242411"/>
                  </a:cubicBezTo>
                  <a:cubicBezTo>
                    <a:pt x="6132671" y="244316"/>
                    <a:pt x="6131719" y="246221"/>
                    <a:pt x="6131719" y="249079"/>
                  </a:cubicBezTo>
                  <a:cubicBezTo>
                    <a:pt x="6131719" y="250984"/>
                    <a:pt x="6130767" y="251936"/>
                    <a:pt x="6130767" y="253841"/>
                  </a:cubicBezTo>
                  <a:cubicBezTo>
                    <a:pt x="6129814" y="252889"/>
                    <a:pt x="6129814" y="251936"/>
                    <a:pt x="6129814" y="251936"/>
                  </a:cubicBezTo>
                  <a:cubicBezTo>
                    <a:pt x="6129814" y="251936"/>
                    <a:pt x="6129814" y="252889"/>
                    <a:pt x="6130767" y="254794"/>
                  </a:cubicBezTo>
                  <a:cubicBezTo>
                    <a:pt x="6130767" y="256699"/>
                    <a:pt x="6129814" y="258604"/>
                    <a:pt x="6129814" y="261461"/>
                  </a:cubicBezTo>
                  <a:cubicBezTo>
                    <a:pt x="6129814" y="250031"/>
                    <a:pt x="6129814" y="243364"/>
                    <a:pt x="6129814" y="243364"/>
                  </a:cubicBezTo>
                  <a:cubicBezTo>
                    <a:pt x="6129814" y="243364"/>
                    <a:pt x="6127909" y="254794"/>
                    <a:pt x="6126004" y="274796"/>
                  </a:cubicBezTo>
                  <a:cubicBezTo>
                    <a:pt x="6126004" y="276701"/>
                    <a:pt x="6126004" y="279559"/>
                    <a:pt x="6125051" y="281464"/>
                  </a:cubicBezTo>
                  <a:cubicBezTo>
                    <a:pt x="6124099" y="275749"/>
                    <a:pt x="6123146" y="270986"/>
                    <a:pt x="6122194" y="267176"/>
                  </a:cubicBezTo>
                  <a:cubicBezTo>
                    <a:pt x="6119337" y="251936"/>
                    <a:pt x="6117431" y="243364"/>
                    <a:pt x="6117431" y="243364"/>
                  </a:cubicBezTo>
                  <a:cubicBezTo>
                    <a:pt x="6117431" y="243364"/>
                    <a:pt x="6117431" y="251936"/>
                    <a:pt x="6118384" y="267176"/>
                  </a:cubicBezTo>
                  <a:cubicBezTo>
                    <a:pt x="6118384" y="275749"/>
                    <a:pt x="6119337" y="287179"/>
                    <a:pt x="6119337" y="300514"/>
                  </a:cubicBezTo>
                  <a:cubicBezTo>
                    <a:pt x="6117431" y="306229"/>
                    <a:pt x="6115526" y="311944"/>
                    <a:pt x="6114574" y="317659"/>
                  </a:cubicBezTo>
                  <a:cubicBezTo>
                    <a:pt x="6114574" y="313849"/>
                    <a:pt x="6114574" y="310991"/>
                    <a:pt x="6114574" y="307181"/>
                  </a:cubicBezTo>
                  <a:cubicBezTo>
                    <a:pt x="6113621" y="299561"/>
                    <a:pt x="6113621" y="292894"/>
                    <a:pt x="6112669" y="286226"/>
                  </a:cubicBezTo>
                  <a:cubicBezTo>
                    <a:pt x="6111717" y="279559"/>
                    <a:pt x="6110764" y="274796"/>
                    <a:pt x="6109812" y="270986"/>
                  </a:cubicBezTo>
                  <a:cubicBezTo>
                    <a:pt x="6106954" y="262414"/>
                    <a:pt x="6105049" y="258604"/>
                    <a:pt x="6105049" y="258604"/>
                  </a:cubicBezTo>
                  <a:cubicBezTo>
                    <a:pt x="6105049" y="258604"/>
                    <a:pt x="6105049" y="263366"/>
                    <a:pt x="6106001" y="272891"/>
                  </a:cubicBezTo>
                  <a:cubicBezTo>
                    <a:pt x="6106001" y="275749"/>
                    <a:pt x="6106001" y="278606"/>
                    <a:pt x="6106001" y="282416"/>
                  </a:cubicBezTo>
                  <a:cubicBezTo>
                    <a:pt x="6105049" y="279559"/>
                    <a:pt x="6105049" y="276701"/>
                    <a:pt x="6104096" y="273844"/>
                  </a:cubicBezTo>
                  <a:cubicBezTo>
                    <a:pt x="6103144" y="271939"/>
                    <a:pt x="6103144" y="270034"/>
                    <a:pt x="6102192" y="268129"/>
                  </a:cubicBezTo>
                  <a:cubicBezTo>
                    <a:pt x="6102192" y="263366"/>
                    <a:pt x="6101239" y="258604"/>
                    <a:pt x="6101239" y="253841"/>
                  </a:cubicBezTo>
                  <a:cubicBezTo>
                    <a:pt x="6102192" y="251936"/>
                    <a:pt x="6102192" y="249079"/>
                    <a:pt x="6103144" y="247174"/>
                  </a:cubicBezTo>
                  <a:cubicBezTo>
                    <a:pt x="6105049" y="238601"/>
                    <a:pt x="6106954" y="230981"/>
                    <a:pt x="6107906" y="225266"/>
                  </a:cubicBezTo>
                  <a:cubicBezTo>
                    <a:pt x="6110764" y="212884"/>
                    <a:pt x="6111717" y="205264"/>
                    <a:pt x="6111717" y="205264"/>
                  </a:cubicBezTo>
                  <a:cubicBezTo>
                    <a:pt x="6111717" y="205264"/>
                    <a:pt x="6108859" y="211931"/>
                    <a:pt x="6104096" y="223361"/>
                  </a:cubicBezTo>
                  <a:cubicBezTo>
                    <a:pt x="6103144" y="227171"/>
                    <a:pt x="6101239" y="230981"/>
                    <a:pt x="6099334" y="234791"/>
                  </a:cubicBezTo>
                  <a:cubicBezTo>
                    <a:pt x="6098381" y="220504"/>
                    <a:pt x="6097429" y="210026"/>
                    <a:pt x="6096476" y="206216"/>
                  </a:cubicBezTo>
                  <a:cubicBezTo>
                    <a:pt x="6096476" y="204311"/>
                    <a:pt x="6097429" y="201454"/>
                    <a:pt x="6097429" y="199549"/>
                  </a:cubicBezTo>
                  <a:cubicBezTo>
                    <a:pt x="6099334" y="191929"/>
                    <a:pt x="6100287" y="184309"/>
                    <a:pt x="6101239" y="177641"/>
                  </a:cubicBezTo>
                  <a:cubicBezTo>
                    <a:pt x="6102192" y="170974"/>
                    <a:pt x="6103144" y="163354"/>
                    <a:pt x="6104096" y="157639"/>
                  </a:cubicBezTo>
                  <a:cubicBezTo>
                    <a:pt x="6106001" y="145256"/>
                    <a:pt x="6106954" y="133826"/>
                    <a:pt x="6107906" y="124301"/>
                  </a:cubicBezTo>
                  <a:cubicBezTo>
                    <a:pt x="6109812" y="106204"/>
                    <a:pt x="6110764" y="95726"/>
                    <a:pt x="6110764" y="95726"/>
                  </a:cubicBezTo>
                  <a:cubicBezTo>
                    <a:pt x="6110764" y="95726"/>
                    <a:pt x="6107906" y="106204"/>
                    <a:pt x="6104096" y="124301"/>
                  </a:cubicBezTo>
                  <a:cubicBezTo>
                    <a:pt x="6102192" y="132874"/>
                    <a:pt x="6099334" y="144304"/>
                    <a:pt x="6096476" y="156686"/>
                  </a:cubicBezTo>
                  <a:cubicBezTo>
                    <a:pt x="6095524" y="163354"/>
                    <a:pt x="6093619" y="170021"/>
                    <a:pt x="6091714" y="176689"/>
                  </a:cubicBezTo>
                  <a:cubicBezTo>
                    <a:pt x="6089809" y="183356"/>
                    <a:pt x="6087904" y="190976"/>
                    <a:pt x="6085999" y="198596"/>
                  </a:cubicBezTo>
                  <a:cubicBezTo>
                    <a:pt x="6085046" y="203359"/>
                    <a:pt x="6083142" y="209074"/>
                    <a:pt x="6081237" y="214789"/>
                  </a:cubicBezTo>
                  <a:cubicBezTo>
                    <a:pt x="6077426" y="206216"/>
                    <a:pt x="6074569" y="201454"/>
                    <a:pt x="6074569" y="201454"/>
                  </a:cubicBezTo>
                  <a:cubicBezTo>
                    <a:pt x="6074569" y="201454"/>
                    <a:pt x="6076474" y="208121"/>
                    <a:pt x="6079331" y="219551"/>
                  </a:cubicBezTo>
                  <a:cubicBezTo>
                    <a:pt x="6078379" y="222409"/>
                    <a:pt x="6076474" y="225266"/>
                    <a:pt x="6073617" y="230029"/>
                  </a:cubicBezTo>
                  <a:cubicBezTo>
                    <a:pt x="6072664" y="231934"/>
                    <a:pt x="6071712" y="234791"/>
                    <a:pt x="6069806" y="237649"/>
                  </a:cubicBezTo>
                  <a:cubicBezTo>
                    <a:pt x="6069806" y="233839"/>
                    <a:pt x="6069806" y="230981"/>
                    <a:pt x="6069806" y="228124"/>
                  </a:cubicBezTo>
                  <a:cubicBezTo>
                    <a:pt x="6069806" y="213836"/>
                    <a:pt x="6069806" y="205264"/>
                    <a:pt x="6069806" y="205264"/>
                  </a:cubicBezTo>
                  <a:cubicBezTo>
                    <a:pt x="6069806" y="205264"/>
                    <a:pt x="6067901" y="213836"/>
                    <a:pt x="6065996" y="228124"/>
                  </a:cubicBezTo>
                  <a:cubicBezTo>
                    <a:pt x="6065044" y="235744"/>
                    <a:pt x="6063139" y="243364"/>
                    <a:pt x="6061234" y="253841"/>
                  </a:cubicBezTo>
                  <a:cubicBezTo>
                    <a:pt x="6060281" y="256699"/>
                    <a:pt x="6060281" y="259556"/>
                    <a:pt x="6059329" y="263366"/>
                  </a:cubicBezTo>
                  <a:cubicBezTo>
                    <a:pt x="6058376" y="265271"/>
                    <a:pt x="6058376" y="267176"/>
                    <a:pt x="6057424" y="268129"/>
                  </a:cubicBezTo>
                  <a:cubicBezTo>
                    <a:pt x="6054567" y="275749"/>
                    <a:pt x="6051709" y="285274"/>
                    <a:pt x="6048851" y="294799"/>
                  </a:cubicBezTo>
                  <a:cubicBezTo>
                    <a:pt x="6045994" y="304324"/>
                    <a:pt x="6044089" y="313849"/>
                    <a:pt x="6041231" y="324326"/>
                  </a:cubicBezTo>
                  <a:cubicBezTo>
                    <a:pt x="6041231" y="324326"/>
                    <a:pt x="6041231" y="325279"/>
                    <a:pt x="6041231" y="325279"/>
                  </a:cubicBezTo>
                  <a:cubicBezTo>
                    <a:pt x="6038374" y="318611"/>
                    <a:pt x="6036469" y="311944"/>
                    <a:pt x="6033612" y="306229"/>
                  </a:cubicBezTo>
                  <a:cubicBezTo>
                    <a:pt x="6032659" y="303371"/>
                    <a:pt x="6030754" y="299561"/>
                    <a:pt x="6029801" y="296704"/>
                  </a:cubicBezTo>
                  <a:cubicBezTo>
                    <a:pt x="6029801" y="296704"/>
                    <a:pt x="6029801" y="295751"/>
                    <a:pt x="6029801" y="295751"/>
                  </a:cubicBezTo>
                  <a:cubicBezTo>
                    <a:pt x="6030754" y="290036"/>
                    <a:pt x="6031706" y="285274"/>
                    <a:pt x="6031706" y="281464"/>
                  </a:cubicBezTo>
                  <a:cubicBezTo>
                    <a:pt x="6032659" y="272891"/>
                    <a:pt x="6033612" y="269081"/>
                    <a:pt x="6033612" y="269081"/>
                  </a:cubicBezTo>
                  <a:cubicBezTo>
                    <a:pt x="6033612" y="269081"/>
                    <a:pt x="6031706" y="272891"/>
                    <a:pt x="6027896" y="280511"/>
                  </a:cubicBezTo>
                  <a:cubicBezTo>
                    <a:pt x="6026944" y="282416"/>
                    <a:pt x="6025992" y="284321"/>
                    <a:pt x="6025039" y="286226"/>
                  </a:cubicBezTo>
                  <a:cubicBezTo>
                    <a:pt x="6023134" y="281464"/>
                    <a:pt x="6021229" y="276701"/>
                    <a:pt x="6020276" y="272891"/>
                  </a:cubicBezTo>
                  <a:cubicBezTo>
                    <a:pt x="6013609" y="254794"/>
                    <a:pt x="6008846" y="244316"/>
                    <a:pt x="6008846" y="244316"/>
                  </a:cubicBezTo>
                  <a:cubicBezTo>
                    <a:pt x="6008846" y="244316"/>
                    <a:pt x="6011704" y="254794"/>
                    <a:pt x="6016467" y="273844"/>
                  </a:cubicBezTo>
                  <a:cubicBezTo>
                    <a:pt x="6018371" y="279559"/>
                    <a:pt x="6020276" y="286226"/>
                    <a:pt x="6022181" y="293846"/>
                  </a:cubicBezTo>
                  <a:cubicBezTo>
                    <a:pt x="6021229" y="296704"/>
                    <a:pt x="6020276" y="299561"/>
                    <a:pt x="6019324" y="302419"/>
                  </a:cubicBezTo>
                  <a:cubicBezTo>
                    <a:pt x="6018371" y="305276"/>
                    <a:pt x="6017419" y="309086"/>
                    <a:pt x="6016467" y="311944"/>
                  </a:cubicBezTo>
                  <a:cubicBezTo>
                    <a:pt x="6014562" y="318611"/>
                    <a:pt x="6012656" y="326231"/>
                    <a:pt x="6010751" y="333851"/>
                  </a:cubicBezTo>
                  <a:cubicBezTo>
                    <a:pt x="6010751" y="333851"/>
                    <a:pt x="6010751" y="334804"/>
                    <a:pt x="6010751" y="334804"/>
                  </a:cubicBezTo>
                  <a:cubicBezTo>
                    <a:pt x="6007894" y="330041"/>
                    <a:pt x="6005989" y="325279"/>
                    <a:pt x="6003131" y="320516"/>
                  </a:cubicBezTo>
                  <a:cubicBezTo>
                    <a:pt x="6001226" y="316706"/>
                    <a:pt x="5999321" y="312896"/>
                    <a:pt x="5996464" y="308134"/>
                  </a:cubicBezTo>
                  <a:cubicBezTo>
                    <a:pt x="5997417" y="306229"/>
                    <a:pt x="5998369" y="304324"/>
                    <a:pt x="5999321" y="302419"/>
                  </a:cubicBezTo>
                  <a:cubicBezTo>
                    <a:pt x="6002179" y="294799"/>
                    <a:pt x="6005037" y="289084"/>
                    <a:pt x="6007894" y="283369"/>
                  </a:cubicBezTo>
                  <a:cubicBezTo>
                    <a:pt x="6012656" y="272891"/>
                    <a:pt x="6014562" y="267176"/>
                    <a:pt x="6014562" y="267176"/>
                  </a:cubicBezTo>
                  <a:cubicBezTo>
                    <a:pt x="6014562" y="267176"/>
                    <a:pt x="6010751" y="272891"/>
                    <a:pt x="6004084" y="281464"/>
                  </a:cubicBezTo>
                  <a:cubicBezTo>
                    <a:pt x="6001226" y="286226"/>
                    <a:pt x="5997417" y="291941"/>
                    <a:pt x="5993606" y="297656"/>
                  </a:cubicBezTo>
                  <a:cubicBezTo>
                    <a:pt x="5992654" y="289084"/>
                    <a:pt x="5990749" y="281464"/>
                    <a:pt x="5989796" y="273844"/>
                  </a:cubicBezTo>
                  <a:cubicBezTo>
                    <a:pt x="5990749" y="266224"/>
                    <a:pt x="5990749" y="258604"/>
                    <a:pt x="5991701" y="250984"/>
                  </a:cubicBezTo>
                  <a:cubicBezTo>
                    <a:pt x="5992654" y="235744"/>
                    <a:pt x="5995512" y="223361"/>
                    <a:pt x="5997417" y="212884"/>
                  </a:cubicBezTo>
                  <a:cubicBezTo>
                    <a:pt x="6001226" y="191929"/>
                    <a:pt x="6003131" y="179546"/>
                    <a:pt x="6003131" y="179546"/>
                  </a:cubicBezTo>
                  <a:cubicBezTo>
                    <a:pt x="6003131" y="179546"/>
                    <a:pt x="5999321" y="190976"/>
                    <a:pt x="5993606" y="211931"/>
                  </a:cubicBezTo>
                  <a:cubicBezTo>
                    <a:pt x="5990749" y="222409"/>
                    <a:pt x="5986939" y="233839"/>
                    <a:pt x="5985034" y="248126"/>
                  </a:cubicBezTo>
                  <a:cubicBezTo>
                    <a:pt x="5981224" y="233839"/>
                    <a:pt x="5978367" y="219551"/>
                    <a:pt x="5974556" y="206216"/>
                  </a:cubicBezTo>
                  <a:cubicBezTo>
                    <a:pt x="5974556" y="206216"/>
                    <a:pt x="5974556" y="206216"/>
                    <a:pt x="5974556" y="206216"/>
                  </a:cubicBezTo>
                  <a:cubicBezTo>
                    <a:pt x="5975509" y="195739"/>
                    <a:pt x="5976462" y="186214"/>
                    <a:pt x="5977414" y="178594"/>
                  </a:cubicBezTo>
                  <a:cubicBezTo>
                    <a:pt x="5978367" y="163354"/>
                    <a:pt x="5979319" y="153829"/>
                    <a:pt x="5979319" y="153829"/>
                  </a:cubicBezTo>
                  <a:cubicBezTo>
                    <a:pt x="5979319" y="153829"/>
                    <a:pt x="5977414" y="162401"/>
                    <a:pt x="5973604" y="177641"/>
                  </a:cubicBezTo>
                  <a:cubicBezTo>
                    <a:pt x="5972651" y="181451"/>
                    <a:pt x="5971699" y="186214"/>
                    <a:pt x="5969794" y="191929"/>
                  </a:cubicBezTo>
                  <a:cubicBezTo>
                    <a:pt x="5965984" y="180499"/>
                    <a:pt x="5963126" y="170021"/>
                    <a:pt x="5959317" y="160496"/>
                  </a:cubicBezTo>
                  <a:cubicBezTo>
                    <a:pt x="5954554" y="148114"/>
                    <a:pt x="5950744" y="137636"/>
                    <a:pt x="5946934" y="130016"/>
                  </a:cubicBezTo>
                  <a:cubicBezTo>
                    <a:pt x="5939314" y="112871"/>
                    <a:pt x="5934551" y="104299"/>
                    <a:pt x="5934551" y="104299"/>
                  </a:cubicBezTo>
                  <a:cubicBezTo>
                    <a:pt x="5934551" y="104299"/>
                    <a:pt x="5937409" y="113824"/>
                    <a:pt x="5943124" y="131921"/>
                  </a:cubicBezTo>
                  <a:cubicBezTo>
                    <a:pt x="5945981" y="140494"/>
                    <a:pt x="5948839" y="150971"/>
                    <a:pt x="5951696" y="163354"/>
                  </a:cubicBezTo>
                  <a:cubicBezTo>
                    <a:pt x="5955506" y="175736"/>
                    <a:pt x="5957412" y="189071"/>
                    <a:pt x="5961221" y="204311"/>
                  </a:cubicBezTo>
                  <a:cubicBezTo>
                    <a:pt x="5962174" y="208121"/>
                    <a:pt x="5963126" y="212884"/>
                    <a:pt x="5964079" y="216694"/>
                  </a:cubicBezTo>
                  <a:cubicBezTo>
                    <a:pt x="5964079" y="218599"/>
                    <a:pt x="5963126" y="220504"/>
                    <a:pt x="5962174" y="222409"/>
                  </a:cubicBezTo>
                  <a:cubicBezTo>
                    <a:pt x="5961221" y="226219"/>
                    <a:pt x="5959317" y="230981"/>
                    <a:pt x="5958364" y="235744"/>
                  </a:cubicBezTo>
                  <a:cubicBezTo>
                    <a:pt x="5957412" y="234791"/>
                    <a:pt x="5957412" y="233839"/>
                    <a:pt x="5956459" y="232886"/>
                  </a:cubicBezTo>
                  <a:cubicBezTo>
                    <a:pt x="5956459" y="231934"/>
                    <a:pt x="5956459" y="231934"/>
                    <a:pt x="5956459" y="231934"/>
                  </a:cubicBezTo>
                  <a:cubicBezTo>
                    <a:pt x="5956459" y="231934"/>
                    <a:pt x="5956459" y="231934"/>
                    <a:pt x="5956459" y="232886"/>
                  </a:cubicBezTo>
                  <a:cubicBezTo>
                    <a:pt x="5948839" y="219551"/>
                    <a:pt x="5943124" y="208121"/>
                    <a:pt x="5938362" y="199549"/>
                  </a:cubicBezTo>
                  <a:cubicBezTo>
                    <a:pt x="5931694" y="187166"/>
                    <a:pt x="5927884" y="180499"/>
                    <a:pt x="5927884" y="180499"/>
                  </a:cubicBezTo>
                  <a:cubicBezTo>
                    <a:pt x="5927884" y="180499"/>
                    <a:pt x="5937409" y="209074"/>
                    <a:pt x="5953601" y="250984"/>
                  </a:cubicBezTo>
                  <a:cubicBezTo>
                    <a:pt x="5953601" y="252889"/>
                    <a:pt x="5952649" y="253841"/>
                    <a:pt x="5952649" y="255746"/>
                  </a:cubicBezTo>
                  <a:cubicBezTo>
                    <a:pt x="5949792" y="264319"/>
                    <a:pt x="5947887" y="272891"/>
                    <a:pt x="5945029" y="282416"/>
                  </a:cubicBezTo>
                  <a:cubicBezTo>
                    <a:pt x="5945029" y="283369"/>
                    <a:pt x="5944076" y="284321"/>
                    <a:pt x="5944076" y="285274"/>
                  </a:cubicBezTo>
                  <a:cubicBezTo>
                    <a:pt x="5943124" y="280511"/>
                    <a:pt x="5941219" y="275749"/>
                    <a:pt x="5940267" y="271939"/>
                  </a:cubicBezTo>
                  <a:cubicBezTo>
                    <a:pt x="5936456" y="259556"/>
                    <a:pt x="5932646" y="247174"/>
                    <a:pt x="5928837" y="237649"/>
                  </a:cubicBezTo>
                  <a:cubicBezTo>
                    <a:pt x="5925979" y="230981"/>
                    <a:pt x="5924074" y="225266"/>
                    <a:pt x="5922169" y="220504"/>
                  </a:cubicBezTo>
                  <a:cubicBezTo>
                    <a:pt x="5923121" y="217646"/>
                    <a:pt x="5923121" y="216694"/>
                    <a:pt x="5923121" y="216694"/>
                  </a:cubicBezTo>
                  <a:cubicBezTo>
                    <a:pt x="5923121" y="216694"/>
                    <a:pt x="5922169" y="217646"/>
                    <a:pt x="5921217" y="219551"/>
                  </a:cubicBezTo>
                  <a:cubicBezTo>
                    <a:pt x="5920264" y="216694"/>
                    <a:pt x="5919312" y="213836"/>
                    <a:pt x="5917406" y="211931"/>
                  </a:cubicBezTo>
                  <a:cubicBezTo>
                    <a:pt x="5913596" y="204311"/>
                    <a:pt x="5910739" y="198596"/>
                    <a:pt x="5908834" y="194786"/>
                  </a:cubicBezTo>
                  <a:cubicBezTo>
                    <a:pt x="5908834" y="190976"/>
                    <a:pt x="5907881" y="187166"/>
                    <a:pt x="5907881" y="183356"/>
                  </a:cubicBezTo>
                  <a:cubicBezTo>
                    <a:pt x="5905976" y="168116"/>
                    <a:pt x="5905024" y="159544"/>
                    <a:pt x="5905024" y="159544"/>
                  </a:cubicBezTo>
                  <a:cubicBezTo>
                    <a:pt x="5905024" y="159544"/>
                    <a:pt x="5904071" y="168116"/>
                    <a:pt x="5904071" y="184309"/>
                  </a:cubicBezTo>
                  <a:cubicBezTo>
                    <a:pt x="5904071" y="191929"/>
                    <a:pt x="5903119" y="201454"/>
                    <a:pt x="5903119" y="211931"/>
                  </a:cubicBezTo>
                  <a:cubicBezTo>
                    <a:pt x="5903119" y="217646"/>
                    <a:pt x="5903119" y="223361"/>
                    <a:pt x="5902167" y="229076"/>
                  </a:cubicBezTo>
                  <a:cubicBezTo>
                    <a:pt x="5902167" y="234791"/>
                    <a:pt x="5902167" y="241459"/>
                    <a:pt x="5902167" y="248126"/>
                  </a:cubicBezTo>
                  <a:cubicBezTo>
                    <a:pt x="5902167" y="254794"/>
                    <a:pt x="5902167" y="262414"/>
                    <a:pt x="5903119" y="270034"/>
                  </a:cubicBezTo>
                  <a:cubicBezTo>
                    <a:pt x="5902167" y="274796"/>
                    <a:pt x="5901214" y="279559"/>
                    <a:pt x="5900262" y="285274"/>
                  </a:cubicBezTo>
                  <a:cubicBezTo>
                    <a:pt x="5900262" y="284321"/>
                    <a:pt x="5900262" y="283369"/>
                    <a:pt x="5899309" y="282416"/>
                  </a:cubicBezTo>
                  <a:cubicBezTo>
                    <a:pt x="5897404" y="274796"/>
                    <a:pt x="5896451" y="268129"/>
                    <a:pt x="5895499" y="263366"/>
                  </a:cubicBezTo>
                  <a:cubicBezTo>
                    <a:pt x="5893594" y="255746"/>
                    <a:pt x="5892642" y="250031"/>
                    <a:pt x="5891689" y="248126"/>
                  </a:cubicBezTo>
                  <a:cubicBezTo>
                    <a:pt x="5891689" y="246221"/>
                    <a:pt x="5891689" y="245269"/>
                    <a:pt x="5891689" y="245269"/>
                  </a:cubicBezTo>
                  <a:cubicBezTo>
                    <a:pt x="5891689" y="245269"/>
                    <a:pt x="5891689" y="246221"/>
                    <a:pt x="5890737" y="247174"/>
                  </a:cubicBezTo>
                  <a:cubicBezTo>
                    <a:pt x="5890737" y="247174"/>
                    <a:pt x="5890737" y="247174"/>
                    <a:pt x="5890737" y="247174"/>
                  </a:cubicBezTo>
                  <a:cubicBezTo>
                    <a:pt x="5890737" y="247174"/>
                    <a:pt x="5890737" y="247174"/>
                    <a:pt x="5890737" y="248126"/>
                  </a:cubicBezTo>
                  <a:cubicBezTo>
                    <a:pt x="5889784" y="251936"/>
                    <a:pt x="5885974" y="261461"/>
                    <a:pt x="5881212" y="275749"/>
                  </a:cubicBezTo>
                  <a:cubicBezTo>
                    <a:pt x="5880259" y="270986"/>
                    <a:pt x="5879306" y="266224"/>
                    <a:pt x="5878354" y="262414"/>
                  </a:cubicBezTo>
                  <a:cubicBezTo>
                    <a:pt x="5875496" y="248126"/>
                    <a:pt x="5874544" y="240506"/>
                    <a:pt x="5874544" y="240506"/>
                  </a:cubicBezTo>
                  <a:cubicBezTo>
                    <a:pt x="5874544" y="240506"/>
                    <a:pt x="5874544" y="248126"/>
                    <a:pt x="5874544" y="262414"/>
                  </a:cubicBezTo>
                  <a:cubicBezTo>
                    <a:pt x="5874544" y="270034"/>
                    <a:pt x="5875496" y="279559"/>
                    <a:pt x="5875496" y="290989"/>
                  </a:cubicBezTo>
                  <a:cubicBezTo>
                    <a:pt x="5874544" y="293846"/>
                    <a:pt x="5873592" y="295751"/>
                    <a:pt x="5873592" y="298609"/>
                  </a:cubicBezTo>
                  <a:cubicBezTo>
                    <a:pt x="5872639" y="290036"/>
                    <a:pt x="5872639" y="280511"/>
                    <a:pt x="5870734" y="271939"/>
                  </a:cubicBezTo>
                  <a:cubicBezTo>
                    <a:pt x="5869781" y="278606"/>
                    <a:pt x="5868829" y="286226"/>
                    <a:pt x="5867876" y="292894"/>
                  </a:cubicBezTo>
                  <a:cubicBezTo>
                    <a:pt x="5867876" y="285274"/>
                    <a:pt x="5867876" y="276701"/>
                    <a:pt x="5866924" y="269081"/>
                  </a:cubicBezTo>
                  <a:cubicBezTo>
                    <a:pt x="5866924" y="260509"/>
                    <a:pt x="5865971" y="251936"/>
                    <a:pt x="5865971" y="243364"/>
                  </a:cubicBezTo>
                  <a:cubicBezTo>
                    <a:pt x="5870734" y="231934"/>
                    <a:pt x="5873592" y="225266"/>
                    <a:pt x="5873592" y="225266"/>
                  </a:cubicBezTo>
                  <a:cubicBezTo>
                    <a:pt x="5873592" y="225266"/>
                    <a:pt x="5870734" y="230029"/>
                    <a:pt x="5865971" y="237649"/>
                  </a:cubicBezTo>
                  <a:cubicBezTo>
                    <a:pt x="5865971" y="234791"/>
                    <a:pt x="5865971" y="232886"/>
                    <a:pt x="5865971" y="230029"/>
                  </a:cubicBezTo>
                  <a:cubicBezTo>
                    <a:pt x="5865971" y="217646"/>
                    <a:pt x="5865019" y="205264"/>
                    <a:pt x="5865019" y="194786"/>
                  </a:cubicBezTo>
                  <a:cubicBezTo>
                    <a:pt x="5864067" y="172879"/>
                    <a:pt x="5863114" y="154781"/>
                    <a:pt x="5863114" y="141446"/>
                  </a:cubicBezTo>
                  <a:cubicBezTo>
                    <a:pt x="5862162" y="128111"/>
                    <a:pt x="5862162" y="121444"/>
                    <a:pt x="5862162" y="121444"/>
                  </a:cubicBezTo>
                  <a:cubicBezTo>
                    <a:pt x="5862162" y="121444"/>
                    <a:pt x="5861209" y="129064"/>
                    <a:pt x="5859304" y="141446"/>
                  </a:cubicBezTo>
                  <a:cubicBezTo>
                    <a:pt x="5858351" y="147161"/>
                    <a:pt x="5857399" y="153829"/>
                    <a:pt x="5856446" y="161449"/>
                  </a:cubicBezTo>
                  <a:cubicBezTo>
                    <a:pt x="5855494" y="145256"/>
                    <a:pt x="5854542" y="130969"/>
                    <a:pt x="5853589" y="120491"/>
                  </a:cubicBezTo>
                  <a:cubicBezTo>
                    <a:pt x="5852637" y="106204"/>
                    <a:pt x="5851684" y="98584"/>
                    <a:pt x="5851684" y="98584"/>
                  </a:cubicBezTo>
                  <a:cubicBezTo>
                    <a:pt x="5851684" y="98584"/>
                    <a:pt x="5850731" y="106204"/>
                    <a:pt x="5849779" y="120491"/>
                  </a:cubicBezTo>
                  <a:cubicBezTo>
                    <a:pt x="5848826" y="127159"/>
                    <a:pt x="5848826" y="135731"/>
                    <a:pt x="5847874" y="146209"/>
                  </a:cubicBezTo>
                  <a:cubicBezTo>
                    <a:pt x="5846921" y="155734"/>
                    <a:pt x="5846921" y="167164"/>
                    <a:pt x="5846921" y="179546"/>
                  </a:cubicBezTo>
                  <a:cubicBezTo>
                    <a:pt x="5845969" y="203359"/>
                    <a:pt x="5845969" y="231934"/>
                    <a:pt x="5846921" y="262414"/>
                  </a:cubicBezTo>
                  <a:cubicBezTo>
                    <a:pt x="5846921" y="264319"/>
                    <a:pt x="5846921" y="267176"/>
                    <a:pt x="5846921" y="269081"/>
                  </a:cubicBezTo>
                  <a:cubicBezTo>
                    <a:pt x="5845969" y="270986"/>
                    <a:pt x="5844064" y="272891"/>
                    <a:pt x="5843112" y="274796"/>
                  </a:cubicBezTo>
                  <a:cubicBezTo>
                    <a:pt x="5842159" y="270034"/>
                    <a:pt x="5841206" y="265271"/>
                    <a:pt x="5840254" y="261461"/>
                  </a:cubicBezTo>
                  <a:cubicBezTo>
                    <a:pt x="5840254" y="254794"/>
                    <a:pt x="5840254" y="248126"/>
                    <a:pt x="5841206" y="242411"/>
                  </a:cubicBezTo>
                  <a:cubicBezTo>
                    <a:pt x="5841206" y="230029"/>
                    <a:pt x="5841206" y="223361"/>
                    <a:pt x="5841206" y="223361"/>
                  </a:cubicBezTo>
                  <a:cubicBezTo>
                    <a:pt x="5841206" y="223361"/>
                    <a:pt x="5839301" y="230029"/>
                    <a:pt x="5837396" y="242411"/>
                  </a:cubicBezTo>
                  <a:cubicBezTo>
                    <a:pt x="5837396" y="243364"/>
                    <a:pt x="5837396" y="244316"/>
                    <a:pt x="5836444" y="245269"/>
                  </a:cubicBezTo>
                  <a:cubicBezTo>
                    <a:pt x="5833587" y="233839"/>
                    <a:pt x="5831681" y="224314"/>
                    <a:pt x="5829776" y="215741"/>
                  </a:cubicBezTo>
                  <a:cubicBezTo>
                    <a:pt x="5825967" y="198596"/>
                    <a:pt x="5824062" y="189071"/>
                    <a:pt x="5824062" y="189071"/>
                  </a:cubicBezTo>
                  <a:cubicBezTo>
                    <a:pt x="5824062" y="189071"/>
                    <a:pt x="5825014" y="198596"/>
                    <a:pt x="5825967" y="215741"/>
                  </a:cubicBezTo>
                  <a:cubicBezTo>
                    <a:pt x="5826919" y="224314"/>
                    <a:pt x="5827871" y="234791"/>
                    <a:pt x="5828824" y="246221"/>
                  </a:cubicBezTo>
                  <a:cubicBezTo>
                    <a:pt x="5829776" y="252889"/>
                    <a:pt x="5830729" y="260509"/>
                    <a:pt x="5831681" y="268129"/>
                  </a:cubicBezTo>
                  <a:cubicBezTo>
                    <a:pt x="5830729" y="270034"/>
                    <a:pt x="5828824" y="272891"/>
                    <a:pt x="5826919" y="276701"/>
                  </a:cubicBezTo>
                  <a:cubicBezTo>
                    <a:pt x="5826919" y="274796"/>
                    <a:pt x="5825967" y="272891"/>
                    <a:pt x="5825967" y="270986"/>
                  </a:cubicBezTo>
                  <a:cubicBezTo>
                    <a:pt x="5825014" y="263366"/>
                    <a:pt x="5823109" y="255746"/>
                    <a:pt x="5822156" y="250031"/>
                  </a:cubicBezTo>
                  <a:cubicBezTo>
                    <a:pt x="5820251" y="238601"/>
                    <a:pt x="5818346" y="231934"/>
                    <a:pt x="5818346" y="231934"/>
                  </a:cubicBezTo>
                  <a:cubicBezTo>
                    <a:pt x="5818346" y="231934"/>
                    <a:pt x="5818346" y="238601"/>
                    <a:pt x="5818346" y="250031"/>
                  </a:cubicBezTo>
                  <a:cubicBezTo>
                    <a:pt x="5818346" y="255746"/>
                    <a:pt x="5818346" y="262414"/>
                    <a:pt x="5818346" y="270986"/>
                  </a:cubicBezTo>
                  <a:cubicBezTo>
                    <a:pt x="5816442" y="267176"/>
                    <a:pt x="5814537" y="264319"/>
                    <a:pt x="5812631" y="262414"/>
                  </a:cubicBezTo>
                  <a:lnTo>
                    <a:pt x="5812631" y="246221"/>
                  </a:lnTo>
                  <a:lnTo>
                    <a:pt x="5814537" y="220504"/>
                  </a:lnTo>
                  <a:cubicBezTo>
                    <a:pt x="5815489" y="220504"/>
                    <a:pt x="5815489" y="220504"/>
                    <a:pt x="5816442" y="221456"/>
                  </a:cubicBezTo>
                  <a:cubicBezTo>
                    <a:pt x="5817394" y="222409"/>
                    <a:pt x="5818346" y="222409"/>
                    <a:pt x="5819299" y="224314"/>
                  </a:cubicBezTo>
                  <a:cubicBezTo>
                    <a:pt x="5821204" y="226219"/>
                    <a:pt x="5821204" y="229076"/>
                    <a:pt x="5822156" y="231934"/>
                  </a:cubicBezTo>
                  <a:cubicBezTo>
                    <a:pt x="5822156" y="229076"/>
                    <a:pt x="5822156" y="226219"/>
                    <a:pt x="5821204" y="223361"/>
                  </a:cubicBezTo>
                  <a:cubicBezTo>
                    <a:pt x="5820251" y="222409"/>
                    <a:pt x="5819299" y="220504"/>
                    <a:pt x="5818346" y="219551"/>
                  </a:cubicBezTo>
                  <a:cubicBezTo>
                    <a:pt x="5817394" y="218599"/>
                    <a:pt x="5815489" y="217646"/>
                    <a:pt x="5813584" y="217646"/>
                  </a:cubicBezTo>
                  <a:lnTo>
                    <a:pt x="5811679" y="217646"/>
                  </a:lnTo>
                  <a:lnTo>
                    <a:pt x="5811679" y="219551"/>
                  </a:lnTo>
                  <a:cubicBezTo>
                    <a:pt x="5809774" y="228124"/>
                    <a:pt x="5806917" y="237649"/>
                    <a:pt x="5805012" y="246221"/>
                  </a:cubicBezTo>
                  <a:cubicBezTo>
                    <a:pt x="5804059" y="250031"/>
                    <a:pt x="5804059" y="252889"/>
                    <a:pt x="5803106" y="256699"/>
                  </a:cubicBezTo>
                  <a:cubicBezTo>
                    <a:pt x="5801201" y="258604"/>
                    <a:pt x="5799296" y="261461"/>
                    <a:pt x="5796439" y="264319"/>
                  </a:cubicBezTo>
                  <a:cubicBezTo>
                    <a:pt x="5796439" y="259556"/>
                    <a:pt x="5795487" y="256699"/>
                    <a:pt x="5795487" y="253841"/>
                  </a:cubicBezTo>
                  <a:cubicBezTo>
                    <a:pt x="5794534" y="250031"/>
                    <a:pt x="5794534" y="248126"/>
                    <a:pt x="5794534" y="248126"/>
                  </a:cubicBezTo>
                  <a:cubicBezTo>
                    <a:pt x="5794534" y="248126"/>
                    <a:pt x="5794534" y="250031"/>
                    <a:pt x="5794534" y="253841"/>
                  </a:cubicBezTo>
                  <a:cubicBezTo>
                    <a:pt x="5794534" y="257651"/>
                    <a:pt x="5794534" y="262414"/>
                    <a:pt x="5793581" y="268129"/>
                  </a:cubicBezTo>
                  <a:cubicBezTo>
                    <a:pt x="5792629" y="269081"/>
                    <a:pt x="5792629" y="269081"/>
                    <a:pt x="5791676" y="270034"/>
                  </a:cubicBezTo>
                  <a:cubicBezTo>
                    <a:pt x="5791676" y="270034"/>
                    <a:pt x="5791676" y="270034"/>
                    <a:pt x="5791676" y="270034"/>
                  </a:cubicBezTo>
                  <a:lnTo>
                    <a:pt x="5787867" y="239554"/>
                  </a:lnTo>
                  <a:cubicBezTo>
                    <a:pt x="5791676" y="229076"/>
                    <a:pt x="5793581" y="224314"/>
                    <a:pt x="5793581" y="224314"/>
                  </a:cubicBezTo>
                  <a:cubicBezTo>
                    <a:pt x="5793581" y="224314"/>
                    <a:pt x="5791676" y="228124"/>
                    <a:pt x="5786914" y="234791"/>
                  </a:cubicBezTo>
                  <a:lnTo>
                    <a:pt x="5785009" y="205264"/>
                  </a:lnTo>
                  <a:cubicBezTo>
                    <a:pt x="5788819" y="197644"/>
                    <a:pt x="5791676" y="190024"/>
                    <a:pt x="5795487" y="183356"/>
                  </a:cubicBezTo>
                  <a:cubicBezTo>
                    <a:pt x="5795487" y="183356"/>
                    <a:pt x="5795487" y="184309"/>
                    <a:pt x="5795487" y="184309"/>
                  </a:cubicBezTo>
                  <a:cubicBezTo>
                    <a:pt x="5795487" y="184309"/>
                    <a:pt x="5795487" y="183356"/>
                    <a:pt x="5795487" y="183356"/>
                  </a:cubicBezTo>
                  <a:cubicBezTo>
                    <a:pt x="5796439" y="181451"/>
                    <a:pt x="5797392" y="179546"/>
                    <a:pt x="5797392" y="178594"/>
                  </a:cubicBezTo>
                  <a:cubicBezTo>
                    <a:pt x="5803106" y="165259"/>
                    <a:pt x="5808821" y="153829"/>
                    <a:pt x="5812631" y="145256"/>
                  </a:cubicBezTo>
                  <a:cubicBezTo>
                    <a:pt x="5821204" y="126206"/>
                    <a:pt x="5825967" y="115729"/>
                    <a:pt x="5825967" y="115729"/>
                  </a:cubicBezTo>
                  <a:cubicBezTo>
                    <a:pt x="5825967" y="115729"/>
                    <a:pt x="5820251" y="125254"/>
                    <a:pt x="5809774" y="143351"/>
                  </a:cubicBezTo>
                  <a:cubicBezTo>
                    <a:pt x="5805012" y="151924"/>
                    <a:pt x="5798344" y="162401"/>
                    <a:pt x="5791676" y="173831"/>
                  </a:cubicBezTo>
                  <a:cubicBezTo>
                    <a:pt x="5790724" y="172879"/>
                    <a:pt x="5789771" y="171926"/>
                    <a:pt x="5788819" y="170974"/>
                  </a:cubicBezTo>
                  <a:cubicBezTo>
                    <a:pt x="5786914" y="170021"/>
                    <a:pt x="5785009" y="169069"/>
                    <a:pt x="5783104" y="169069"/>
                  </a:cubicBezTo>
                  <a:lnTo>
                    <a:pt x="5781199" y="169069"/>
                  </a:lnTo>
                  <a:lnTo>
                    <a:pt x="5781199" y="170974"/>
                  </a:lnTo>
                  <a:lnTo>
                    <a:pt x="5777389" y="197644"/>
                  </a:lnTo>
                  <a:cubicBezTo>
                    <a:pt x="5774531" y="204311"/>
                    <a:pt x="5770721" y="210026"/>
                    <a:pt x="5766912" y="217646"/>
                  </a:cubicBezTo>
                  <a:cubicBezTo>
                    <a:pt x="5762149" y="226219"/>
                    <a:pt x="5757387" y="234791"/>
                    <a:pt x="5752624" y="244316"/>
                  </a:cubicBezTo>
                  <a:cubicBezTo>
                    <a:pt x="5752624" y="240506"/>
                    <a:pt x="5751671" y="236696"/>
                    <a:pt x="5751671" y="233839"/>
                  </a:cubicBezTo>
                  <a:cubicBezTo>
                    <a:pt x="5750719" y="228124"/>
                    <a:pt x="5749767" y="222409"/>
                    <a:pt x="5749767" y="216694"/>
                  </a:cubicBezTo>
                  <a:cubicBezTo>
                    <a:pt x="5754529" y="199549"/>
                    <a:pt x="5757387" y="190024"/>
                    <a:pt x="5757387" y="190024"/>
                  </a:cubicBezTo>
                  <a:cubicBezTo>
                    <a:pt x="5757387" y="190024"/>
                    <a:pt x="5754529" y="197644"/>
                    <a:pt x="5749767" y="210979"/>
                  </a:cubicBezTo>
                  <a:cubicBezTo>
                    <a:pt x="5749767" y="209074"/>
                    <a:pt x="5748814" y="206216"/>
                    <a:pt x="5748814" y="204311"/>
                  </a:cubicBezTo>
                  <a:cubicBezTo>
                    <a:pt x="5746909" y="188119"/>
                    <a:pt x="5745004" y="178594"/>
                    <a:pt x="5745004" y="178594"/>
                  </a:cubicBezTo>
                  <a:cubicBezTo>
                    <a:pt x="5745004" y="178594"/>
                    <a:pt x="5745004" y="188119"/>
                    <a:pt x="5745004" y="204311"/>
                  </a:cubicBezTo>
                  <a:cubicBezTo>
                    <a:pt x="5745004" y="210026"/>
                    <a:pt x="5745004" y="215741"/>
                    <a:pt x="5745004" y="222409"/>
                  </a:cubicBezTo>
                  <a:cubicBezTo>
                    <a:pt x="5745004" y="223361"/>
                    <a:pt x="5744051" y="224314"/>
                    <a:pt x="5744051" y="225266"/>
                  </a:cubicBezTo>
                  <a:cubicBezTo>
                    <a:pt x="5740242" y="234791"/>
                    <a:pt x="5736431" y="247174"/>
                    <a:pt x="5731669" y="259556"/>
                  </a:cubicBezTo>
                  <a:cubicBezTo>
                    <a:pt x="5731669" y="259556"/>
                    <a:pt x="5731669" y="258604"/>
                    <a:pt x="5731669" y="258604"/>
                  </a:cubicBezTo>
                  <a:cubicBezTo>
                    <a:pt x="5733574" y="245269"/>
                    <a:pt x="5734526" y="238601"/>
                    <a:pt x="5734526" y="238601"/>
                  </a:cubicBezTo>
                  <a:cubicBezTo>
                    <a:pt x="5734526" y="238601"/>
                    <a:pt x="5732621" y="246221"/>
                    <a:pt x="5727859" y="258604"/>
                  </a:cubicBezTo>
                  <a:cubicBezTo>
                    <a:pt x="5726906" y="260509"/>
                    <a:pt x="5726906" y="262414"/>
                    <a:pt x="5725954" y="264319"/>
                  </a:cubicBezTo>
                  <a:cubicBezTo>
                    <a:pt x="5725954" y="264319"/>
                    <a:pt x="5725954" y="263366"/>
                    <a:pt x="5725954" y="263366"/>
                  </a:cubicBezTo>
                  <a:cubicBezTo>
                    <a:pt x="5725954" y="263366"/>
                    <a:pt x="5725954" y="262414"/>
                    <a:pt x="5725954" y="262414"/>
                  </a:cubicBezTo>
                  <a:cubicBezTo>
                    <a:pt x="5725954" y="260509"/>
                    <a:pt x="5726906" y="258604"/>
                    <a:pt x="5726906" y="256699"/>
                  </a:cubicBezTo>
                  <a:cubicBezTo>
                    <a:pt x="5727859" y="251936"/>
                    <a:pt x="5728812" y="247174"/>
                    <a:pt x="5729764" y="242411"/>
                  </a:cubicBezTo>
                  <a:cubicBezTo>
                    <a:pt x="5730717" y="237649"/>
                    <a:pt x="5731669" y="233839"/>
                    <a:pt x="5732621" y="230029"/>
                  </a:cubicBezTo>
                  <a:cubicBezTo>
                    <a:pt x="5734526" y="222409"/>
                    <a:pt x="5736431" y="215741"/>
                    <a:pt x="5737384" y="210026"/>
                  </a:cubicBezTo>
                  <a:cubicBezTo>
                    <a:pt x="5740242" y="198596"/>
                    <a:pt x="5741194" y="191929"/>
                    <a:pt x="5741194" y="191929"/>
                  </a:cubicBezTo>
                  <a:cubicBezTo>
                    <a:pt x="5741194" y="191929"/>
                    <a:pt x="5740242" y="193834"/>
                    <a:pt x="5739289" y="196691"/>
                  </a:cubicBezTo>
                  <a:cubicBezTo>
                    <a:pt x="5740242" y="192881"/>
                    <a:pt x="5740242" y="190024"/>
                    <a:pt x="5740242" y="190024"/>
                  </a:cubicBezTo>
                  <a:cubicBezTo>
                    <a:pt x="5740242" y="190024"/>
                    <a:pt x="5737384" y="197644"/>
                    <a:pt x="5731669" y="211931"/>
                  </a:cubicBezTo>
                  <a:cubicBezTo>
                    <a:pt x="5730717" y="215741"/>
                    <a:pt x="5728812" y="219551"/>
                    <a:pt x="5726906" y="224314"/>
                  </a:cubicBezTo>
                  <a:cubicBezTo>
                    <a:pt x="5725954" y="225266"/>
                    <a:pt x="5725954" y="227171"/>
                    <a:pt x="5725001" y="228124"/>
                  </a:cubicBezTo>
                  <a:cubicBezTo>
                    <a:pt x="5723096" y="231934"/>
                    <a:pt x="5722144" y="235744"/>
                    <a:pt x="5720239" y="240506"/>
                  </a:cubicBezTo>
                  <a:cubicBezTo>
                    <a:pt x="5719287" y="243364"/>
                    <a:pt x="5718334" y="246221"/>
                    <a:pt x="5717381" y="250031"/>
                  </a:cubicBezTo>
                  <a:cubicBezTo>
                    <a:pt x="5716429" y="251936"/>
                    <a:pt x="5716429" y="252889"/>
                    <a:pt x="5715476" y="254794"/>
                  </a:cubicBezTo>
                  <a:cubicBezTo>
                    <a:pt x="5713571" y="260509"/>
                    <a:pt x="5711667" y="266224"/>
                    <a:pt x="5709762" y="272891"/>
                  </a:cubicBezTo>
                  <a:cubicBezTo>
                    <a:pt x="5707856" y="278606"/>
                    <a:pt x="5705951" y="284321"/>
                    <a:pt x="5704046" y="290989"/>
                  </a:cubicBezTo>
                  <a:cubicBezTo>
                    <a:pt x="5701189" y="285274"/>
                    <a:pt x="5699284" y="280511"/>
                    <a:pt x="5696426" y="275749"/>
                  </a:cubicBezTo>
                  <a:cubicBezTo>
                    <a:pt x="5695474" y="271939"/>
                    <a:pt x="5695474" y="269081"/>
                    <a:pt x="5695474" y="269081"/>
                  </a:cubicBezTo>
                  <a:cubicBezTo>
                    <a:pt x="5695474" y="269081"/>
                    <a:pt x="5695474" y="270034"/>
                    <a:pt x="5695474" y="272891"/>
                  </a:cubicBezTo>
                  <a:cubicBezTo>
                    <a:pt x="5692617" y="268129"/>
                    <a:pt x="5690712" y="263366"/>
                    <a:pt x="5688806" y="259556"/>
                  </a:cubicBezTo>
                  <a:cubicBezTo>
                    <a:pt x="5683092" y="249079"/>
                    <a:pt x="5680234" y="243364"/>
                    <a:pt x="5680234" y="243364"/>
                  </a:cubicBezTo>
                  <a:cubicBezTo>
                    <a:pt x="5680234" y="243364"/>
                    <a:pt x="5682139" y="250031"/>
                    <a:pt x="5684996" y="260509"/>
                  </a:cubicBezTo>
                  <a:cubicBezTo>
                    <a:pt x="5687854" y="269081"/>
                    <a:pt x="5690712" y="279559"/>
                    <a:pt x="5694521" y="292894"/>
                  </a:cubicBezTo>
                  <a:cubicBezTo>
                    <a:pt x="5694521" y="297656"/>
                    <a:pt x="5694521" y="302419"/>
                    <a:pt x="5694521" y="309086"/>
                  </a:cubicBezTo>
                  <a:cubicBezTo>
                    <a:pt x="5694521" y="313849"/>
                    <a:pt x="5694521" y="318611"/>
                    <a:pt x="5694521" y="323374"/>
                  </a:cubicBezTo>
                  <a:cubicBezTo>
                    <a:pt x="5693569" y="326231"/>
                    <a:pt x="5692617" y="329089"/>
                    <a:pt x="5691664" y="331946"/>
                  </a:cubicBezTo>
                  <a:cubicBezTo>
                    <a:pt x="5690712" y="330994"/>
                    <a:pt x="5690712" y="330041"/>
                    <a:pt x="5689759" y="329089"/>
                  </a:cubicBezTo>
                  <a:lnTo>
                    <a:pt x="5689759" y="320516"/>
                  </a:lnTo>
                  <a:cubicBezTo>
                    <a:pt x="5688806" y="309086"/>
                    <a:pt x="5688806" y="297656"/>
                    <a:pt x="5687854" y="286226"/>
                  </a:cubicBezTo>
                  <a:cubicBezTo>
                    <a:pt x="5686901" y="297656"/>
                    <a:pt x="5685949" y="308134"/>
                    <a:pt x="5684996" y="319564"/>
                  </a:cubicBezTo>
                  <a:cubicBezTo>
                    <a:pt x="5684044" y="317659"/>
                    <a:pt x="5683092" y="315754"/>
                    <a:pt x="5681187" y="312896"/>
                  </a:cubicBezTo>
                  <a:cubicBezTo>
                    <a:pt x="5679281" y="299561"/>
                    <a:pt x="5677376" y="286226"/>
                    <a:pt x="5675471" y="273844"/>
                  </a:cubicBezTo>
                  <a:cubicBezTo>
                    <a:pt x="5674519" y="267176"/>
                    <a:pt x="5673567" y="260509"/>
                    <a:pt x="5672614" y="253841"/>
                  </a:cubicBezTo>
                  <a:cubicBezTo>
                    <a:pt x="5671662" y="247174"/>
                    <a:pt x="5671662" y="241459"/>
                    <a:pt x="5670709" y="235744"/>
                  </a:cubicBezTo>
                  <a:cubicBezTo>
                    <a:pt x="5669756" y="224314"/>
                    <a:pt x="5668804" y="214789"/>
                    <a:pt x="5667851" y="207169"/>
                  </a:cubicBezTo>
                  <a:cubicBezTo>
                    <a:pt x="5666899" y="198596"/>
                    <a:pt x="5665946" y="192881"/>
                    <a:pt x="5665946" y="188119"/>
                  </a:cubicBezTo>
                  <a:cubicBezTo>
                    <a:pt x="5666899" y="185261"/>
                    <a:pt x="5666899" y="183356"/>
                    <a:pt x="5666899" y="183356"/>
                  </a:cubicBezTo>
                  <a:cubicBezTo>
                    <a:pt x="5666899" y="183356"/>
                    <a:pt x="5665946" y="184309"/>
                    <a:pt x="5665946" y="186214"/>
                  </a:cubicBezTo>
                  <a:cubicBezTo>
                    <a:pt x="5665946" y="183356"/>
                    <a:pt x="5664994" y="181451"/>
                    <a:pt x="5664994" y="181451"/>
                  </a:cubicBezTo>
                  <a:cubicBezTo>
                    <a:pt x="5664994" y="181451"/>
                    <a:pt x="5664994" y="184309"/>
                    <a:pt x="5664994" y="188119"/>
                  </a:cubicBezTo>
                  <a:cubicBezTo>
                    <a:pt x="5663089" y="192881"/>
                    <a:pt x="5659279" y="201454"/>
                    <a:pt x="5654517" y="211931"/>
                  </a:cubicBezTo>
                  <a:cubicBezTo>
                    <a:pt x="5654517" y="210026"/>
                    <a:pt x="5654517" y="207169"/>
                    <a:pt x="5653564" y="205264"/>
                  </a:cubicBezTo>
                  <a:cubicBezTo>
                    <a:pt x="5652612" y="199549"/>
                    <a:pt x="5652612" y="193834"/>
                    <a:pt x="5652612" y="189071"/>
                  </a:cubicBezTo>
                  <a:cubicBezTo>
                    <a:pt x="5655469" y="183356"/>
                    <a:pt x="5657374" y="179546"/>
                    <a:pt x="5657374" y="179546"/>
                  </a:cubicBezTo>
                  <a:cubicBezTo>
                    <a:pt x="5657374" y="179546"/>
                    <a:pt x="5655469" y="182404"/>
                    <a:pt x="5652612" y="187166"/>
                  </a:cubicBezTo>
                  <a:cubicBezTo>
                    <a:pt x="5652612" y="186214"/>
                    <a:pt x="5652612" y="186214"/>
                    <a:pt x="5652612" y="185261"/>
                  </a:cubicBezTo>
                  <a:cubicBezTo>
                    <a:pt x="5651659" y="173831"/>
                    <a:pt x="5651659" y="167164"/>
                    <a:pt x="5651659" y="167164"/>
                  </a:cubicBezTo>
                  <a:cubicBezTo>
                    <a:pt x="5651659" y="167164"/>
                    <a:pt x="5650706" y="171926"/>
                    <a:pt x="5649754" y="179546"/>
                  </a:cubicBezTo>
                  <a:cubicBezTo>
                    <a:pt x="5649754" y="179546"/>
                    <a:pt x="5649754" y="178594"/>
                    <a:pt x="5649754" y="178594"/>
                  </a:cubicBezTo>
                  <a:cubicBezTo>
                    <a:pt x="5648801" y="171926"/>
                    <a:pt x="5648801" y="166211"/>
                    <a:pt x="5647849" y="159544"/>
                  </a:cubicBezTo>
                  <a:cubicBezTo>
                    <a:pt x="5647849" y="153829"/>
                    <a:pt x="5646896" y="148114"/>
                    <a:pt x="5646896" y="142399"/>
                  </a:cubicBezTo>
                  <a:cubicBezTo>
                    <a:pt x="5645944" y="131921"/>
                    <a:pt x="5644992" y="122396"/>
                    <a:pt x="5645944" y="114776"/>
                  </a:cubicBezTo>
                  <a:cubicBezTo>
                    <a:pt x="5645944" y="99536"/>
                    <a:pt x="5644992" y="90011"/>
                    <a:pt x="5644992" y="90011"/>
                  </a:cubicBezTo>
                  <a:cubicBezTo>
                    <a:pt x="5644992" y="90011"/>
                    <a:pt x="5644039" y="98584"/>
                    <a:pt x="5641181" y="113824"/>
                  </a:cubicBezTo>
                  <a:cubicBezTo>
                    <a:pt x="5640229" y="121444"/>
                    <a:pt x="5639276" y="130969"/>
                    <a:pt x="5639276" y="141446"/>
                  </a:cubicBezTo>
                  <a:cubicBezTo>
                    <a:pt x="5639276" y="147161"/>
                    <a:pt x="5638324" y="152876"/>
                    <a:pt x="5638324" y="158591"/>
                  </a:cubicBezTo>
                  <a:cubicBezTo>
                    <a:pt x="5638324" y="164306"/>
                    <a:pt x="5638324" y="170974"/>
                    <a:pt x="5638324" y="177641"/>
                  </a:cubicBezTo>
                  <a:cubicBezTo>
                    <a:pt x="5638324" y="186214"/>
                    <a:pt x="5638324" y="195739"/>
                    <a:pt x="5639276" y="205264"/>
                  </a:cubicBezTo>
                  <a:cubicBezTo>
                    <a:pt x="5638324" y="206216"/>
                    <a:pt x="5638324" y="207169"/>
                    <a:pt x="5637371" y="208121"/>
                  </a:cubicBezTo>
                  <a:cubicBezTo>
                    <a:pt x="5637371" y="208121"/>
                    <a:pt x="5636419" y="209074"/>
                    <a:pt x="5636419" y="209074"/>
                  </a:cubicBezTo>
                  <a:cubicBezTo>
                    <a:pt x="5636419" y="208121"/>
                    <a:pt x="5636419" y="208121"/>
                    <a:pt x="5636419" y="208121"/>
                  </a:cubicBezTo>
                  <a:cubicBezTo>
                    <a:pt x="5636419" y="208121"/>
                    <a:pt x="5636419" y="208121"/>
                    <a:pt x="5636419" y="209074"/>
                  </a:cubicBezTo>
                  <a:cubicBezTo>
                    <a:pt x="5635467" y="210979"/>
                    <a:pt x="5633562" y="212884"/>
                    <a:pt x="5631656" y="215741"/>
                  </a:cubicBezTo>
                  <a:cubicBezTo>
                    <a:pt x="5628799" y="201454"/>
                    <a:pt x="5626894" y="192881"/>
                    <a:pt x="5626894" y="192881"/>
                  </a:cubicBezTo>
                  <a:cubicBezTo>
                    <a:pt x="5626894" y="192881"/>
                    <a:pt x="5626894" y="204311"/>
                    <a:pt x="5626894" y="222409"/>
                  </a:cubicBezTo>
                  <a:cubicBezTo>
                    <a:pt x="5626894" y="222409"/>
                    <a:pt x="5626894" y="222409"/>
                    <a:pt x="5626894" y="223361"/>
                  </a:cubicBezTo>
                  <a:cubicBezTo>
                    <a:pt x="5624037" y="219551"/>
                    <a:pt x="5621179" y="215741"/>
                    <a:pt x="5618321" y="211931"/>
                  </a:cubicBezTo>
                  <a:cubicBezTo>
                    <a:pt x="5608796" y="199549"/>
                    <a:pt x="5601176" y="189071"/>
                    <a:pt x="5593556" y="181451"/>
                  </a:cubicBezTo>
                  <a:cubicBezTo>
                    <a:pt x="5579269" y="165259"/>
                    <a:pt x="5570696" y="155734"/>
                    <a:pt x="5570696" y="155734"/>
                  </a:cubicBezTo>
                  <a:cubicBezTo>
                    <a:pt x="5570696" y="155734"/>
                    <a:pt x="5577364" y="166211"/>
                    <a:pt x="5590699" y="184309"/>
                  </a:cubicBezTo>
                  <a:cubicBezTo>
                    <a:pt x="5597367" y="192881"/>
                    <a:pt x="5604034" y="204311"/>
                    <a:pt x="5612606" y="217646"/>
                  </a:cubicBezTo>
                  <a:cubicBezTo>
                    <a:pt x="5613559" y="219551"/>
                    <a:pt x="5614512" y="221456"/>
                    <a:pt x="5616417" y="223361"/>
                  </a:cubicBezTo>
                  <a:cubicBezTo>
                    <a:pt x="5617369" y="226219"/>
                    <a:pt x="5618321" y="230029"/>
                    <a:pt x="5620226" y="233839"/>
                  </a:cubicBezTo>
                  <a:cubicBezTo>
                    <a:pt x="5620226" y="233839"/>
                    <a:pt x="5620226" y="233839"/>
                    <a:pt x="5620226" y="234791"/>
                  </a:cubicBezTo>
                  <a:cubicBezTo>
                    <a:pt x="5619274" y="236696"/>
                    <a:pt x="5618321" y="238601"/>
                    <a:pt x="5616417" y="241459"/>
                  </a:cubicBezTo>
                  <a:cubicBezTo>
                    <a:pt x="5616417" y="241459"/>
                    <a:pt x="5616417" y="240506"/>
                    <a:pt x="5616417" y="240506"/>
                  </a:cubicBezTo>
                  <a:cubicBezTo>
                    <a:pt x="5616417" y="240506"/>
                    <a:pt x="5616417" y="240506"/>
                    <a:pt x="5616417" y="241459"/>
                  </a:cubicBezTo>
                  <a:cubicBezTo>
                    <a:pt x="5615464" y="242411"/>
                    <a:pt x="5614512" y="244316"/>
                    <a:pt x="5614512" y="245269"/>
                  </a:cubicBezTo>
                  <a:cubicBezTo>
                    <a:pt x="5608796" y="255746"/>
                    <a:pt x="5602129" y="267176"/>
                    <a:pt x="5594509" y="280511"/>
                  </a:cubicBezTo>
                  <a:cubicBezTo>
                    <a:pt x="5594509" y="278606"/>
                    <a:pt x="5594509" y="277654"/>
                    <a:pt x="5594509" y="275749"/>
                  </a:cubicBezTo>
                  <a:cubicBezTo>
                    <a:pt x="5594509" y="272891"/>
                    <a:pt x="5594509" y="270986"/>
                    <a:pt x="5594509" y="268129"/>
                  </a:cubicBezTo>
                  <a:cubicBezTo>
                    <a:pt x="5595462" y="260509"/>
                    <a:pt x="5596414" y="256699"/>
                    <a:pt x="5596414" y="256699"/>
                  </a:cubicBezTo>
                  <a:cubicBezTo>
                    <a:pt x="5596414" y="256699"/>
                    <a:pt x="5595462" y="258604"/>
                    <a:pt x="5594509" y="263366"/>
                  </a:cubicBezTo>
                  <a:cubicBezTo>
                    <a:pt x="5594509" y="263366"/>
                    <a:pt x="5594509" y="262414"/>
                    <a:pt x="5594509" y="262414"/>
                  </a:cubicBezTo>
                  <a:cubicBezTo>
                    <a:pt x="5593556" y="257651"/>
                    <a:pt x="5593556" y="253841"/>
                    <a:pt x="5592604" y="250031"/>
                  </a:cubicBezTo>
                  <a:cubicBezTo>
                    <a:pt x="5591651" y="243364"/>
                    <a:pt x="5590699" y="238601"/>
                    <a:pt x="5590699" y="232886"/>
                  </a:cubicBezTo>
                  <a:cubicBezTo>
                    <a:pt x="5594509" y="223361"/>
                    <a:pt x="5596414" y="217646"/>
                    <a:pt x="5596414" y="217646"/>
                  </a:cubicBezTo>
                  <a:cubicBezTo>
                    <a:pt x="5596414" y="217646"/>
                    <a:pt x="5593556" y="221456"/>
                    <a:pt x="5589746" y="230029"/>
                  </a:cubicBezTo>
                  <a:cubicBezTo>
                    <a:pt x="5589746" y="230029"/>
                    <a:pt x="5589746" y="230029"/>
                    <a:pt x="5589746" y="230029"/>
                  </a:cubicBezTo>
                  <a:cubicBezTo>
                    <a:pt x="5587842" y="218599"/>
                    <a:pt x="5586889" y="211931"/>
                    <a:pt x="5586889" y="211931"/>
                  </a:cubicBezTo>
                  <a:cubicBezTo>
                    <a:pt x="5586889" y="211931"/>
                    <a:pt x="5585937" y="218599"/>
                    <a:pt x="5585937" y="230029"/>
                  </a:cubicBezTo>
                  <a:cubicBezTo>
                    <a:pt x="5585937" y="230029"/>
                    <a:pt x="5585937" y="230981"/>
                    <a:pt x="5585937" y="230981"/>
                  </a:cubicBezTo>
                  <a:cubicBezTo>
                    <a:pt x="5584984" y="225266"/>
                    <a:pt x="5584031" y="219551"/>
                    <a:pt x="5583079" y="213836"/>
                  </a:cubicBezTo>
                  <a:cubicBezTo>
                    <a:pt x="5583079" y="223361"/>
                    <a:pt x="5583079" y="232886"/>
                    <a:pt x="5583079" y="242411"/>
                  </a:cubicBezTo>
                  <a:cubicBezTo>
                    <a:pt x="5582126" y="243364"/>
                    <a:pt x="5582126" y="245269"/>
                    <a:pt x="5581174" y="246221"/>
                  </a:cubicBezTo>
                  <a:cubicBezTo>
                    <a:pt x="5580221" y="247174"/>
                    <a:pt x="5579269" y="249079"/>
                    <a:pt x="5579269" y="250031"/>
                  </a:cubicBezTo>
                  <a:cubicBezTo>
                    <a:pt x="5576412" y="235744"/>
                    <a:pt x="5574506" y="221456"/>
                    <a:pt x="5571649" y="209074"/>
                  </a:cubicBezTo>
                  <a:cubicBezTo>
                    <a:pt x="5570696" y="202406"/>
                    <a:pt x="5568792" y="194786"/>
                    <a:pt x="5567839" y="189071"/>
                  </a:cubicBezTo>
                  <a:cubicBezTo>
                    <a:pt x="5565934" y="182404"/>
                    <a:pt x="5564981" y="176689"/>
                    <a:pt x="5563076" y="170974"/>
                  </a:cubicBezTo>
                  <a:cubicBezTo>
                    <a:pt x="5560219" y="159544"/>
                    <a:pt x="5557362" y="150019"/>
                    <a:pt x="5555456" y="141446"/>
                  </a:cubicBezTo>
                  <a:cubicBezTo>
                    <a:pt x="5550694" y="125254"/>
                    <a:pt x="5548789" y="115729"/>
                    <a:pt x="5548789" y="115729"/>
                  </a:cubicBezTo>
                  <a:cubicBezTo>
                    <a:pt x="5548789" y="115729"/>
                    <a:pt x="5549742" y="125254"/>
                    <a:pt x="5551646" y="142399"/>
                  </a:cubicBezTo>
                  <a:cubicBezTo>
                    <a:pt x="5552599" y="150971"/>
                    <a:pt x="5554504" y="160496"/>
                    <a:pt x="5555456" y="172879"/>
                  </a:cubicBezTo>
                  <a:cubicBezTo>
                    <a:pt x="5556409" y="178594"/>
                    <a:pt x="5557362" y="185261"/>
                    <a:pt x="5558314" y="190976"/>
                  </a:cubicBezTo>
                  <a:cubicBezTo>
                    <a:pt x="5559267" y="197644"/>
                    <a:pt x="5559267" y="204311"/>
                    <a:pt x="5560219" y="211931"/>
                  </a:cubicBezTo>
                  <a:cubicBezTo>
                    <a:pt x="5561171" y="226219"/>
                    <a:pt x="5563076" y="241459"/>
                    <a:pt x="5564981" y="257651"/>
                  </a:cubicBezTo>
                  <a:cubicBezTo>
                    <a:pt x="5565934" y="263366"/>
                    <a:pt x="5565934" y="269081"/>
                    <a:pt x="5565934" y="274796"/>
                  </a:cubicBezTo>
                  <a:cubicBezTo>
                    <a:pt x="5564981" y="275749"/>
                    <a:pt x="5564981" y="277654"/>
                    <a:pt x="5564029" y="278606"/>
                  </a:cubicBezTo>
                  <a:cubicBezTo>
                    <a:pt x="5563076" y="280511"/>
                    <a:pt x="5562124" y="282416"/>
                    <a:pt x="5561171" y="284321"/>
                  </a:cubicBezTo>
                  <a:cubicBezTo>
                    <a:pt x="5557362" y="277654"/>
                    <a:pt x="5553551" y="270034"/>
                    <a:pt x="5549742" y="264319"/>
                  </a:cubicBezTo>
                  <a:cubicBezTo>
                    <a:pt x="5549742" y="263366"/>
                    <a:pt x="5548789" y="262414"/>
                    <a:pt x="5548789" y="261461"/>
                  </a:cubicBezTo>
                  <a:cubicBezTo>
                    <a:pt x="5546884" y="255746"/>
                    <a:pt x="5545931" y="250984"/>
                    <a:pt x="5544026" y="247174"/>
                  </a:cubicBezTo>
                  <a:cubicBezTo>
                    <a:pt x="5545931" y="234791"/>
                    <a:pt x="5547837" y="228124"/>
                    <a:pt x="5547837" y="228124"/>
                  </a:cubicBezTo>
                  <a:cubicBezTo>
                    <a:pt x="5547837" y="228124"/>
                    <a:pt x="5545931" y="232886"/>
                    <a:pt x="5542121" y="241459"/>
                  </a:cubicBezTo>
                  <a:cubicBezTo>
                    <a:pt x="5542121" y="240506"/>
                    <a:pt x="5541169" y="239554"/>
                    <a:pt x="5541169" y="238601"/>
                  </a:cubicBezTo>
                  <a:cubicBezTo>
                    <a:pt x="5540217" y="235744"/>
                    <a:pt x="5539264" y="232886"/>
                    <a:pt x="5538312" y="230029"/>
                  </a:cubicBezTo>
                  <a:cubicBezTo>
                    <a:pt x="5546884" y="192881"/>
                    <a:pt x="5551646" y="167164"/>
                    <a:pt x="5551646" y="167164"/>
                  </a:cubicBezTo>
                  <a:cubicBezTo>
                    <a:pt x="5551646" y="167164"/>
                    <a:pt x="5542121" y="190024"/>
                    <a:pt x="5528787" y="225266"/>
                  </a:cubicBezTo>
                  <a:cubicBezTo>
                    <a:pt x="5526881" y="221456"/>
                    <a:pt x="5524976" y="219551"/>
                    <a:pt x="5524976" y="217646"/>
                  </a:cubicBezTo>
                  <a:cubicBezTo>
                    <a:pt x="5524024" y="213836"/>
                    <a:pt x="5524024" y="210026"/>
                    <a:pt x="5524024" y="207169"/>
                  </a:cubicBezTo>
                  <a:cubicBezTo>
                    <a:pt x="5522119" y="192881"/>
                    <a:pt x="5521167" y="185261"/>
                    <a:pt x="5521167" y="185261"/>
                  </a:cubicBezTo>
                  <a:cubicBezTo>
                    <a:pt x="5521167" y="185261"/>
                    <a:pt x="5521167" y="192881"/>
                    <a:pt x="5520214" y="207169"/>
                  </a:cubicBezTo>
                  <a:cubicBezTo>
                    <a:pt x="5520214" y="213836"/>
                    <a:pt x="5520214" y="222409"/>
                    <a:pt x="5520214" y="232886"/>
                  </a:cubicBezTo>
                  <a:cubicBezTo>
                    <a:pt x="5520214" y="237649"/>
                    <a:pt x="5520214" y="243364"/>
                    <a:pt x="5520214" y="248126"/>
                  </a:cubicBezTo>
                  <a:cubicBezTo>
                    <a:pt x="5520214" y="249079"/>
                    <a:pt x="5520214" y="250031"/>
                    <a:pt x="5520214" y="250984"/>
                  </a:cubicBezTo>
                  <a:cubicBezTo>
                    <a:pt x="5515451" y="264319"/>
                    <a:pt x="5510689" y="277654"/>
                    <a:pt x="5505926" y="291941"/>
                  </a:cubicBezTo>
                  <a:cubicBezTo>
                    <a:pt x="5504974" y="294799"/>
                    <a:pt x="5504021" y="297656"/>
                    <a:pt x="5503069" y="300514"/>
                  </a:cubicBezTo>
                  <a:cubicBezTo>
                    <a:pt x="5501164" y="297656"/>
                    <a:pt x="5500212" y="293846"/>
                    <a:pt x="5498306" y="290989"/>
                  </a:cubicBezTo>
                  <a:cubicBezTo>
                    <a:pt x="5498306" y="289084"/>
                    <a:pt x="5498306" y="287179"/>
                    <a:pt x="5498306" y="285274"/>
                  </a:cubicBezTo>
                  <a:cubicBezTo>
                    <a:pt x="5499259" y="274796"/>
                    <a:pt x="5499259" y="269081"/>
                    <a:pt x="5499259" y="269081"/>
                  </a:cubicBezTo>
                  <a:cubicBezTo>
                    <a:pt x="5499259" y="269081"/>
                    <a:pt x="5497354" y="274796"/>
                    <a:pt x="5494496" y="284321"/>
                  </a:cubicBezTo>
                  <a:cubicBezTo>
                    <a:pt x="5489734" y="273844"/>
                    <a:pt x="5484971" y="265271"/>
                    <a:pt x="5481162" y="257651"/>
                  </a:cubicBezTo>
                  <a:cubicBezTo>
                    <a:pt x="5482114" y="255746"/>
                    <a:pt x="5482114" y="253841"/>
                    <a:pt x="5483067" y="251936"/>
                  </a:cubicBezTo>
                  <a:cubicBezTo>
                    <a:pt x="5486876" y="241459"/>
                    <a:pt x="5489734" y="231934"/>
                    <a:pt x="5492592" y="224314"/>
                  </a:cubicBezTo>
                  <a:cubicBezTo>
                    <a:pt x="5497354" y="209074"/>
                    <a:pt x="5500212" y="200501"/>
                    <a:pt x="5500212" y="200501"/>
                  </a:cubicBezTo>
                  <a:cubicBezTo>
                    <a:pt x="5500212" y="200501"/>
                    <a:pt x="5498306" y="205264"/>
                    <a:pt x="5493544" y="212884"/>
                  </a:cubicBezTo>
                  <a:cubicBezTo>
                    <a:pt x="5496401" y="203359"/>
                    <a:pt x="5500212" y="194786"/>
                    <a:pt x="5502117" y="188119"/>
                  </a:cubicBezTo>
                  <a:cubicBezTo>
                    <a:pt x="5507831" y="170974"/>
                    <a:pt x="5511642" y="160496"/>
                    <a:pt x="5511642" y="160496"/>
                  </a:cubicBezTo>
                  <a:cubicBezTo>
                    <a:pt x="5511642" y="160496"/>
                    <a:pt x="5506879" y="170021"/>
                    <a:pt x="5498306" y="186214"/>
                  </a:cubicBezTo>
                  <a:cubicBezTo>
                    <a:pt x="5494496" y="194786"/>
                    <a:pt x="5489734" y="204311"/>
                    <a:pt x="5484019" y="215741"/>
                  </a:cubicBezTo>
                  <a:cubicBezTo>
                    <a:pt x="5481162" y="221456"/>
                    <a:pt x="5478304" y="227171"/>
                    <a:pt x="5475446" y="233839"/>
                  </a:cubicBezTo>
                  <a:cubicBezTo>
                    <a:pt x="5474494" y="236696"/>
                    <a:pt x="5473542" y="238601"/>
                    <a:pt x="5472589" y="241459"/>
                  </a:cubicBezTo>
                  <a:cubicBezTo>
                    <a:pt x="5465921" y="228124"/>
                    <a:pt x="5461159" y="221456"/>
                    <a:pt x="5461159" y="221456"/>
                  </a:cubicBezTo>
                  <a:cubicBezTo>
                    <a:pt x="5461159" y="221456"/>
                    <a:pt x="5464017" y="231934"/>
                    <a:pt x="5469731" y="248126"/>
                  </a:cubicBezTo>
                  <a:cubicBezTo>
                    <a:pt x="5468779" y="250031"/>
                    <a:pt x="5467826" y="252889"/>
                    <a:pt x="5466874" y="254794"/>
                  </a:cubicBezTo>
                  <a:cubicBezTo>
                    <a:pt x="5466874" y="255746"/>
                    <a:pt x="5465921" y="256699"/>
                    <a:pt x="5465921" y="257651"/>
                  </a:cubicBezTo>
                  <a:cubicBezTo>
                    <a:pt x="5465921" y="257651"/>
                    <a:pt x="5464969" y="256699"/>
                    <a:pt x="5464969" y="256699"/>
                  </a:cubicBezTo>
                  <a:cubicBezTo>
                    <a:pt x="5461159" y="252889"/>
                    <a:pt x="5458301" y="249079"/>
                    <a:pt x="5455444" y="246221"/>
                  </a:cubicBezTo>
                  <a:cubicBezTo>
                    <a:pt x="5454492" y="240506"/>
                    <a:pt x="5453539" y="234791"/>
                    <a:pt x="5452587" y="230029"/>
                  </a:cubicBezTo>
                  <a:cubicBezTo>
                    <a:pt x="5451634" y="224314"/>
                    <a:pt x="5449729" y="219551"/>
                    <a:pt x="5448776" y="214789"/>
                  </a:cubicBezTo>
                  <a:cubicBezTo>
                    <a:pt x="5445919" y="205264"/>
                    <a:pt x="5444014" y="196691"/>
                    <a:pt x="5442109" y="190024"/>
                  </a:cubicBezTo>
                  <a:cubicBezTo>
                    <a:pt x="5442109" y="190024"/>
                    <a:pt x="5442109" y="190024"/>
                    <a:pt x="5442109" y="190024"/>
                  </a:cubicBezTo>
                  <a:cubicBezTo>
                    <a:pt x="5442109" y="184309"/>
                    <a:pt x="5442109" y="180499"/>
                    <a:pt x="5442109" y="180499"/>
                  </a:cubicBezTo>
                  <a:cubicBezTo>
                    <a:pt x="5442109" y="180499"/>
                    <a:pt x="5442109" y="182404"/>
                    <a:pt x="5441156" y="186214"/>
                  </a:cubicBezTo>
                  <a:cubicBezTo>
                    <a:pt x="5438299" y="174784"/>
                    <a:pt x="5436394" y="169069"/>
                    <a:pt x="5436394" y="169069"/>
                  </a:cubicBezTo>
                  <a:cubicBezTo>
                    <a:pt x="5436394" y="169069"/>
                    <a:pt x="5437346" y="176689"/>
                    <a:pt x="5438299" y="190976"/>
                  </a:cubicBezTo>
                  <a:cubicBezTo>
                    <a:pt x="5438299" y="192881"/>
                    <a:pt x="5438299" y="193834"/>
                    <a:pt x="5439251" y="195739"/>
                  </a:cubicBezTo>
                  <a:cubicBezTo>
                    <a:pt x="5437346" y="203359"/>
                    <a:pt x="5435442" y="212884"/>
                    <a:pt x="5433537" y="225266"/>
                  </a:cubicBezTo>
                  <a:cubicBezTo>
                    <a:pt x="5430679" y="223361"/>
                    <a:pt x="5429726" y="221456"/>
                    <a:pt x="5429726" y="221456"/>
                  </a:cubicBezTo>
                  <a:cubicBezTo>
                    <a:pt x="5429726" y="221456"/>
                    <a:pt x="5430679" y="223361"/>
                    <a:pt x="5433537" y="225266"/>
                  </a:cubicBezTo>
                  <a:cubicBezTo>
                    <a:pt x="5432584" y="230029"/>
                    <a:pt x="5431631" y="235744"/>
                    <a:pt x="5430679" y="240506"/>
                  </a:cubicBezTo>
                  <a:cubicBezTo>
                    <a:pt x="5429726" y="232886"/>
                    <a:pt x="5428774" y="228124"/>
                    <a:pt x="5428774" y="228124"/>
                  </a:cubicBezTo>
                  <a:cubicBezTo>
                    <a:pt x="5428774" y="228124"/>
                    <a:pt x="5428774" y="232886"/>
                    <a:pt x="5428774" y="242411"/>
                  </a:cubicBezTo>
                  <a:cubicBezTo>
                    <a:pt x="5426869" y="234791"/>
                    <a:pt x="5425917" y="228124"/>
                    <a:pt x="5424012" y="222409"/>
                  </a:cubicBezTo>
                  <a:cubicBezTo>
                    <a:pt x="5421154" y="208121"/>
                    <a:pt x="5419249" y="200501"/>
                    <a:pt x="5419249" y="200501"/>
                  </a:cubicBezTo>
                  <a:cubicBezTo>
                    <a:pt x="5419249" y="200501"/>
                    <a:pt x="5419249" y="209074"/>
                    <a:pt x="5420201" y="223361"/>
                  </a:cubicBezTo>
                  <a:cubicBezTo>
                    <a:pt x="5421154" y="235744"/>
                    <a:pt x="5422106" y="253841"/>
                    <a:pt x="5424964" y="274796"/>
                  </a:cubicBezTo>
                  <a:cubicBezTo>
                    <a:pt x="5424012" y="282416"/>
                    <a:pt x="5422106" y="290989"/>
                    <a:pt x="5420201" y="299561"/>
                  </a:cubicBezTo>
                  <a:cubicBezTo>
                    <a:pt x="5419249" y="301466"/>
                    <a:pt x="5419249" y="303371"/>
                    <a:pt x="5418296" y="305276"/>
                  </a:cubicBezTo>
                  <a:cubicBezTo>
                    <a:pt x="5417344" y="302419"/>
                    <a:pt x="5416392" y="300514"/>
                    <a:pt x="5415439" y="298609"/>
                  </a:cubicBezTo>
                  <a:cubicBezTo>
                    <a:pt x="5416392" y="294799"/>
                    <a:pt x="5417344" y="291941"/>
                    <a:pt x="5417344" y="291941"/>
                  </a:cubicBezTo>
                  <a:cubicBezTo>
                    <a:pt x="5417344" y="291941"/>
                    <a:pt x="5416392" y="293846"/>
                    <a:pt x="5414487" y="296704"/>
                  </a:cubicBezTo>
                  <a:cubicBezTo>
                    <a:pt x="5414487" y="296704"/>
                    <a:pt x="5414487" y="295751"/>
                    <a:pt x="5414487" y="295751"/>
                  </a:cubicBezTo>
                  <a:cubicBezTo>
                    <a:pt x="5413534" y="292894"/>
                    <a:pt x="5412581" y="290036"/>
                    <a:pt x="5411629" y="287179"/>
                  </a:cubicBezTo>
                  <a:cubicBezTo>
                    <a:pt x="5413534" y="274796"/>
                    <a:pt x="5414487" y="268129"/>
                    <a:pt x="5414487" y="268129"/>
                  </a:cubicBezTo>
                  <a:cubicBezTo>
                    <a:pt x="5414487" y="268129"/>
                    <a:pt x="5412581" y="272891"/>
                    <a:pt x="5409724" y="282416"/>
                  </a:cubicBezTo>
                  <a:cubicBezTo>
                    <a:pt x="5407819" y="276701"/>
                    <a:pt x="5405914" y="271939"/>
                    <a:pt x="5404009" y="267176"/>
                  </a:cubicBezTo>
                  <a:cubicBezTo>
                    <a:pt x="5402104" y="262414"/>
                    <a:pt x="5401151" y="258604"/>
                    <a:pt x="5399246" y="253841"/>
                  </a:cubicBezTo>
                  <a:cubicBezTo>
                    <a:pt x="5400199" y="240506"/>
                    <a:pt x="5400199" y="232886"/>
                    <a:pt x="5400199" y="232886"/>
                  </a:cubicBezTo>
                  <a:cubicBezTo>
                    <a:pt x="5400199" y="232886"/>
                    <a:pt x="5399246" y="237649"/>
                    <a:pt x="5396389" y="247174"/>
                  </a:cubicBezTo>
                  <a:cubicBezTo>
                    <a:pt x="5396389" y="246221"/>
                    <a:pt x="5395437" y="245269"/>
                    <a:pt x="5395437" y="244316"/>
                  </a:cubicBezTo>
                  <a:cubicBezTo>
                    <a:pt x="5390674" y="231934"/>
                    <a:pt x="5387817" y="224314"/>
                    <a:pt x="5387817" y="224314"/>
                  </a:cubicBezTo>
                  <a:cubicBezTo>
                    <a:pt x="5387817" y="224314"/>
                    <a:pt x="5388769" y="231934"/>
                    <a:pt x="5391626" y="245269"/>
                  </a:cubicBezTo>
                  <a:cubicBezTo>
                    <a:pt x="5392579" y="249079"/>
                    <a:pt x="5393531" y="252889"/>
                    <a:pt x="5394484" y="257651"/>
                  </a:cubicBezTo>
                  <a:cubicBezTo>
                    <a:pt x="5391626" y="269081"/>
                    <a:pt x="5388769" y="283369"/>
                    <a:pt x="5384959" y="300514"/>
                  </a:cubicBezTo>
                  <a:cubicBezTo>
                    <a:pt x="5384959" y="299561"/>
                    <a:pt x="5384959" y="298609"/>
                    <a:pt x="5384006" y="297656"/>
                  </a:cubicBezTo>
                  <a:cubicBezTo>
                    <a:pt x="5383054" y="288131"/>
                    <a:pt x="5382101" y="283369"/>
                    <a:pt x="5382101" y="283369"/>
                  </a:cubicBezTo>
                  <a:cubicBezTo>
                    <a:pt x="5382101" y="283369"/>
                    <a:pt x="5382101" y="284321"/>
                    <a:pt x="5382101" y="287179"/>
                  </a:cubicBezTo>
                  <a:cubicBezTo>
                    <a:pt x="5381149" y="283369"/>
                    <a:pt x="5380196" y="280511"/>
                    <a:pt x="5380196" y="276701"/>
                  </a:cubicBezTo>
                  <a:cubicBezTo>
                    <a:pt x="5380196" y="275749"/>
                    <a:pt x="5379244" y="273844"/>
                    <a:pt x="5379244" y="272891"/>
                  </a:cubicBezTo>
                  <a:cubicBezTo>
                    <a:pt x="5380196" y="270986"/>
                    <a:pt x="5380196" y="269081"/>
                    <a:pt x="5380196" y="269081"/>
                  </a:cubicBezTo>
                  <a:cubicBezTo>
                    <a:pt x="5380196" y="269081"/>
                    <a:pt x="5380196" y="270034"/>
                    <a:pt x="5379244" y="271939"/>
                  </a:cubicBezTo>
                  <a:cubicBezTo>
                    <a:pt x="5376387" y="260509"/>
                    <a:pt x="5374481" y="250984"/>
                    <a:pt x="5372576" y="241459"/>
                  </a:cubicBezTo>
                  <a:cubicBezTo>
                    <a:pt x="5372576" y="238601"/>
                    <a:pt x="5372576" y="235744"/>
                    <a:pt x="5373529" y="232886"/>
                  </a:cubicBezTo>
                  <a:cubicBezTo>
                    <a:pt x="5374481" y="217646"/>
                    <a:pt x="5376387" y="203359"/>
                    <a:pt x="5378292" y="190024"/>
                  </a:cubicBezTo>
                  <a:cubicBezTo>
                    <a:pt x="5379244" y="176689"/>
                    <a:pt x="5382101" y="165259"/>
                    <a:pt x="5384006" y="153829"/>
                  </a:cubicBezTo>
                  <a:cubicBezTo>
                    <a:pt x="5384959" y="148114"/>
                    <a:pt x="5385912" y="143351"/>
                    <a:pt x="5386864" y="138589"/>
                  </a:cubicBezTo>
                  <a:cubicBezTo>
                    <a:pt x="5387817" y="133826"/>
                    <a:pt x="5388769" y="130016"/>
                    <a:pt x="5389721" y="126206"/>
                  </a:cubicBezTo>
                  <a:cubicBezTo>
                    <a:pt x="5392579" y="110966"/>
                    <a:pt x="5394484" y="102394"/>
                    <a:pt x="5394484" y="102394"/>
                  </a:cubicBezTo>
                  <a:cubicBezTo>
                    <a:pt x="5394484" y="102394"/>
                    <a:pt x="5391626" y="110966"/>
                    <a:pt x="5385912" y="125254"/>
                  </a:cubicBezTo>
                  <a:cubicBezTo>
                    <a:pt x="5384959" y="129064"/>
                    <a:pt x="5383054" y="132874"/>
                    <a:pt x="5381149" y="137636"/>
                  </a:cubicBezTo>
                  <a:cubicBezTo>
                    <a:pt x="5379244" y="142399"/>
                    <a:pt x="5378292" y="147161"/>
                    <a:pt x="5376387" y="151924"/>
                  </a:cubicBezTo>
                  <a:cubicBezTo>
                    <a:pt x="5373529" y="162401"/>
                    <a:pt x="5369719" y="174784"/>
                    <a:pt x="5366862" y="188119"/>
                  </a:cubicBezTo>
                  <a:cubicBezTo>
                    <a:pt x="5365909" y="193834"/>
                    <a:pt x="5364004" y="199549"/>
                    <a:pt x="5363051" y="205264"/>
                  </a:cubicBezTo>
                  <a:cubicBezTo>
                    <a:pt x="5361146" y="199549"/>
                    <a:pt x="5360194" y="196691"/>
                    <a:pt x="5360194" y="196691"/>
                  </a:cubicBezTo>
                  <a:cubicBezTo>
                    <a:pt x="5360194" y="196691"/>
                    <a:pt x="5361146" y="201454"/>
                    <a:pt x="5361146" y="210979"/>
                  </a:cubicBezTo>
                  <a:cubicBezTo>
                    <a:pt x="5360194" y="217646"/>
                    <a:pt x="5358289" y="224314"/>
                    <a:pt x="5357337" y="230981"/>
                  </a:cubicBezTo>
                  <a:cubicBezTo>
                    <a:pt x="5356384" y="235744"/>
                    <a:pt x="5355431" y="240506"/>
                    <a:pt x="5355431" y="245269"/>
                  </a:cubicBezTo>
                  <a:cubicBezTo>
                    <a:pt x="5355431" y="241459"/>
                    <a:pt x="5354479" y="238601"/>
                    <a:pt x="5354479" y="235744"/>
                  </a:cubicBezTo>
                  <a:cubicBezTo>
                    <a:pt x="5354479" y="233839"/>
                    <a:pt x="5354479" y="231934"/>
                    <a:pt x="5354479" y="230029"/>
                  </a:cubicBezTo>
                  <a:cubicBezTo>
                    <a:pt x="5355431" y="217646"/>
                    <a:pt x="5355431" y="210979"/>
                    <a:pt x="5355431" y="210979"/>
                  </a:cubicBezTo>
                  <a:cubicBezTo>
                    <a:pt x="5355431" y="210979"/>
                    <a:pt x="5354479" y="214789"/>
                    <a:pt x="5352574" y="222409"/>
                  </a:cubicBezTo>
                  <a:cubicBezTo>
                    <a:pt x="5350669" y="210026"/>
                    <a:pt x="5348764" y="199549"/>
                    <a:pt x="5347812" y="190024"/>
                  </a:cubicBezTo>
                  <a:cubicBezTo>
                    <a:pt x="5347812" y="186214"/>
                    <a:pt x="5347812" y="182404"/>
                    <a:pt x="5347812" y="179546"/>
                  </a:cubicBezTo>
                  <a:cubicBezTo>
                    <a:pt x="5347812" y="167164"/>
                    <a:pt x="5347812" y="160496"/>
                    <a:pt x="5347812" y="160496"/>
                  </a:cubicBezTo>
                  <a:cubicBezTo>
                    <a:pt x="5347812" y="160496"/>
                    <a:pt x="5346859" y="165259"/>
                    <a:pt x="5344954" y="173831"/>
                  </a:cubicBezTo>
                  <a:cubicBezTo>
                    <a:pt x="5342096" y="158591"/>
                    <a:pt x="5341144" y="150019"/>
                    <a:pt x="5341144" y="150019"/>
                  </a:cubicBezTo>
                  <a:cubicBezTo>
                    <a:pt x="5341144" y="150019"/>
                    <a:pt x="5341144" y="160496"/>
                    <a:pt x="5342096" y="177641"/>
                  </a:cubicBezTo>
                  <a:cubicBezTo>
                    <a:pt x="5342096" y="180499"/>
                    <a:pt x="5342096" y="184309"/>
                    <a:pt x="5342096" y="187166"/>
                  </a:cubicBezTo>
                  <a:cubicBezTo>
                    <a:pt x="5341144" y="190976"/>
                    <a:pt x="5341144" y="195739"/>
                    <a:pt x="5340192" y="200501"/>
                  </a:cubicBezTo>
                  <a:cubicBezTo>
                    <a:pt x="5339239" y="209074"/>
                    <a:pt x="5337334" y="218599"/>
                    <a:pt x="5337334" y="229076"/>
                  </a:cubicBezTo>
                  <a:cubicBezTo>
                    <a:pt x="5337334" y="239554"/>
                    <a:pt x="5336381" y="250984"/>
                    <a:pt x="5336381" y="263366"/>
                  </a:cubicBezTo>
                  <a:cubicBezTo>
                    <a:pt x="5336381" y="269081"/>
                    <a:pt x="5336381" y="275749"/>
                    <a:pt x="5336381" y="282416"/>
                  </a:cubicBezTo>
                  <a:cubicBezTo>
                    <a:pt x="5336381" y="282416"/>
                    <a:pt x="5336381" y="282416"/>
                    <a:pt x="5336381" y="282416"/>
                  </a:cubicBezTo>
                  <a:cubicBezTo>
                    <a:pt x="5335429" y="286226"/>
                    <a:pt x="5334476" y="290036"/>
                    <a:pt x="5333524" y="293846"/>
                  </a:cubicBezTo>
                  <a:cubicBezTo>
                    <a:pt x="5333524" y="292894"/>
                    <a:pt x="5332571" y="291941"/>
                    <a:pt x="5332571" y="291941"/>
                  </a:cubicBezTo>
                  <a:cubicBezTo>
                    <a:pt x="5330667" y="287179"/>
                    <a:pt x="5329714" y="282416"/>
                    <a:pt x="5327809" y="278606"/>
                  </a:cubicBezTo>
                  <a:cubicBezTo>
                    <a:pt x="5323999" y="269081"/>
                    <a:pt x="5321142" y="259556"/>
                    <a:pt x="5319237" y="252889"/>
                  </a:cubicBezTo>
                  <a:cubicBezTo>
                    <a:pt x="5313521" y="238601"/>
                    <a:pt x="5310664" y="230029"/>
                    <a:pt x="5310664" y="230029"/>
                  </a:cubicBezTo>
                  <a:cubicBezTo>
                    <a:pt x="5310664" y="230029"/>
                    <a:pt x="5312569" y="238601"/>
                    <a:pt x="5315426" y="253841"/>
                  </a:cubicBezTo>
                  <a:cubicBezTo>
                    <a:pt x="5316379" y="257651"/>
                    <a:pt x="5317331" y="262414"/>
                    <a:pt x="5318284" y="267176"/>
                  </a:cubicBezTo>
                  <a:cubicBezTo>
                    <a:pt x="5316379" y="264319"/>
                    <a:pt x="5315426" y="263366"/>
                    <a:pt x="5315426" y="263366"/>
                  </a:cubicBezTo>
                  <a:cubicBezTo>
                    <a:pt x="5315426" y="263366"/>
                    <a:pt x="5317331" y="268129"/>
                    <a:pt x="5320189" y="276701"/>
                  </a:cubicBezTo>
                  <a:cubicBezTo>
                    <a:pt x="5320189" y="278606"/>
                    <a:pt x="5321142" y="279559"/>
                    <a:pt x="5321142" y="281464"/>
                  </a:cubicBezTo>
                  <a:cubicBezTo>
                    <a:pt x="5322094" y="286226"/>
                    <a:pt x="5323046" y="291941"/>
                    <a:pt x="5324951" y="297656"/>
                  </a:cubicBezTo>
                  <a:cubicBezTo>
                    <a:pt x="5325904" y="300514"/>
                    <a:pt x="5326856" y="303371"/>
                    <a:pt x="5326856" y="306229"/>
                  </a:cubicBezTo>
                  <a:cubicBezTo>
                    <a:pt x="5323999" y="310991"/>
                    <a:pt x="5320189" y="316706"/>
                    <a:pt x="5316379" y="322421"/>
                  </a:cubicBezTo>
                  <a:cubicBezTo>
                    <a:pt x="5313521" y="327184"/>
                    <a:pt x="5309712" y="332899"/>
                    <a:pt x="5306854" y="338614"/>
                  </a:cubicBezTo>
                  <a:cubicBezTo>
                    <a:pt x="5303996" y="343376"/>
                    <a:pt x="5301139" y="349091"/>
                    <a:pt x="5298281" y="354806"/>
                  </a:cubicBezTo>
                  <a:cubicBezTo>
                    <a:pt x="5298281" y="350996"/>
                    <a:pt x="5298281" y="347186"/>
                    <a:pt x="5298281" y="344329"/>
                  </a:cubicBezTo>
                  <a:cubicBezTo>
                    <a:pt x="5299234" y="334804"/>
                    <a:pt x="5300187" y="326231"/>
                    <a:pt x="5301139" y="318611"/>
                  </a:cubicBezTo>
                  <a:cubicBezTo>
                    <a:pt x="5303044" y="308134"/>
                    <a:pt x="5303996" y="299561"/>
                    <a:pt x="5305901" y="291941"/>
                  </a:cubicBezTo>
                  <a:cubicBezTo>
                    <a:pt x="5309712" y="276701"/>
                    <a:pt x="5311617" y="269081"/>
                    <a:pt x="5311617" y="269081"/>
                  </a:cubicBezTo>
                  <a:cubicBezTo>
                    <a:pt x="5311617" y="269081"/>
                    <a:pt x="5307806" y="276701"/>
                    <a:pt x="5302092" y="290989"/>
                  </a:cubicBezTo>
                  <a:cubicBezTo>
                    <a:pt x="5301139" y="293846"/>
                    <a:pt x="5300187" y="295751"/>
                    <a:pt x="5299234" y="298609"/>
                  </a:cubicBezTo>
                  <a:cubicBezTo>
                    <a:pt x="5299234" y="276701"/>
                    <a:pt x="5299234" y="263366"/>
                    <a:pt x="5299234" y="263366"/>
                  </a:cubicBezTo>
                  <a:cubicBezTo>
                    <a:pt x="5299234" y="263366"/>
                    <a:pt x="5295424" y="284321"/>
                    <a:pt x="5290662" y="317659"/>
                  </a:cubicBezTo>
                  <a:cubicBezTo>
                    <a:pt x="5290662" y="315754"/>
                    <a:pt x="5289709" y="314801"/>
                    <a:pt x="5289709" y="312896"/>
                  </a:cubicBezTo>
                  <a:cubicBezTo>
                    <a:pt x="5287804" y="306229"/>
                    <a:pt x="5286851" y="300514"/>
                    <a:pt x="5284946" y="295751"/>
                  </a:cubicBezTo>
                  <a:cubicBezTo>
                    <a:pt x="5284946" y="295751"/>
                    <a:pt x="5284946" y="295751"/>
                    <a:pt x="5284946" y="295751"/>
                  </a:cubicBezTo>
                  <a:cubicBezTo>
                    <a:pt x="5284946" y="295751"/>
                    <a:pt x="5284946" y="295751"/>
                    <a:pt x="5284946" y="295751"/>
                  </a:cubicBezTo>
                  <a:cubicBezTo>
                    <a:pt x="5283994" y="291941"/>
                    <a:pt x="5283042" y="288131"/>
                    <a:pt x="5282089" y="284321"/>
                  </a:cubicBezTo>
                  <a:cubicBezTo>
                    <a:pt x="5282089" y="283369"/>
                    <a:pt x="5282089" y="283369"/>
                    <a:pt x="5281137" y="282416"/>
                  </a:cubicBezTo>
                  <a:cubicBezTo>
                    <a:pt x="5285899" y="264319"/>
                    <a:pt x="5288756" y="252889"/>
                    <a:pt x="5288756" y="252889"/>
                  </a:cubicBezTo>
                  <a:cubicBezTo>
                    <a:pt x="5288756" y="252889"/>
                    <a:pt x="5284946" y="260509"/>
                    <a:pt x="5279231" y="273844"/>
                  </a:cubicBezTo>
                  <a:cubicBezTo>
                    <a:pt x="5278279" y="269081"/>
                    <a:pt x="5276374" y="265271"/>
                    <a:pt x="5275421" y="262414"/>
                  </a:cubicBezTo>
                  <a:cubicBezTo>
                    <a:pt x="5270659" y="250031"/>
                    <a:pt x="5268754" y="243364"/>
                    <a:pt x="5268754" y="243364"/>
                  </a:cubicBezTo>
                  <a:cubicBezTo>
                    <a:pt x="5268754" y="243364"/>
                    <a:pt x="5269706" y="250031"/>
                    <a:pt x="5271612" y="262414"/>
                  </a:cubicBezTo>
                  <a:cubicBezTo>
                    <a:pt x="5272564" y="268129"/>
                    <a:pt x="5273517" y="275749"/>
                    <a:pt x="5274469" y="283369"/>
                  </a:cubicBezTo>
                  <a:cubicBezTo>
                    <a:pt x="5270659" y="290989"/>
                    <a:pt x="5266849" y="300514"/>
                    <a:pt x="5263039" y="310039"/>
                  </a:cubicBezTo>
                  <a:cubicBezTo>
                    <a:pt x="5263039" y="305276"/>
                    <a:pt x="5263039" y="302419"/>
                    <a:pt x="5263039" y="302419"/>
                  </a:cubicBezTo>
                  <a:cubicBezTo>
                    <a:pt x="5263039" y="302419"/>
                    <a:pt x="5262087" y="305276"/>
                    <a:pt x="5260181" y="310039"/>
                  </a:cubicBezTo>
                  <a:cubicBezTo>
                    <a:pt x="5260181" y="310039"/>
                    <a:pt x="5260181" y="309086"/>
                    <a:pt x="5260181" y="309086"/>
                  </a:cubicBezTo>
                  <a:cubicBezTo>
                    <a:pt x="5260181" y="306229"/>
                    <a:pt x="5260181" y="303371"/>
                    <a:pt x="5261134" y="301466"/>
                  </a:cubicBezTo>
                  <a:cubicBezTo>
                    <a:pt x="5261134" y="294799"/>
                    <a:pt x="5262087" y="289084"/>
                    <a:pt x="5262087" y="284321"/>
                  </a:cubicBezTo>
                  <a:cubicBezTo>
                    <a:pt x="5263039" y="274796"/>
                    <a:pt x="5263039" y="269081"/>
                    <a:pt x="5263039" y="269081"/>
                  </a:cubicBezTo>
                  <a:cubicBezTo>
                    <a:pt x="5263039" y="269081"/>
                    <a:pt x="5261134" y="273844"/>
                    <a:pt x="5258276" y="283369"/>
                  </a:cubicBezTo>
                  <a:cubicBezTo>
                    <a:pt x="5258276" y="284321"/>
                    <a:pt x="5257324" y="286226"/>
                    <a:pt x="5257324" y="287179"/>
                  </a:cubicBezTo>
                  <a:cubicBezTo>
                    <a:pt x="5256371" y="282416"/>
                    <a:pt x="5256371" y="277654"/>
                    <a:pt x="5255419" y="273844"/>
                  </a:cubicBezTo>
                  <a:cubicBezTo>
                    <a:pt x="5255419" y="272891"/>
                    <a:pt x="5255419" y="271939"/>
                    <a:pt x="5255419" y="271939"/>
                  </a:cubicBezTo>
                  <a:cubicBezTo>
                    <a:pt x="5255419" y="271939"/>
                    <a:pt x="5255419" y="271939"/>
                    <a:pt x="5255419" y="270986"/>
                  </a:cubicBezTo>
                  <a:cubicBezTo>
                    <a:pt x="5256371" y="268129"/>
                    <a:pt x="5256371" y="266224"/>
                    <a:pt x="5256371" y="266224"/>
                  </a:cubicBezTo>
                  <a:cubicBezTo>
                    <a:pt x="5256371" y="266224"/>
                    <a:pt x="5256371" y="267176"/>
                    <a:pt x="5255419" y="268129"/>
                  </a:cubicBezTo>
                  <a:cubicBezTo>
                    <a:pt x="5256371" y="255746"/>
                    <a:pt x="5257324" y="244316"/>
                    <a:pt x="5258276" y="232886"/>
                  </a:cubicBezTo>
                  <a:cubicBezTo>
                    <a:pt x="5262087" y="188119"/>
                    <a:pt x="5263039" y="158591"/>
                    <a:pt x="5263039" y="158591"/>
                  </a:cubicBezTo>
                  <a:cubicBezTo>
                    <a:pt x="5263039" y="158591"/>
                    <a:pt x="5258276" y="175736"/>
                    <a:pt x="5252562" y="204311"/>
                  </a:cubicBezTo>
                  <a:cubicBezTo>
                    <a:pt x="5253514" y="193834"/>
                    <a:pt x="5254467" y="183356"/>
                    <a:pt x="5255419" y="173831"/>
                  </a:cubicBezTo>
                  <a:cubicBezTo>
                    <a:pt x="5256371" y="160496"/>
                    <a:pt x="5257324" y="150019"/>
                    <a:pt x="5258276" y="140494"/>
                  </a:cubicBezTo>
                  <a:cubicBezTo>
                    <a:pt x="5260181" y="121444"/>
                    <a:pt x="5260181" y="110966"/>
                    <a:pt x="5260181" y="110966"/>
                  </a:cubicBezTo>
                  <a:cubicBezTo>
                    <a:pt x="5260181" y="110966"/>
                    <a:pt x="5257324" y="121444"/>
                    <a:pt x="5254467" y="139541"/>
                  </a:cubicBezTo>
                  <a:cubicBezTo>
                    <a:pt x="5252562" y="149066"/>
                    <a:pt x="5250656" y="159544"/>
                    <a:pt x="5247799" y="172879"/>
                  </a:cubicBezTo>
                  <a:cubicBezTo>
                    <a:pt x="5246846" y="179546"/>
                    <a:pt x="5244942" y="186214"/>
                    <a:pt x="5243989" y="192881"/>
                  </a:cubicBezTo>
                  <a:cubicBezTo>
                    <a:pt x="5243989" y="195739"/>
                    <a:pt x="5243037" y="198596"/>
                    <a:pt x="5243037" y="201454"/>
                  </a:cubicBezTo>
                  <a:cubicBezTo>
                    <a:pt x="5242084" y="197644"/>
                    <a:pt x="5241131" y="194786"/>
                    <a:pt x="5241131" y="194786"/>
                  </a:cubicBezTo>
                  <a:cubicBezTo>
                    <a:pt x="5241131" y="194786"/>
                    <a:pt x="5241131" y="199549"/>
                    <a:pt x="5241131" y="209074"/>
                  </a:cubicBezTo>
                  <a:cubicBezTo>
                    <a:pt x="5241131" y="210979"/>
                    <a:pt x="5240179" y="213836"/>
                    <a:pt x="5240179" y="215741"/>
                  </a:cubicBezTo>
                  <a:cubicBezTo>
                    <a:pt x="5239226" y="225266"/>
                    <a:pt x="5237321" y="235744"/>
                    <a:pt x="5235417" y="246221"/>
                  </a:cubicBezTo>
                  <a:cubicBezTo>
                    <a:pt x="5234464" y="248126"/>
                    <a:pt x="5232559" y="250984"/>
                    <a:pt x="5230654" y="252889"/>
                  </a:cubicBezTo>
                  <a:cubicBezTo>
                    <a:pt x="5227796" y="256699"/>
                    <a:pt x="5225892" y="261461"/>
                    <a:pt x="5222081" y="266224"/>
                  </a:cubicBezTo>
                  <a:cubicBezTo>
                    <a:pt x="5220176" y="270034"/>
                    <a:pt x="5217319" y="274796"/>
                    <a:pt x="5215414" y="279559"/>
                  </a:cubicBezTo>
                  <a:cubicBezTo>
                    <a:pt x="5215414" y="279559"/>
                    <a:pt x="5215414" y="279559"/>
                    <a:pt x="5215414" y="278606"/>
                  </a:cubicBezTo>
                  <a:cubicBezTo>
                    <a:pt x="5216367" y="276701"/>
                    <a:pt x="5216367" y="275749"/>
                    <a:pt x="5216367" y="275749"/>
                  </a:cubicBezTo>
                  <a:cubicBezTo>
                    <a:pt x="5216367" y="275749"/>
                    <a:pt x="5216367" y="276701"/>
                    <a:pt x="5215414" y="277654"/>
                  </a:cubicBezTo>
                  <a:cubicBezTo>
                    <a:pt x="5213509" y="267176"/>
                    <a:pt x="5212556" y="257651"/>
                    <a:pt x="5211604" y="249079"/>
                  </a:cubicBezTo>
                  <a:cubicBezTo>
                    <a:pt x="5210651" y="239554"/>
                    <a:pt x="5209699" y="230981"/>
                    <a:pt x="5208746" y="224314"/>
                  </a:cubicBezTo>
                  <a:cubicBezTo>
                    <a:pt x="5206842" y="210979"/>
                    <a:pt x="5205889" y="202406"/>
                    <a:pt x="5205889" y="202406"/>
                  </a:cubicBezTo>
                  <a:cubicBezTo>
                    <a:pt x="5205889" y="202406"/>
                    <a:pt x="5205889" y="210026"/>
                    <a:pt x="5204937" y="224314"/>
                  </a:cubicBezTo>
                  <a:cubicBezTo>
                    <a:pt x="5204937" y="230981"/>
                    <a:pt x="5204937" y="239554"/>
                    <a:pt x="5204937" y="249079"/>
                  </a:cubicBezTo>
                  <a:cubicBezTo>
                    <a:pt x="5204937" y="253841"/>
                    <a:pt x="5204937" y="258604"/>
                    <a:pt x="5204937" y="264319"/>
                  </a:cubicBezTo>
                  <a:cubicBezTo>
                    <a:pt x="5204937" y="270034"/>
                    <a:pt x="5204937" y="275749"/>
                    <a:pt x="5205889" y="281464"/>
                  </a:cubicBezTo>
                  <a:cubicBezTo>
                    <a:pt x="5205889" y="284321"/>
                    <a:pt x="5205889" y="286226"/>
                    <a:pt x="5205889" y="289084"/>
                  </a:cubicBezTo>
                  <a:cubicBezTo>
                    <a:pt x="5204937" y="287179"/>
                    <a:pt x="5203984" y="286226"/>
                    <a:pt x="5203984" y="286226"/>
                  </a:cubicBezTo>
                  <a:cubicBezTo>
                    <a:pt x="5203984" y="286226"/>
                    <a:pt x="5204937" y="288131"/>
                    <a:pt x="5205889" y="290989"/>
                  </a:cubicBezTo>
                  <a:cubicBezTo>
                    <a:pt x="5205889" y="290989"/>
                    <a:pt x="5205889" y="290989"/>
                    <a:pt x="5205889" y="291941"/>
                  </a:cubicBezTo>
                  <a:cubicBezTo>
                    <a:pt x="5204937" y="290036"/>
                    <a:pt x="5203984" y="289084"/>
                    <a:pt x="5203984" y="287179"/>
                  </a:cubicBezTo>
                  <a:cubicBezTo>
                    <a:pt x="5203984" y="287179"/>
                    <a:pt x="5203984" y="287179"/>
                    <a:pt x="5203984" y="287179"/>
                  </a:cubicBezTo>
                  <a:cubicBezTo>
                    <a:pt x="5203984" y="287179"/>
                    <a:pt x="5203984" y="287179"/>
                    <a:pt x="5203984" y="287179"/>
                  </a:cubicBezTo>
                  <a:cubicBezTo>
                    <a:pt x="5201126" y="281464"/>
                    <a:pt x="5199221" y="278606"/>
                    <a:pt x="5199221" y="278606"/>
                  </a:cubicBezTo>
                  <a:cubicBezTo>
                    <a:pt x="5199221" y="278606"/>
                    <a:pt x="5200174" y="283369"/>
                    <a:pt x="5202079" y="290989"/>
                  </a:cubicBezTo>
                  <a:cubicBezTo>
                    <a:pt x="5201126" y="292894"/>
                    <a:pt x="5200174" y="295751"/>
                    <a:pt x="5198269" y="300514"/>
                  </a:cubicBezTo>
                  <a:cubicBezTo>
                    <a:pt x="5197317" y="298609"/>
                    <a:pt x="5196364" y="297656"/>
                    <a:pt x="5195412" y="295751"/>
                  </a:cubicBezTo>
                  <a:cubicBezTo>
                    <a:pt x="5193506" y="284321"/>
                    <a:pt x="5192554" y="273844"/>
                    <a:pt x="5191601" y="263366"/>
                  </a:cubicBezTo>
                  <a:cubicBezTo>
                    <a:pt x="5187792" y="232886"/>
                    <a:pt x="5185887" y="208121"/>
                    <a:pt x="5184934" y="190024"/>
                  </a:cubicBezTo>
                  <a:cubicBezTo>
                    <a:pt x="5183981" y="181451"/>
                    <a:pt x="5183981" y="173831"/>
                    <a:pt x="5183981" y="169069"/>
                  </a:cubicBezTo>
                  <a:cubicBezTo>
                    <a:pt x="5183981" y="164306"/>
                    <a:pt x="5183981" y="161449"/>
                    <a:pt x="5183981" y="161449"/>
                  </a:cubicBezTo>
                  <a:cubicBezTo>
                    <a:pt x="5183981" y="161449"/>
                    <a:pt x="5183981" y="164306"/>
                    <a:pt x="5183029" y="169069"/>
                  </a:cubicBezTo>
                  <a:cubicBezTo>
                    <a:pt x="5182076" y="173831"/>
                    <a:pt x="5182076" y="180499"/>
                    <a:pt x="5181124" y="190024"/>
                  </a:cubicBezTo>
                  <a:cubicBezTo>
                    <a:pt x="5181124" y="196691"/>
                    <a:pt x="5180171" y="204311"/>
                    <a:pt x="5180171" y="211931"/>
                  </a:cubicBezTo>
                  <a:cubicBezTo>
                    <a:pt x="5179219" y="212884"/>
                    <a:pt x="5178267" y="213836"/>
                    <a:pt x="5177314" y="215741"/>
                  </a:cubicBezTo>
                  <a:cubicBezTo>
                    <a:pt x="5174456" y="219551"/>
                    <a:pt x="5170646" y="224314"/>
                    <a:pt x="5165884" y="231934"/>
                  </a:cubicBezTo>
                  <a:cubicBezTo>
                    <a:pt x="5164931" y="232886"/>
                    <a:pt x="5163979" y="234791"/>
                    <a:pt x="5163979" y="235744"/>
                  </a:cubicBezTo>
                  <a:cubicBezTo>
                    <a:pt x="5163026" y="233839"/>
                    <a:pt x="5162074" y="231934"/>
                    <a:pt x="5161121" y="230029"/>
                  </a:cubicBezTo>
                  <a:cubicBezTo>
                    <a:pt x="5161121" y="230029"/>
                    <a:pt x="5161121" y="229076"/>
                    <a:pt x="5161121" y="229076"/>
                  </a:cubicBezTo>
                  <a:cubicBezTo>
                    <a:pt x="5162074" y="222409"/>
                    <a:pt x="5162074" y="217646"/>
                    <a:pt x="5163026" y="213836"/>
                  </a:cubicBezTo>
                  <a:cubicBezTo>
                    <a:pt x="5163979" y="210026"/>
                    <a:pt x="5163979" y="208121"/>
                    <a:pt x="5163979" y="208121"/>
                  </a:cubicBezTo>
                  <a:cubicBezTo>
                    <a:pt x="5163979" y="208121"/>
                    <a:pt x="5161121" y="213836"/>
                    <a:pt x="5158264" y="224314"/>
                  </a:cubicBezTo>
                  <a:cubicBezTo>
                    <a:pt x="5157312" y="222409"/>
                    <a:pt x="5156359" y="221456"/>
                    <a:pt x="5156359" y="220504"/>
                  </a:cubicBezTo>
                  <a:cubicBezTo>
                    <a:pt x="5152549" y="213836"/>
                    <a:pt x="5149692" y="208121"/>
                    <a:pt x="5147787" y="205264"/>
                  </a:cubicBezTo>
                  <a:cubicBezTo>
                    <a:pt x="5146834" y="195739"/>
                    <a:pt x="5145881" y="186214"/>
                    <a:pt x="5144929" y="178594"/>
                  </a:cubicBezTo>
                  <a:cubicBezTo>
                    <a:pt x="5143024" y="159544"/>
                    <a:pt x="5141119" y="149066"/>
                    <a:pt x="5141119" y="149066"/>
                  </a:cubicBezTo>
                  <a:cubicBezTo>
                    <a:pt x="5141119" y="149066"/>
                    <a:pt x="5141119" y="159544"/>
                    <a:pt x="5141119" y="178594"/>
                  </a:cubicBezTo>
                  <a:cubicBezTo>
                    <a:pt x="5141119" y="197644"/>
                    <a:pt x="5141119" y="224314"/>
                    <a:pt x="5141119" y="255746"/>
                  </a:cubicBezTo>
                  <a:cubicBezTo>
                    <a:pt x="5141119" y="256699"/>
                    <a:pt x="5141119" y="257651"/>
                    <a:pt x="5141119" y="258604"/>
                  </a:cubicBezTo>
                  <a:cubicBezTo>
                    <a:pt x="5140167" y="259556"/>
                    <a:pt x="5140167" y="259556"/>
                    <a:pt x="5139214" y="260509"/>
                  </a:cubicBezTo>
                  <a:cubicBezTo>
                    <a:pt x="5138262" y="261461"/>
                    <a:pt x="5136356" y="263366"/>
                    <a:pt x="5134451" y="265271"/>
                  </a:cubicBezTo>
                  <a:cubicBezTo>
                    <a:pt x="5131594" y="216694"/>
                    <a:pt x="5128737" y="184309"/>
                    <a:pt x="5128737" y="184309"/>
                  </a:cubicBezTo>
                  <a:cubicBezTo>
                    <a:pt x="5128737" y="184309"/>
                    <a:pt x="5126831" y="204311"/>
                    <a:pt x="5124926" y="236696"/>
                  </a:cubicBezTo>
                  <a:cubicBezTo>
                    <a:pt x="5121117" y="225266"/>
                    <a:pt x="5119212" y="219551"/>
                    <a:pt x="5119212" y="219551"/>
                  </a:cubicBezTo>
                  <a:cubicBezTo>
                    <a:pt x="5119212" y="219551"/>
                    <a:pt x="5121117" y="230029"/>
                    <a:pt x="5123974" y="249079"/>
                  </a:cubicBezTo>
                  <a:cubicBezTo>
                    <a:pt x="5123974" y="251936"/>
                    <a:pt x="5123974" y="255746"/>
                    <a:pt x="5123021" y="258604"/>
                  </a:cubicBezTo>
                  <a:cubicBezTo>
                    <a:pt x="5122069" y="263366"/>
                    <a:pt x="5121117" y="270034"/>
                    <a:pt x="5120164" y="279559"/>
                  </a:cubicBezTo>
                  <a:cubicBezTo>
                    <a:pt x="5119212" y="281464"/>
                    <a:pt x="5117306" y="283369"/>
                    <a:pt x="5116354" y="285274"/>
                  </a:cubicBezTo>
                  <a:cubicBezTo>
                    <a:pt x="5113496" y="289084"/>
                    <a:pt x="5109687" y="293846"/>
                    <a:pt x="5106829" y="298609"/>
                  </a:cubicBezTo>
                  <a:cubicBezTo>
                    <a:pt x="5105876" y="299561"/>
                    <a:pt x="5104924" y="301466"/>
                    <a:pt x="5103971" y="303371"/>
                  </a:cubicBezTo>
                  <a:cubicBezTo>
                    <a:pt x="5097304" y="287179"/>
                    <a:pt x="5090637" y="272891"/>
                    <a:pt x="5085874" y="261461"/>
                  </a:cubicBezTo>
                  <a:cubicBezTo>
                    <a:pt x="5085874" y="261461"/>
                    <a:pt x="5085874" y="261461"/>
                    <a:pt x="5086826" y="261461"/>
                  </a:cubicBezTo>
                  <a:cubicBezTo>
                    <a:pt x="5089684" y="260509"/>
                    <a:pt x="5091589" y="260509"/>
                    <a:pt x="5091589" y="260509"/>
                  </a:cubicBezTo>
                  <a:cubicBezTo>
                    <a:pt x="5091589" y="260509"/>
                    <a:pt x="5089684" y="260509"/>
                    <a:pt x="5086826" y="260509"/>
                  </a:cubicBezTo>
                  <a:cubicBezTo>
                    <a:pt x="5086826" y="260509"/>
                    <a:pt x="5085874" y="260509"/>
                    <a:pt x="5085874" y="260509"/>
                  </a:cubicBezTo>
                  <a:cubicBezTo>
                    <a:pt x="5078254" y="243364"/>
                    <a:pt x="5073492" y="232886"/>
                    <a:pt x="5071587" y="230029"/>
                  </a:cubicBezTo>
                  <a:cubicBezTo>
                    <a:pt x="5071587" y="225266"/>
                    <a:pt x="5071587" y="222409"/>
                    <a:pt x="5071587" y="222409"/>
                  </a:cubicBezTo>
                  <a:cubicBezTo>
                    <a:pt x="5071587" y="222409"/>
                    <a:pt x="5070634" y="224314"/>
                    <a:pt x="5069681" y="227171"/>
                  </a:cubicBezTo>
                  <a:cubicBezTo>
                    <a:pt x="5066824" y="214789"/>
                    <a:pt x="5063967" y="203359"/>
                    <a:pt x="5062062" y="192881"/>
                  </a:cubicBezTo>
                  <a:cubicBezTo>
                    <a:pt x="5061109" y="186214"/>
                    <a:pt x="5059204" y="180499"/>
                    <a:pt x="5058251" y="174784"/>
                  </a:cubicBezTo>
                  <a:cubicBezTo>
                    <a:pt x="5057299" y="169069"/>
                    <a:pt x="5056346" y="164306"/>
                    <a:pt x="5055394" y="159544"/>
                  </a:cubicBezTo>
                  <a:cubicBezTo>
                    <a:pt x="5051584" y="140494"/>
                    <a:pt x="5049679" y="130016"/>
                    <a:pt x="5049679" y="130016"/>
                  </a:cubicBezTo>
                  <a:cubicBezTo>
                    <a:pt x="5049679" y="130016"/>
                    <a:pt x="5050631" y="140494"/>
                    <a:pt x="5050631" y="159544"/>
                  </a:cubicBezTo>
                  <a:cubicBezTo>
                    <a:pt x="5050631" y="164306"/>
                    <a:pt x="5051584" y="169069"/>
                    <a:pt x="5051584" y="174784"/>
                  </a:cubicBezTo>
                  <a:cubicBezTo>
                    <a:pt x="5052537" y="180499"/>
                    <a:pt x="5052537" y="186214"/>
                    <a:pt x="5053489" y="192881"/>
                  </a:cubicBezTo>
                  <a:cubicBezTo>
                    <a:pt x="5055394" y="206216"/>
                    <a:pt x="5056346" y="220504"/>
                    <a:pt x="5059204" y="236696"/>
                  </a:cubicBezTo>
                  <a:cubicBezTo>
                    <a:pt x="5060156" y="240506"/>
                    <a:pt x="5061109" y="245269"/>
                    <a:pt x="5061109" y="249079"/>
                  </a:cubicBezTo>
                  <a:cubicBezTo>
                    <a:pt x="5059204" y="254794"/>
                    <a:pt x="5057299" y="262414"/>
                    <a:pt x="5055394" y="270034"/>
                  </a:cubicBezTo>
                  <a:cubicBezTo>
                    <a:pt x="5054442" y="270986"/>
                    <a:pt x="5053489" y="270986"/>
                    <a:pt x="5052537" y="271939"/>
                  </a:cubicBezTo>
                  <a:cubicBezTo>
                    <a:pt x="5052537" y="271939"/>
                    <a:pt x="5052537" y="271939"/>
                    <a:pt x="5052537" y="271939"/>
                  </a:cubicBezTo>
                  <a:cubicBezTo>
                    <a:pt x="5051584" y="269081"/>
                    <a:pt x="5051584" y="267176"/>
                    <a:pt x="5051584" y="267176"/>
                  </a:cubicBezTo>
                  <a:cubicBezTo>
                    <a:pt x="5051584" y="267176"/>
                    <a:pt x="5051584" y="268129"/>
                    <a:pt x="5051584" y="269081"/>
                  </a:cubicBezTo>
                  <a:cubicBezTo>
                    <a:pt x="5050631" y="266224"/>
                    <a:pt x="5049679" y="264319"/>
                    <a:pt x="5048726" y="261461"/>
                  </a:cubicBezTo>
                  <a:cubicBezTo>
                    <a:pt x="5048726" y="261461"/>
                    <a:pt x="5048726" y="261461"/>
                    <a:pt x="5048726" y="261461"/>
                  </a:cubicBezTo>
                  <a:cubicBezTo>
                    <a:pt x="5049679" y="255746"/>
                    <a:pt x="5050631" y="252889"/>
                    <a:pt x="5050631" y="252889"/>
                  </a:cubicBezTo>
                  <a:cubicBezTo>
                    <a:pt x="5050631" y="252889"/>
                    <a:pt x="5049679" y="254794"/>
                    <a:pt x="5047774" y="259556"/>
                  </a:cubicBezTo>
                  <a:cubicBezTo>
                    <a:pt x="5043964" y="250984"/>
                    <a:pt x="5041106" y="243364"/>
                    <a:pt x="5039201" y="236696"/>
                  </a:cubicBezTo>
                  <a:cubicBezTo>
                    <a:pt x="5034439" y="222409"/>
                    <a:pt x="5031581" y="214789"/>
                    <a:pt x="5031581" y="214789"/>
                  </a:cubicBezTo>
                  <a:cubicBezTo>
                    <a:pt x="5031581" y="214789"/>
                    <a:pt x="5033487" y="223361"/>
                    <a:pt x="5035392" y="237649"/>
                  </a:cubicBezTo>
                  <a:cubicBezTo>
                    <a:pt x="5036344" y="243364"/>
                    <a:pt x="5037296" y="249079"/>
                    <a:pt x="5039201" y="256699"/>
                  </a:cubicBezTo>
                  <a:cubicBezTo>
                    <a:pt x="5038249" y="258604"/>
                    <a:pt x="5036344" y="261461"/>
                    <a:pt x="5034439" y="265271"/>
                  </a:cubicBezTo>
                  <a:cubicBezTo>
                    <a:pt x="5034439" y="264319"/>
                    <a:pt x="5034439" y="263366"/>
                    <a:pt x="5034439" y="262414"/>
                  </a:cubicBezTo>
                  <a:cubicBezTo>
                    <a:pt x="5033487" y="253841"/>
                    <a:pt x="5031581" y="247174"/>
                    <a:pt x="5030629" y="241459"/>
                  </a:cubicBezTo>
                  <a:cubicBezTo>
                    <a:pt x="5028724" y="230029"/>
                    <a:pt x="5026819" y="223361"/>
                    <a:pt x="5026819" y="223361"/>
                  </a:cubicBezTo>
                  <a:cubicBezTo>
                    <a:pt x="5026819" y="223361"/>
                    <a:pt x="5026819" y="230029"/>
                    <a:pt x="5025867" y="242411"/>
                  </a:cubicBezTo>
                  <a:cubicBezTo>
                    <a:pt x="5025867" y="248126"/>
                    <a:pt x="5025867" y="255746"/>
                    <a:pt x="5025867" y="263366"/>
                  </a:cubicBezTo>
                  <a:cubicBezTo>
                    <a:pt x="5025867" y="267176"/>
                    <a:pt x="5025867" y="271939"/>
                    <a:pt x="5025867" y="276701"/>
                  </a:cubicBezTo>
                  <a:cubicBezTo>
                    <a:pt x="5025867" y="277654"/>
                    <a:pt x="5025867" y="279559"/>
                    <a:pt x="5025867" y="281464"/>
                  </a:cubicBezTo>
                  <a:cubicBezTo>
                    <a:pt x="5020151" y="274796"/>
                    <a:pt x="5015389" y="268129"/>
                    <a:pt x="5010626" y="263366"/>
                  </a:cubicBezTo>
                  <a:cubicBezTo>
                    <a:pt x="5003006" y="255746"/>
                    <a:pt x="4998244" y="250984"/>
                    <a:pt x="4995387" y="248126"/>
                  </a:cubicBezTo>
                  <a:cubicBezTo>
                    <a:pt x="4996339" y="245269"/>
                    <a:pt x="4997292" y="243364"/>
                    <a:pt x="4997292" y="243364"/>
                  </a:cubicBezTo>
                  <a:cubicBezTo>
                    <a:pt x="4997292" y="243364"/>
                    <a:pt x="4996339" y="245269"/>
                    <a:pt x="4994434" y="248126"/>
                  </a:cubicBezTo>
                  <a:cubicBezTo>
                    <a:pt x="4993481" y="247174"/>
                    <a:pt x="4992529" y="246221"/>
                    <a:pt x="4992529" y="246221"/>
                  </a:cubicBezTo>
                  <a:cubicBezTo>
                    <a:pt x="4994434" y="211931"/>
                    <a:pt x="4994434" y="190024"/>
                    <a:pt x="4994434" y="190024"/>
                  </a:cubicBezTo>
                  <a:cubicBezTo>
                    <a:pt x="4994434" y="190024"/>
                    <a:pt x="4988719" y="210026"/>
                    <a:pt x="4983004" y="240506"/>
                  </a:cubicBezTo>
                  <a:cubicBezTo>
                    <a:pt x="4982051" y="239554"/>
                    <a:pt x="4981099" y="238601"/>
                    <a:pt x="4981099" y="238601"/>
                  </a:cubicBezTo>
                  <a:cubicBezTo>
                    <a:pt x="4967764" y="226219"/>
                    <a:pt x="4959192" y="219551"/>
                    <a:pt x="4959192" y="219551"/>
                  </a:cubicBezTo>
                  <a:cubicBezTo>
                    <a:pt x="4959192" y="219551"/>
                    <a:pt x="4965859" y="227171"/>
                    <a:pt x="4978242" y="241459"/>
                  </a:cubicBezTo>
                  <a:cubicBezTo>
                    <a:pt x="4979194" y="243364"/>
                    <a:pt x="4981099" y="244316"/>
                    <a:pt x="4982051" y="246221"/>
                  </a:cubicBezTo>
                  <a:cubicBezTo>
                    <a:pt x="4982051" y="247174"/>
                    <a:pt x="4982051" y="248126"/>
                    <a:pt x="4982051" y="248126"/>
                  </a:cubicBezTo>
                  <a:cubicBezTo>
                    <a:pt x="4980146" y="257651"/>
                    <a:pt x="4978242" y="268129"/>
                    <a:pt x="4976337" y="279559"/>
                  </a:cubicBezTo>
                  <a:cubicBezTo>
                    <a:pt x="4974431" y="283369"/>
                    <a:pt x="4971574" y="287179"/>
                    <a:pt x="4969669" y="290989"/>
                  </a:cubicBezTo>
                  <a:cubicBezTo>
                    <a:pt x="4965859" y="281464"/>
                    <a:pt x="4963001" y="272891"/>
                    <a:pt x="4960144" y="265271"/>
                  </a:cubicBezTo>
                  <a:cubicBezTo>
                    <a:pt x="4960144" y="265271"/>
                    <a:pt x="4960144" y="264319"/>
                    <a:pt x="4960144" y="264319"/>
                  </a:cubicBezTo>
                  <a:cubicBezTo>
                    <a:pt x="4960144" y="253841"/>
                    <a:pt x="4960144" y="245269"/>
                    <a:pt x="4959192" y="237649"/>
                  </a:cubicBezTo>
                  <a:cubicBezTo>
                    <a:pt x="4958239" y="223361"/>
                    <a:pt x="4958239" y="215741"/>
                    <a:pt x="4958239" y="214789"/>
                  </a:cubicBezTo>
                  <a:cubicBezTo>
                    <a:pt x="4963001" y="194786"/>
                    <a:pt x="4965859" y="177641"/>
                    <a:pt x="4968717" y="164306"/>
                  </a:cubicBezTo>
                  <a:cubicBezTo>
                    <a:pt x="4972526" y="145256"/>
                    <a:pt x="4974431" y="134779"/>
                    <a:pt x="4974431" y="134779"/>
                  </a:cubicBezTo>
                  <a:cubicBezTo>
                    <a:pt x="4974431" y="134779"/>
                    <a:pt x="4970621" y="145256"/>
                    <a:pt x="4964906" y="163354"/>
                  </a:cubicBezTo>
                  <a:cubicBezTo>
                    <a:pt x="4962049" y="171926"/>
                    <a:pt x="4959192" y="181451"/>
                    <a:pt x="4955381" y="191929"/>
                  </a:cubicBezTo>
                  <a:cubicBezTo>
                    <a:pt x="4955381" y="182404"/>
                    <a:pt x="4955381" y="176689"/>
                    <a:pt x="4955381" y="176689"/>
                  </a:cubicBezTo>
                  <a:cubicBezTo>
                    <a:pt x="4955381" y="176689"/>
                    <a:pt x="4954429" y="186214"/>
                    <a:pt x="4952524" y="202406"/>
                  </a:cubicBezTo>
                  <a:cubicBezTo>
                    <a:pt x="4952524" y="202406"/>
                    <a:pt x="4952524" y="203359"/>
                    <a:pt x="4952524" y="203359"/>
                  </a:cubicBezTo>
                  <a:cubicBezTo>
                    <a:pt x="4949667" y="210979"/>
                    <a:pt x="4947762" y="218599"/>
                    <a:pt x="4944904" y="227171"/>
                  </a:cubicBezTo>
                  <a:cubicBezTo>
                    <a:pt x="4944904" y="227171"/>
                    <a:pt x="4944904" y="226219"/>
                    <a:pt x="4944904" y="226219"/>
                  </a:cubicBezTo>
                  <a:cubicBezTo>
                    <a:pt x="4939189" y="209074"/>
                    <a:pt x="4936331" y="199549"/>
                    <a:pt x="4936331" y="199549"/>
                  </a:cubicBezTo>
                  <a:cubicBezTo>
                    <a:pt x="4936331" y="199549"/>
                    <a:pt x="4938237" y="213836"/>
                    <a:pt x="4942046" y="236696"/>
                  </a:cubicBezTo>
                  <a:cubicBezTo>
                    <a:pt x="4942046" y="237649"/>
                    <a:pt x="4941094" y="238601"/>
                    <a:pt x="4941094" y="239554"/>
                  </a:cubicBezTo>
                  <a:cubicBezTo>
                    <a:pt x="4935379" y="255746"/>
                    <a:pt x="4929664" y="273844"/>
                    <a:pt x="4922996" y="292894"/>
                  </a:cubicBezTo>
                  <a:cubicBezTo>
                    <a:pt x="4922996" y="291941"/>
                    <a:pt x="4922996" y="290036"/>
                    <a:pt x="4922996" y="289084"/>
                  </a:cubicBezTo>
                  <a:cubicBezTo>
                    <a:pt x="4921092" y="275749"/>
                    <a:pt x="4920139" y="269081"/>
                    <a:pt x="4920139" y="269081"/>
                  </a:cubicBezTo>
                  <a:cubicBezTo>
                    <a:pt x="4920139" y="269081"/>
                    <a:pt x="4919187" y="276701"/>
                    <a:pt x="4919187" y="290036"/>
                  </a:cubicBezTo>
                  <a:cubicBezTo>
                    <a:pt x="4919187" y="291941"/>
                    <a:pt x="4919187" y="293846"/>
                    <a:pt x="4919187" y="296704"/>
                  </a:cubicBezTo>
                  <a:cubicBezTo>
                    <a:pt x="4918234" y="293846"/>
                    <a:pt x="4918234" y="290989"/>
                    <a:pt x="4917281" y="289084"/>
                  </a:cubicBezTo>
                  <a:cubicBezTo>
                    <a:pt x="4915376" y="279559"/>
                    <a:pt x="4913471" y="271939"/>
                    <a:pt x="4911567" y="266224"/>
                  </a:cubicBezTo>
                  <a:cubicBezTo>
                    <a:pt x="4907756" y="253841"/>
                    <a:pt x="4904899" y="246221"/>
                    <a:pt x="4904899" y="246221"/>
                  </a:cubicBezTo>
                  <a:cubicBezTo>
                    <a:pt x="4904899" y="246221"/>
                    <a:pt x="4905851" y="253841"/>
                    <a:pt x="4907756" y="267176"/>
                  </a:cubicBezTo>
                  <a:cubicBezTo>
                    <a:pt x="4908709" y="273844"/>
                    <a:pt x="4908709" y="281464"/>
                    <a:pt x="4909662" y="290989"/>
                  </a:cubicBezTo>
                  <a:cubicBezTo>
                    <a:pt x="4910614" y="299561"/>
                    <a:pt x="4910614" y="310039"/>
                    <a:pt x="4911567" y="321469"/>
                  </a:cubicBezTo>
                  <a:cubicBezTo>
                    <a:pt x="4910614" y="323374"/>
                    <a:pt x="4909662" y="325279"/>
                    <a:pt x="4908709" y="327184"/>
                  </a:cubicBezTo>
                  <a:cubicBezTo>
                    <a:pt x="4906804" y="322421"/>
                    <a:pt x="4903946" y="317659"/>
                    <a:pt x="4902042" y="313849"/>
                  </a:cubicBezTo>
                  <a:cubicBezTo>
                    <a:pt x="4899184" y="308134"/>
                    <a:pt x="4896326" y="302419"/>
                    <a:pt x="4894421" y="298609"/>
                  </a:cubicBezTo>
                  <a:cubicBezTo>
                    <a:pt x="4893469" y="290036"/>
                    <a:pt x="4892517" y="285274"/>
                    <a:pt x="4892517" y="285274"/>
                  </a:cubicBezTo>
                  <a:cubicBezTo>
                    <a:pt x="4892517" y="285274"/>
                    <a:pt x="4892517" y="288131"/>
                    <a:pt x="4891564" y="293846"/>
                  </a:cubicBezTo>
                  <a:cubicBezTo>
                    <a:pt x="4889659" y="290989"/>
                    <a:pt x="4888706" y="289084"/>
                    <a:pt x="4888706" y="289084"/>
                  </a:cubicBezTo>
                  <a:cubicBezTo>
                    <a:pt x="4888706" y="289084"/>
                    <a:pt x="4889659" y="291941"/>
                    <a:pt x="4891564" y="295751"/>
                  </a:cubicBezTo>
                  <a:cubicBezTo>
                    <a:pt x="4890612" y="306229"/>
                    <a:pt x="4888706" y="324326"/>
                    <a:pt x="4887754" y="348139"/>
                  </a:cubicBezTo>
                  <a:cubicBezTo>
                    <a:pt x="4887754" y="350996"/>
                    <a:pt x="4887754" y="354806"/>
                    <a:pt x="4887754" y="357664"/>
                  </a:cubicBezTo>
                  <a:cubicBezTo>
                    <a:pt x="4885849" y="354806"/>
                    <a:pt x="4883944" y="352901"/>
                    <a:pt x="4882991" y="350996"/>
                  </a:cubicBezTo>
                  <a:cubicBezTo>
                    <a:pt x="4882991" y="347186"/>
                    <a:pt x="4882039" y="343376"/>
                    <a:pt x="4882039" y="338614"/>
                  </a:cubicBezTo>
                  <a:cubicBezTo>
                    <a:pt x="4882039" y="338614"/>
                    <a:pt x="4882039" y="337661"/>
                    <a:pt x="4882039" y="337661"/>
                  </a:cubicBezTo>
                  <a:cubicBezTo>
                    <a:pt x="4882991" y="333851"/>
                    <a:pt x="4882991" y="330041"/>
                    <a:pt x="4883944" y="327184"/>
                  </a:cubicBezTo>
                  <a:cubicBezTo>
                    <a:pt x="4884896" y="324326"/>
                    <a:pt x="4884896" y="321469"/>
                    <a:pt x="4885849" y="319564"/>
                  </a:cubicBezTo>
                  <a:cubicBezTo>
                    <a:pt x="4886801" y="315754"/>
                    <a:pt x="4887754" y="312896"/>
                    <a:pt x="4887754" y="312896"/>
                  </a:cubicBezTo>
                  <a:cubicBezTo>
                    <a:pt x="4887754" y="312896"/>
                    <a:pt x="4886801" y="314801"/>
                    <a:pt x="4884896" y="318611"/>
                  </a:cubicBezTo>
                  <a:cubicBezTo>
                    <a:pt x="4883944" y="320516"/>
                    <a:pt x="4882991" y="323374"/>
                    <a:pt x="4882039" y="326231"/>
                  </a:cubicBezTo>
                  <a:cubicBezTo>
                    <a:pt x="4882039" y="327184"/>
                    <a:pt x="4882039" y="327184"/>
                    <a:pt x="4882039" y="328136"/>
                  </a:cubicBezTo>
                  <a:cubicBezTo>
                    <a:pt x="4882039" y="327184"/>
                    <a:pt x="4882039" y="326231"/>
                    <a:pt x="4882039" y="326231"/>
                  </a:cubicBezTo>
                  <a:cubicBezTo>
                    <a:pt x="4880134" y="312896"/>
                    <a:pt x="4878229" y="300514"/>
                    <a:pt x="4877276" y="288131"/>
                  </a:cubicBezTo>
                  <a:cubicBezTo>
                    <a:pt x="4876324" y="279559"/>
                    <a:pt x="4874419" y="270986"/>
                    <a:pt x="4873466" y="263366"/>
                  </a:cubicBezTo>
                  <a:cubicBezTo>
                    <a:pt x="4875372" y="253841"/>
                    <a:pt x="4876324" y="245269"/>
                    <a:pt x="4878229" y="238601"/>
                  </a:cubicBezTo>
                  <a:cubicBezTo>
                    <a:pt x="4881087" y="221456"/>
                    <a:pt x="4882039" y="211931"/>
                    <a:pt x="4882039" y="211931"/>
                  </a:cubicBezTo>
                  <a:cubicBezTo>
                    <a:pt x="4882039" y="211931"/>
                    <a:pt x="4879181" y="221456"/>
                    <a:pt x="4874419" y="237649"/>
                  </a:cubicBezTo>
                  <a:cubicBezTo>
                    <a:pt x="4873466" y="241459"/>
                    <a:pt x="4872514" y="245269"/>
                    <a:pt x="4870609" y="249079"/>
                  </a:cubicBezTo>
                  <a:cubicBezTo>
                    <a:pt x="4869656" y="242411"/>
                    <a:pt x="4867751" y="236696"/>
                    <a:pt x="4866799" y="231934"/>
                  </a:cubicBezTo>
                  <a:cubicBezTo>
                    <a:pt x="4863941" y="218599"/>
                    <a:pt x="4862037" y="210979"/>
                    <a:pt x="4862037" y="210979"/>
                  </a:cubicBezTo>
                  <a:cubicBezTo>
                    <a:pt x="4862037" y="210979"/>
                    <a:pt x="4862037" y="218599"/>
                    <a:pt x="4862989" y="232886"/>
                  </a:cubicBezTo>
                  <a:cubicBezTo>
                    <a:pt x="4862989" y="237649"/>
                    <a:pt x="4863941" y="242411"/>
                    <a:pt x="4863941" y="248126"/>
                  </a:cubicBezTo>
                  <a:cubicBezTo>
                    <a:pt x="4863941" y="250984"/>
                    <a:pt x="4863941" y="255746"/>
                    <a:pt x="4863941" y="261461"/>
                  </a:cubicBezTo>
                  <a:cubicBezTo>
                    <a:pt x="4862989" y="262414"/>
                    <a:pt x="4862037" y="263366"/>
                    <a:pt x="4860131" y="264319"/>
                  </a:cubicBezTo>
                  <a:cubicBezTo>
                    <a:pt x="4856322" y="268129"/>
                    <a:pt x="4850606" y="272891"/>
                    <a:pt x="4843939" y="281464"/>
                  </a:cubicBezTo>
                  <a:cubicBezTo>
                    <a:pt x="4842987" y="277654"/>
                    <a:pt x="4842034" y="273844"/>
                    <a:pt x="4841081" y="270986"/>
                  </a:cubicBezTo>
                  <a:cubicBezTo>
                    <a:pt x="4842034" y="268129"/>
                    <a:pt x="4842987" y="266224"/>
                    <a:pt x="4842987" y="266224"/>
                  </a:cubicBezTo>
                  <a:cubicBezTo>
                    <a:pt x="4842987" y="266224"/>
                    <a:pt x="4842034" y="267176"/>
                    <a:pt x="4841081" y="269081"/>
                  </a:cubicBezTo>
                  <a:cubicBezTo>
                    <a:pt x="4840129" y="265271"/>
                    <a:pt x="4840129" y="262414"/>
                    <a:pt x="4840129" y="262414"/>
                  </a:cubicBezTo>
                  <a:cubicBezTo>
                    <a:pt x="4840129" y="262414"/>
                    <a:pt x="4840129" y="265271"/>
                    <a:pt x="4840129" y="270034"/>
                  </a:cubicBezTo>
                  <a:cubicBezTo>
                    <a:pt x="4838224" y="271939"/>
                    <a:pt x="4836319" y="274796"/>
                    <a:pt x="4833462" y="278606"/>
                  </a:cubicBezTo>
                  <a:cubicBezTo>
                    <a:pt x="4830604" y="283369"/>
                    <a:pt x="4826794" y="288131"/>
                    <a:pt x="4822984" y="294799"/>
                  </a:cubicBezTo>
                  <a:cubicBezTo>
                    <a:pt x="4821079" y="297656"/>
                    <a:pt x="4819174" y="301466"/>
                    <a:pt x="4816316" y="304324"/>
                  </a:cubicBezTo>
                  <a:cubicBezTo>
                    <a:pt x="4814412" y="308134"/>
                    <a:pt x="4812506" y="311944"/>
                    <a:pt x="4809649" y="315754"/>
                  </a:cubicBezTo>
                  <a:cubicBezTo>
                    <a:pt x="4809649" y="316706"/>
                    <a:pt x="4808697" y="317659"/>
                    <a:pt x="4807744" y="318611"/>
                  </a:cubicBezTo>
                  <a:cubicBezTo>
                    <a:pt x="4807744" y="309086"/>
                    <a:pt x="4807744" y="304324"/>
                    <a:pt x="4807744" y="304324"/>
                  </a:cubicBezTo>
                  <a:cubicBezTo>
                    <a:pt x="4807744" y="304324"/>
                    <a:pt x="4805839" y="312896"/>
                    <a:pt x="4803934" y="327184"/>
                  </a:cubicBezTo>
                  <a:cubicBezTo>
                    <a:pt x="4801076" y="331946"/>
                    <a:pt x="4798219" y="336709"/>
                    <a:pt x="4795362" y="342424"/>
                  </a:cubicBezTo>
                  <a:cubicBezTo>
                    <a:pt x="4795362" y="335756"/>
                    <a:pt x="4795362" y="330041"/>
                    <a:pt x="4795362" y="324326"/>
                  </a:cubicBezTo>
                  <a:cubicBezTo>
                    <a:pt x="4795362" y="319564"/>
                    <a:pt x="4795362" y="315754"/>
                    <a:pt x="4795362" y="311944"/>
                  </a:cubicBezTo>
                  <a:cubicBezTo>
                    <a:pt x="4796314" y="308134"/>
                    <a:pt x="4796314" y="305276"/>
                    <a:pt x="4796314" y="302419"/>
                  </a:cubicBezTo>
                  <a:cubicBezTo>
                    <a:pt x="4796314" y="300514"/>
                    <a:pt x="4796314" y="299561"/>
                    <a:pt x="4797266" y="297656"/>
                  </a:cubicBezTo>
                  <a:cubicBezTo>
                    <a:pt x="4799172" y="286226"/>
                    <a:pt x="4802029" y="274796"/>
                    <a:pt x="4803934" y="264319"/>
                  </a:cubicBezTo>
                  <a:cubicBezTo>
                    <a:pt x="4811554" y="221456"/>
                    <a:pt x="4815364" y="192881"/>
                    <a:pt x="4815364" y="192881"/>
                  </a:cubicBezTo>
                  <a:cubicBezTo>
                    <a:pt x="4815364" y="192881"/>
                    <a:pt x="4804887" y="220504"/>
                    <a:pt x="4792504" y="262414"/>
                  </a:cubicBezTo>
                  <a:cubicBezTo>
                    <a:pt x="4791551" y="264319"/>
                    <a:pt x="4791551" y="266224"/>
                    <a:pt x="4790599" y="268129"/>
                  </a:cubicBezTo>
                  <a:cubicBezTo>
                    <a:pt x="4788694" y="256699"/>
                    <a:pt x="4788694" y="250031"/>
                    <a:pt x="4788694" y="250031"/>
                  </a:cubicBezTo>
                  <a:cubicBezTo>
                    <a:pt x="4788694" y="250031"/>
                    <a:pt x="4788694" y="257651"/>
                    <a:pt x="4787741" y="270986"/>
                  </a:cubicBezTo>
                  <a:cubicBezTo>
                    <a:pt x="4787741" y="273844"/>
                    <a:pt x="4787741" y="277654"/>
                    <a:pt x="4787741" y="281464"/>
                  </a:cubicBezTo>
                  <a:cubicBezTo>
                    <a:pt x="4785837" y="287179"/>
                    <a:pt x="4783931" y="292894"/>
                    <a:pt x="4782979" y="299561"/>
                  </a:cubicBezTo>
                  <a:cubicBezTo>
                    <a:pt x="4782979" y="297656"/>
                    <a:pt x="4782979" y="295751"/>
                    <a:pt x="4782979" y="293846"/>
                  </a:cubicBezTo>
                  <a:cubicBezTo>
                    <a:pt x="4783931" y="282416"/>
                    <a:pt x="4783931" y="271939"/>
                    <a:pt x="4784884" y="263366"/>
                  </a:cubicBezTo>
                  <a:cubicBezTo>
                    <a:pt x="4785837" y="253841"/>
                    <a:pt x="4785837" y="246221"/>
                    <a:pt x="4786789" y="239554"/>
                  </a:cubicBezTo>
                  <a:cubicBezTo>
                    <a:pt x="4788694" y="226219"/>
                    <a:pt x="4789647" y="218599"/>
                    <a:pt x="4789647" y="218599"/>
                  </a:cubicBezTo>
                  <a:cubicBezTo>
                    <a:pt x="4789647" y="218599"/>
                    <a:pt x="4787741" y="226219"/>
                    <a:pt x="4782979" y="238601"/>
                  </a:cubicBezTo>
                  <a:cubicBezTo>
                    <a:pt x="4781074" y="245269"/>
                    <a:pt x="4779169" y="252889"/>
                    <a:pt x="4777264" y="262414"/>
                  </a:cubicBezTo>
                  <a:cubicBezTo>
                    <a:pt x="4776312" y="264319"/>
                    <a:pt x="4776312" y="266224"/>
                    <a:pt x="4776312" y="269081"/>
                  </a:cubicBezTo>
                  <a:cubicBezTo>
                    <a:pt x="4774406" y="257651"/>
                    <a:pt x="4773454" y="251936"/>
                    <a:pt x="4773454" y="251936"/>
                  </a:cubicBezTo>
                  <a:cubicBezTo>
                    <a:pt x="4773454" y="251936"/>
                    <a:pt x="4773454" y="264319"/>
                    <a:pt x="4773454" y="284321"/>
                  </a:cubicBezTo>
                  <a:cubicBezTo>
                    <a:pt x="4772501" y="287179"/>
                    <a:pt x="4772501" y="290989"/>
                    <a:pt x="4771549" y="293846"/>
                  </a:cubicBezTo>
                  <a:cubicBezTo>
                    <a:pt x="4771549" y="294799"/>
                    <a:pt x="4771549" y="294799"/>
                    <a:pt x="4771549" y="295751"/>
                  </a:cubicBezTo>
                  <a:cubicBezTo>
                    <a:pt x="4769644" y="273844"/>
                    <a:pt x="4767739" y="260509"/>
                    <a:pt x="4767739" y="260509"/>
                  </a:cubicBezTo>
                  <a:cubicBezTo>
                    <a:pt x="4767739" y="260509"/>
                    <a:pt x="4765834" y="274796"/>
                    <a:pt x="4764881" y="297656"/>
                  </a:cubicBezTo>
                  <a:cubicBezTo>
                    <a:pt x="4762024" y="290036"/>
                    <a:pt x="4758214" y="283369"/>
                    <a:pt x="4755356" y="276701"/>
                  </a:cubicBezTo>
                  <a:cubicBezTo>
                    <a:pt x="4753451" y="273844"/>
                    <a:pt x="4752499" y="271939"/>
                    <a:pt x="4750594" y="270034"/>
                  </a:cubicBezTo>
                  <a:cubicBezTo>
                    <a:pt x="4753451" y="260509"/>
                    <a:pt x="4755356" y="251936"/>
                    <a:pt x="4758214" y="243364"/>
                  </a:cubicBezTo>
                  <a:cubicBezTo>
                    <a:pt x="4767739" y="209074"/>
                    <a:pt x="4774406" y="180499"/>
                    <a:pt x="4780122" y="161449"/>
                  </a:cubicBezTo>
                  <a:cubicBezTo>
                    <a:pt x="4784884" y="141446"/>
                    <a:pt x="4787741" y="130016"/>
                    <a:pt x="4787741" y="130016"/>
                  </a:cubicBezTo>
                  <a:cubicBezTo>
                    <a:pt x="4787741" y="130016"/>
                    <a:pt x="4782979" y="140494"/>
                    <a:pt x="4776312" y="160496"/>
                  </a:cubicBezTo>
                  <a:cubicBezTo>
                    <a:pt x="4769644" y="179546"/>
                    <a:pt x="4759166" y="207169"/>
                    <a:pt x="4747737" y="240506"/>
                  </a:cubicBezTo>
                  <a:cubicBezTo>
                    <a:pt x="4745831" y="246221"/>
                    <a:pt x="4743926" y="251936"/>
                    <a:pt x="4742022" y="257651"/>
                  </a:cubicBezTo>
                  <a:cubicBezTo>
                    <a:pt x="4742022" y="257651"/>
                    <a:pt x="4742022" y="257651"/>
                    <a:pt x="4742022" y="257651"/>
                  </a:cubicBezTo>
                  <a:cubicBezTo>
                    <a:pt x="4737259" y="251936"/>
                    <a:pt x="4732497" y="248126"/>
                    <a:pt x="4727734" y="244316"/>
                  </a:cubicBezTo>
                  <a:cubicBezTo>
                    <a:pt x="4725829" y="242411"/>
                    <a:pt x="4722972" y="241459"/>
                    <a:pt x="4721066" y="240506"/>
                  </a:cubicBezTo>
                  <a:cubicBezTo>
                    <a:pt x="4719162" y="239554"/>
                    <a:pt x="4717256" y="238601"/>
                    <a:pt x="4716304" y="238601"/>
                  </a:cubicBezTo>
                  <a:cubicBezTo>
                    <a:pt x="4713447" y="237649"/>
                    <a:pt x="4712494" y="237649"/>
                    <a:pt x="4712494" y="237649"/>
                  </a:cubicBezTo>
                  <a:cubicBezTo>
                    <a:pt x="4712494" y="237649"/>
                    <a:pt x="4713447" y="238601"/>
                    <a:pt x="4716304" y="239554"/>
                  </a:cubicBezTo>
                  <a:cubicBezTo>
                    <a:pt x="4719162" y="240506"/>
                    <a:pt x="4722019" y="243364"/>
                    <a:pt x="4725829" y="246221"/>
                  </a:cubicBezTo>
                  <a:cubicBezTo>
                    <a:pt x="4729639" y="250031"/>
                    <a:pt x="4733449" y="254794"/>
                    <a:pt x="4736306" y="260509"/>
                  </a:cubicBezTo>
                  <a:cubicBezTo>
                    <a:pt x="4737259" y="262414"/>
                    <a:pt x="4738212" y="264319"/>
                    <a:pt x="4739164" y="266224"/>
                  </a:cubicBezTo>
                  <a:cubicBezTo>
                    <a:pt x="4736306" y="274796"/>
                    <a:pt x="4732497" y="284321"/>
                    <a:pt x="4729639" y="293846"/>
                  </a:cubicBezTo>
                  <a:cubicBezTo>
                    <a:pt x="4729639" y="294799"/>
                    <a:pt x="4729639" y="294799"/>
                    <a:pt x="4728687" y="295751"/>
                  </a:cubicBezTo>
                  <a:cubicBezTo>
                    <a:pt x="4728687" y="295751"/>
                    <a:pt x="4728687" y="295751"/>
                    <a:pt x="4728687" y="294799"/>
                  </a:cubicBezTo>
                  <a:cubicBezTo>
                    <a:pt x="4728687" y="291941"/>
                    <a:pt x="4728687" y="290989"/>
                    <a:pt x="4728687" y="290989"/>
                  </a:cubicBezTo>
                  <a:cubicBezTo>
                    <a:pt x="4728687" y="290989"/>
                    <a:pt x="4728687" y="291941"/>
                    <a:pt x="4727734" y="293846"/>
                  </a:cubicBezTo>
                  <a:cubicBezTo>
                    <a:pt x="4723924" y="285274"/>
                    <a:pt x="4720114" y="277654"/>
                    <a:pt x="4717256" y="270986"/>
                  </a:cubicBezTo>
                  <a:cubicBezTo>
                    <a:pt x="4716304" y="269081"/>
                    <a:pt x="4715351" y="267176"/>
                    <a:pt x="4714399" y="265271"/>
                  </a:cubicBezTo>
                  <a:cubicBezTo>
                    <a:pt x="4715351" y="257651"/>
                    <a:pt x="4716304" y="252889"/>
                    <a:pt x="4716304" y="252889"/>
                  </a:cubicBezTo>
                  <a:cubicBezTo>
                    <a:pt x="4716304" y="252889"/>
                    <a:pt x="4715351" y="256699"/>
                    <a:pt x="4713447" y="262414"/>
                  </a:cubicBezTo>
                  <a:cubicBezTo>
                    <a:pt x="4708684" y="252889"/>
                    <a:pt x="4706779" y="248126"/>
                    <a:pt x="4706779" y="248126"/>
                  </a:cubicBezTo>
                  <a:cubicBezTo>
                    <a:pt x="4706779" y="248126"/>
                    <a:pt x="4708684" y="254794"/>
                    <a:pt x="4712494" y="267176"/>
                  </a:cubicBezTo>
                  <a:cubicBezTo>
                    <a:pt x="4711541" y="270034"/>
                    <a:pt x="4710589" y="273844"/>
                    <a:pt x="4708684" y="277654"/>
                  </a:cubicBezTo>
                  <a:cubicBezTo>
                    <a:pt x="4700112" y="251936"/>
                    <a:pt x="4694397" y="236696"/>
                    <a:pt x="4694397" y="236696"/>
                  </a:cubicBezTo>
                  <a:cubicBezTo>
                    <a:pt x="4694397" y="236696"/>
                    <a:pt x="4697254" y="258604"/>
                    <a:pt x="4702969" y="293846"/>
                  </a:cubicBezTo>
                  <a:cubicBezTo>
                    <a:pt x="4700112" y="304324"/>
                    <a:pt x="4696301" y="317659"/>
                    <a:pt x="4691539" y="331946"/>
                  </a:cubicBezTo>
                  <a:cubicBezTo>
                    <a:pt x="4691539" y="330994"/>
                    <a:pt x="4690587" y="330041"/>
                    <a:pt x="4690587" y="329089"/>
                  </a:cubicBezTo>
                  <a:cubicBezTo>
                    <a:pt x="4685824" y="319564"/>
                    <a:pt x="4682966" y="313849"/>
                    <a:pt x="4682966" y="313849"/>
                  </a:cubicBezTo>
                  <a:cubicBezTo>
                    <a:pt x="4682966" y="313849"/>
                    <a:pt x="4683919" y="316706"/>
                    <a:pt x="4684872" y="322421"/>
                  </a:cubicBezTo>
                  <a:cubicBezTo>
                    <a:pt x="4684872" y="322421"/>
                    <a:pt x="4684872" y="322421"/>
                    <a:pt x="4684872" y="322421"/>
                  </a:cubicBezTo>
                  <a:cubicBezTo>
                    <a:pt x="4676299" y="310991"/>
                    <a:pt x="4671537" y="304324"/>
                    <a:pt x="4671537" y="304324"/>
                  </a:cubicBezTo>
                  <a:cubicBezTo>
                    <a:pt x="4671537" y="304324"/>
                    <a:pt x="4675347" y="311944"/>
                    <a:pt x="4682014" y="324326"/>
                  </a:cubicBezTo>
                  <a:cubicBezTo>
                    <a:pt x="4683919" y="328136"/>
                    <a:pt x="4686776" y="332899"/>
                    <a:pt x="4688681" y="337661"/>
                  </a:cubicBezTo>
                  <a:cubicBezTo>
                    <a:pt x="4688681" y="338614"/>
                    <a:pt x="4688681" y="339566"/>
                    <a:pt x="4689634" y="340519"/>
                  </a:cubicBezTo>
                  <a:cubicBezTo>
                    <a:pt x="4687729" y="349091"/>
                    <a:pt x="4684872" y="356711"/>
                    <a:pt x="4682966" y="366236"/>
                  </a:cubicBezTo>
                  <a:cubicBezTo>
                    <a:pt x="4681062" y="364331"/>
                    <a:pt x="4680109" y="361474"/>
                    <a:pt x="4678204" y="359569"/>
                  </a:cubicBezTo>
                  <a:cubicBezTo>
                    <a:pt x="4675347" y="355759"/>
                    <a:pt x="4671537" y="351949"/>
                    <a:pt x="4669631" y="349091"/>
                  </a:cubicBezTo>
                  <a:cubicBezTo>
                    <a:pt x="4669631" y="349091"/>
                    <a:pt x="4669631" y="349091"/>
                    <a:pt x="4668679" y="348139"/>
                  </a:cubicBezTo>
                  <a:cubicBezTo>
                    <a:pt x="4669631" y="341471"/>
                    <a:pt x="4669631" y="335756"/>
                    <a:pt x="4669631" y="330994"/>
                  </a:cubicBezTo>
                  <a:cubicBezTo>
                    <a:pt x="4670584" y="318611"/>
                    <a:pt x="4669631" y="310991"/>
                    <a:pt x="4669631" y="310991"/>
                  </a:cubicBezTo>
                  <a:cubicBezTo>
                    <a:pt x="4669631" y="310991"/>
                    <a:pt x="4669631" y="311944"/>
                    <a:pt x="4669631" y="313849"/>
                  </a:cubicBezTo>
                  <a:cubicBezTo>
                    <a:pt x="4669631" y="310039"/>
                    <a:pt x="4670584" y="305276"/>
                    <a:pt x="4670584" y="301466"/>
                  </a:cubicBezTo>
                  <a:cubicBezTo>
                    <a:pt x="4670584" y="296704"/>
                    <a:pt x="4670584" y="291941"/>
                    <a:pt x="4670584" y="287179"/>
                  </a:cubicBezTo>
                  <a:cubicBezTo>
                    <a:pt x="4672489" y="282416"/>
                    <a:pt x="4673441" y="278606"/>
                    <a:pt x="4675347" y="274796"/>
                  </a:cubicBezTo>
                  <a:cubicBezTo>
                    <a:pt x="4683919" y="259556"/>
                    <a:pt x="4689634" y="250984"/>
                    <a:pt x="4689634" y="250984"/>
                  </a:cubicBezTo>
                  <a:cubicBezTo>
                    <a:pt x="4689634" y="250984"/>
                    <a:pt x="4686776" y="254794"/>
                    <a:pt x="4681062" y="262414"/>
                  </a:cubicBezTo>
                  <a:cubicBezTo>
                    <a:pt x="4684872" y="252889"/>
                    <a:pt x="4686776" y="248126"/>
                    <a:pt x="4686776" y="248126"/>
                  </a:cubicBezTo>
                  <a:cubicBezTo>
                    <a:pt x="4686776" y="248126"/>
                    <a:pt x="4682966" y="254794"/>
                    <a:pt x="4675347" y="265271"/>
                  </a:cubicBezTo>
                  <a:cubicBezTo>
                    <a:pt x="4673441" y="267176"/>
                    <a:pt x="4672489" y="270034"/>
                    <a:pt x="4670584" y="272891"/>
                  </a:cubicBezTo>
                  <a:cubicBezTo>
                    <a:pt x="4670584" y="270986"/>
                    <a:pt x="4670584" y="270034"/>
                    <a:pt x="4670584" y="268129"/>
                  </a:cubicBezTo>
                  <a:cubicBezTo>
                    <a:pt x="4669631" y="261461"/>
                    <a:pt x="4669631" y="255746"/>
                    <a:pt x="4668679" y="250984"/>
                  </a:cubicBezTo>
                  <a:cubicBezTo>
                    <a:pt x="4668679" y="250031"/>
                    <a:pt x="4668679" y="248126"/>
                    <a:pt x="4669631" y="247174"/>
                  </a:cubicBezTo>
                  <a:cubicBezTo>
                    <a:pt x="4671537" y="230981"/>
                    <a:pt x="4671537" y="222409"/>
                    <a:pt x="4671537" y="222409"/>
                  </a:cubicBezTo>
                  <a:cubicBezTo>
                    <a:pt x="4671537" y="222409"/>
                    <a:pt x="4671537" y="224314"/>
                    <a:pt x="4670584" y="229076"/>
                  </a:cubicBezTo>
                  <a:cubicBezTo>
                    <a:pt x="4669631" y="231934"/>
                    <a:pt x="4668679" y="236696"/>
                    <a:pt x="4666774" y="242411"/>
                  </a:cubicBezTo>
                  <a:cubicBezTo>
                    <a:pt x="4666774" y="242411"/>
                    <a:pt x="4666774" y="242411"/>
                    <a:pt x="4666774" y="241459"/>
                  </a:cubicBezTo>
                  <a:cubicBezTo>
                    <a:pt x="4666774" y="241459"/>
                    <a:pt x="4666774" y="241459"/>
                    <a:pt x="4666774" y="241459"/>
                  </a:cubicBezTo>
                  <a:cubicBezTo>
                    <a:pt x="4666774" y="241459"/>
                    <a:pt x="4666774" y="241459"/>
                    <a:pt x="4666774" y="241459"/>
                  </a:cubicBezTo>
                  <a:cubicBezTo>
                    <a:pt x="4665822" y="235744"/>
                    <a:pt x="4663916" y="230981"/>
                    <a:pt x="4662012" y="228124"/>
                  </a:cubicBezTo>
                  <a:cubicBezTo>
                    <a:pt x="4661059" y="224314"/>
                    <a:pt x="4660106" y="222409"/>
                    <a:pt x="4660106" y="222409"/>
                  </a:cubicBezTo>
                  <a:cubicBezTo>
                    <a:pt x="4660106" y="222409"/>
                    <a:pt x="4660106" y="224314"/>
                    <a:pt x="4661059" y="228124"/>
                  </a:cubicBezTo>
                  <a:cubicBezTo>
                    <a:pt x="4662012" y="231934"/>
                    <a:pt x="4662964" y="237649"/>
                    <a:pt x="4662964" y="244316"/>
                  </a:cubicBezTo>
                  <a:cubicBezTo>
                    <a:pt x="4662964" y="245269"/>
                    <a:pt x="4662964" y="245269"/>
                    <a:pt x="4662964" y="246221"/>
                  </a:cubicBezTo>
                  <a:cubicBezTo>
                    <a:pt x="4662964" y="246221"/>
                    <a:pt x="4662964" y="246221"/>
                    <a:pt x="4662964" y="246221"/>
                  </a:cubicBezTo>
                  <a:cubicBezTo>
                    <a:pt x="4660106" y="250031"/>
                    <a:pt x="4657249" y="254794"/>
                    <a:pt x="4654391" y="262414"/>
                  </a:cubicBezTo>
                  <a:cubicBezTo>
                    <a:pt x="4653439" y="265271"/>
                    <a:pt x="4652487" y="268129"/>
                    <a:pt x="4650581" y="271939"/>
                  </a:cubicBezTo>
                  <a:cubicBezTo>
                    <a:pt x="4649629" y="267176"/>
                    <a:pt x="4647724" y="264319"/>
                    <a:pt x="4646772" y="261461"/>
                  </a:cubicBezTo>
                  <a:cubicBezTo>
                    <a:pt x="4646772" y="260509"/>
                    <a:pt x="4645819" y="259556"/>
                    <a:pt x="4645819" y="259556"/>
                  </a:cubicBezTo>
                  <a:cubicBezTo>
                    <a:pt x="4645819" y="257651"/>
                    <a:pt x="4646772" y="255746"/>
                    <a:pt x="4646772" y="253841"/>
                  </a:cubicBezTo>
                  <a:cubicBezTo>
                    <a:pt x="4648676" y="243364"/>
                    <a:pt x="4650581" y="234791"/>
                    <a:pt x="4653439" y="227171"/>
                  </a:cubicBezTo>
                  <a:cubicBezTo>
                    <a:pt x="4657249" y="212884"/>
                    <a:pt x="4660106" y="204311"/>
                    <a:pt x="4660106" y="204311"/>
                  </a:cubicBezTo>
                  <a:cubicBezTo>
                    <a:pt x="4660106" y="204311"/>
                    <a:pt x="4656297" y="211931"/>
                    <a:pt x="4650581" y="226219"/>
                  </a:cubicBezTo>
                  <a:cubicBezTo>
                    <a:pt x="4647724" y="232886"/>
                    <a:pt x="4643914" y="241459"/>
                    <a:pt x="4641056" y="251936"/>
                  </a:cubicBezTo>
                  <a:cubicBezTo>
                    <a:pt x="4639151" y="256699"/>
                    <a:pt x="4637247" y="261461"/>
                    <a:pt x="4636294" y="267176"/>
                  </a:cubicBezTo>
                  <a:cubicBezTo>
                    <a:pt x="4636294" y="264319"/>
                    <a:pt x="4636294" y="261461"/>
                    <a:pt x="4636294" y="259556"/>
                  </a:cubicBezTo>
                  <a:cubicBezTo>
                    <a:pt x="4636294" y="251936"/>
                    <a:pt x="4637247" y="246221"/>
                    <a:pt x="4638199" y="242411"/>
                  </a:cubicBezTo>
                  <a:cubicBezTo>
                    <a:pt x="4639151" y="238601"/>
                    <a:pt x="4639151" y="235744"/>
                    <a:pt x="4639151" y="235744"/>
                  </a:cubicBezTo>
                  <a:cubicBezTo>
                    <a:pt x="4639151" y="235744"/>
                    <a:pt x="4638199" y="237649"/>
                    <a:pt x="4637247" y="241459"/>
                  </a:cubicBezTo>
                  <a:cubicBezTo>
                    <a:pt x="4636294" y="245269"/>
                    <a:pt x="4633437" y="250984"/>
                    <a:pt x="4632484" y="258604"/>
                  </a:cubicBezTo>
                  <a:cubicBezTo>
                    <a:pt x="4632484" y="258604"/>
                    <a:pt x="4632484" y="258604"/>
                    <a:pt x="4632484" y="258604"/>
                  </a:cubicBezTo>
                  <a:cubicBezTo>
                    <a:pt x="4631531" y="255746"/>
                    <a:pt x="4631531" y="254794"/>
                    <a:pt x="4631531" y="254794"/>
                  </a:cubicBezTo>
                  <a:cubicBezTo>
                    <a:pt x="4631531" y="254794"/>
                    <a:pt x="4631531" y="256699"/>
                    <a:pt x="4632484" y="259556"/>
                  </a:cubicBezTo>
                  <a:cubicBezTo>
                    <a:pt x="4630579" y="267176"/>
                    <a:pt x="4629626" y="275749"/>
                    <a:pt x="4628674" y="285274"/>
                  </a:cubicBezTo>
                  <a:cubicBezTo>
                    <a:pt x="4628674" y="288131"/>
                    <a:pt x="4628674" y="290989"/>
                    <a:pt x="4628674" y="293846"/>
                  </a:cubicBezTo>
                  <a:cubicBezTo>
                    <a:pt x="4627722" y="296704"/>
                    <a:pt x="4626769" y="300514"/>
                    <a:pt x="4625816" y="303371"/>
                  </a:cubicBezTo>
                  <a:cubicBezTo>
                    <a:pt x="4619149" y="298609"/>
                    <a:pt x="4614387" y="295751"/>
                    <a:pt x="4610576" y="293846"/>
                  </a:cubicBezTo>
                  <a:cubicBezTo>
                    <a:pt x="4606766" y="291941"/>
                    <a:pt x="4604862" y="290989"/>
                    <a:pt x="4604862" y="290989"/>
                  </a:cubicBezTo>
                  <a:cubicBezTo>
                    <a:pt x="4604862" y="290989"/>
                    <a:pt x="4606766" y="291941"/>
                    <a:pt x="4610576" y="294799"/>
                  </a:cubicBezTo>
                  <a:cubicBezTo>
                    <a:pt x="4614387" y="296704"/>
                    <a:pt x="4619149" y="301466"/>
                    <a:pt x="4624864" y="307181"/>
                  </a:cubicBezTo>
                  <a:cubicBezTo>
                    <a:pt x="4624864" y="307181"/>
                    <a:pt x="4624864" y="307181"/>
                    <a:pt x="4625816" y="308134"/>
                  </a:cubicBezTo>
                  <a:cubicBezTo>
                    <a:pt x="4624864" y="313849"/>
                    <a:pt x="4622959" y="319564"/>
                    <a:pt x="4622006" y="325279"/>
                  </a:cubicBezTo>
                  <a:cubicBezTo>
                    <a:pt x="4621054" y="330994"/>
                    <a:pt x="4620101" y="337661"/>
                    <a:pt x="4619149" y="343376"/>
                  </a:cubicBezTo>
                  <a:cubicBezTo>
                    <a:pt x="4615339" y="330041"/>
                    <a:pt x="4611529" y="317659"/>
                    <a:pt x="4607719" y="306229"/>
                  </a:cubicBezTo>
                  <a:cubicBezTo>
                    <a:pt x="4605814" y="300514"/>
                    <a:pt x="4604862" y="295751"/>
                    <a:pt x="4602956" y="290989"/>
                  </a:cubicBezTo>
                  <a:cubicBezTo>
                    <a:pt x="4602004" y="282416"/>
                    <a:pt x="4601051" y="274796"/>
                    <a:pt x="4601051" y="269081"/>
                  </a:cubicBezTo>
                  <a:cubicBezTo>
                    <a:pt x="4599147" y="255746"/>
                    <a:pt x="4599147" y="248126"/>
                    <a:pt x="4599147" y="248126"/>
                  </a:cubicBezTo>
                  <a:cubicBezTo>
                    <a:pt x="4599147" y="248126"/>
                    <a:pt x="4598194" y="255746"/>
                    <a:pt x="4597241" y="269081"/>
                  </a:cubicBezTo>
                  <a:cubicBezTo>
                    <a:pt x="4597241" y="270034"/>
                    <a:pt x="4597241" y="270986"/>
                    <a:pt x="4597241" y="271939"/>
                  </a:cubicBezTo>
                  <a:cubicBezTo>
                    <a:pt x="4594384" y="263366"/>
                    <a:pt x="4591526" y="255746"/>
                    <a:pt x="4589622" y="250031"/>
                  </a:cubicBezTo>
                  <a:cubicBezTo>
                    <a:pt x="4589622" y="247174"/>
                    <a:pt x="4589622" y="244316"/>
                    <a:pt x="4589622" y="240506"/>
                  </a:cubicBezTo>
                  <a:cubicBezTo>
                    <a:pt x="4590574" y="225266"/>
                    <a:pt x="4590574" y="210979"/>
                    <a:pt x="4590574" y="197644"/>
                  </a:cubicBezTo>
                  <a:cubicBezTo>
                    <a:pt x="4591526" y="144304"/>
                    <a:pt x="4590574" y="109061"/>
                    <a:pt x="4590574" y="109061"/>
                  </a:cubicBezTo>
                  <a:cubicBezTo>
                    <a:pt x="4590574" y="109061"/>
                    <a:pt x="4584859" y="144304"/>
                    <a:pt x="4579144" y="197644"/>
                  </a:cubicBezTo>
                  <a:cubicBezTo>
                    <a:pt x="4578191" y="210979"/>
                    <a:pt x="4576287" y="225266"/>
                    <a:pt x="4574381" y="240506"/>
                  </a:cubicBezTo>
                  <a:cubicBezTo>
                    <a:pt x="4573429" y="245269"/>
                    <a:pt x="4573429" y="250984"/>
                    <a:pt x="4573429" y="256699"/>
                  </a:cubicBezTo>
                  <a:cubicBezTo>
                    <a:pt x="4573429" y="256699"/>
                    <a:pt x="4572476" y="257651"/>
                    <a:pt x="4572476" y="257651"/>
                  </a:cubicBezTo>
                  <a:cubicBezTo>
                    <a:pt x="4569619" y="259556"/>
                    <a:pt x="4566762" y="262414"/>
                    <a:pt x="4563904" y="265271"/>
                  </a:cubicBezTo>
                  <a:cubicBezTo>
                    <a:pt x="4563904" y="265271"/>
                    <a:pt x="4563904" y="264319"/>
                    <a:pt x="4563904" y="264319"/>
                  </a:cubicBezTo>
                  <a:cubicBezTo>
                    <a:pt x="4561999" y="261461"/>
                    <a:pt x="4560094" y="258604"/>
                    <a:pt x="4559141" y="255746"/>
                  </a:cubicBezTo>
                  <a:cubicBezTo>
                    <a:pt x="4559141" y="253841"/>
                    <a:pt x="4560094" y="250984"/>
                    <a:pt x="4560094" y="249079"/>
                  </a:cubicBezTo>
                  <a:cubicBezTo>
                    <a:pt x="4570572" y="195739"/>
                    <a:pt x="4576287" y="159544"/>
                    <a:pt x="4576287" y="159544"/>
                  </a:cubicBezTo>
                  <a:cubicBezTo>
                    <a:pt x="4576287" y="159544"/>
                    <a:pt x="4564856" y="192881"/>
                    <a:pt x="4550569" y="243364"/>
                  </a:cubicBezTo>
                  <a:cubicBezTo>
                    <a:pt x="4550569" y="243364"/>
                    <a:pt x="4550569" y="243364"/>
                    <a:pt x="4550569" y="243364"/>
                  </a:cubicBezTo>
                  <a:cubicBezTo>
                    <a:pt x="4550569" y="243364"/>
                    <a:pt x="4550569" y="243364"/>
                    <a:pt x="4550569" y="243364"/>
                  </a:cubicBezTo>
                  <a:cubicBezTo>
                    <a:pt x="4550569" y="244316"/>
                    <a:pt x="4549616" y="245269"/>
                    <a:pt x="4549616" y="246221"/>
                  </a:cubicBezTo>
                  <a:cubicBezTo>
                    <a:pt x="4549616" y="247174"/>
                    <a:pt x="4549616" y="248126"/>
                    <a:pt x="4548664" y="248126"/>
                  </a:cubicBezTo>
                  <a:cubicBezTo>
                    <a:pt x="4548664" y="248126"/>
                    <a:pt x="4548664" y="248126"/>
                    <a:pt x="4548664" y="248126"/>
                  </a:cubicBezTo>
                  <a:cubicBezTo>
                    <a:pt x="4548664" y="248126"/>
                    <a:pt x="4548664" y="248126"/>
                    <a:pt x="4548664" y="248126"/>
                  </a:cubicBezTo>
                  <a:cubicBezTo>
                    <a:pt x="4544854" y="261461"/>
                    <a:pt x="4540091" y="276701"/>
                    <a:pt x="4536281" y="292894"/>
                  </a:cubicBezTo>
                  <a:cubicBezTo>
                    <a:pt x="4534376" y="261461"/>
                    <a:pt x="4531519" y="241459"/>
                    <a:pt x="4531519" y="241459"/>
                  </a:cubicBezTo>
                  <a:cubicBezTo>
                    <a:pt x="4531519" y="241459"/>
                    <a:pt x="4527709" y="266224"/>
                    <a:pt x="4525804" y="303371"/>
                  </a:cubicBezTo>
                  <a:cubicBezTo>
                    <a:pt x="4525804" y="305276"/>
                    <a:pt x="4525804" y="307181"/>
                    <a:pt x="4525804" y="309086"/>
                  </a:cubicBezTo>
                  <a:cubicBezTo>
                    <a:pt x="4524851" y="308134"/>
                    <a:pt x="4524851" y="308134"/>
                    <a:pt x="4524851" y="308134"/>
                  </a:cubicBezTo>
                  <a:cubicBezTo>
                    <a:pt x="4524851" y="308134"/>
                    <a:pt x="4524851" y="309086"/>
                    <a:pt x="4525804" y="310039"/>
                  </a:cubicBezTo>
                  <a:cubicBezTo>
                    <a:pt x="4524851" y="317659"/>
                    <a:pt x="4524851" y="325279"/>
                    <a:pt x="4523899" y="333851"/>
                  </a:cubicBezTo>
                  <a:cubicBezTo>
                    <a:pt x="4523899" y="334804"/>
                    <a:pt x="4523899" y="336709"/>
                    <a:pt x="4523899" y="337661"/>
                  </a:cubicBezTo>
                  <a:cubicBezTo>
                    <a:pt x="4523899" y="338614"/>
                    <a:pt x="4523899" y="338614"/>
                    <a:pt x="4522947" y="339566"/>
                  </a:cubicBezTo>
                  <a:cubicBezTo>
                    <a:pt x="4521041" y="333851"/>
                    <a:pt x="4519137" y="328136"/>
                    <a:pt x="4517231" y="322421"/>
                  </a:cubicBezTo>
                  <a:cubicBezTo>
                    <a:pt x="4516279" y="314801"/>
                    <a:pt x="4515326" y="307181"/>
                    <a:pt x="4514374" y="301466"/>
                  </a:cubicBezTo>
                  <a:cubicBezTo>
                    <a:pt x="4515326" y="299561"/>
                    <a:pt x="4516279" y="298609"/>
                    <a:pt x="4517231" y="297656"/>
                  </a:cubicBezTo>
                  <a:cubicBezTo>
                    <a:pt x="4520089" y="293846"/>
                    <a:pt x="4521041" y="291941"/>
                    <a:pt x="4521041" y="291941"/>
                  </a:cubicBezTo>
                  <a:cubicBezTo>
                    <a:pt x="4521041" y="291941"/>
                    <a:pt x="4519137" y="293846"/>
                    <a:pt x="4516279" y="297656"/>
                  </a:cubicBezTo>
                  <a:cubicBezTo>
                    <a:pt x="4515326" y="298609"/>
                    <a:pt x="4515326" y="299561"/>
                    <a:pt x="4514374" y="300514"/>
                  </a:cubicBezTo>
                  <a:cubicBezTo>
                    <a:pt x="4514374" y="299561"/>
                    <a:pt x="4514374" y="299561"/>
                    <a:pt x="4514374" y="298609"/>
                  </a:cubicBezTo>
                  <a:cubicBezTo>
                    <a:pt x="4515326" y="296704"/>
                    <a:pt x="4516279" y="294799"/>
                    <a:pt x="4517231" y="293846"/>
                  </a:cubicBezTo>
                  <a:cubicBezTo>
                    <a:pt x="4519137" y="290036"/>
                    <a:pt x="4520089" y="288131"/>
                    <a:pt x="4520089" y="288131"/>
                  </a:cubicBezTo>
                  <a:cubicBezTo>
                    <a:pt x="4520089" y="288131"/>
                    <a:pt x="4519137" y="290036"/>
                    <a:pt x="4516279" y="292894"/>
                  </a:cubicBezTo>
                  <a:cubicBezTo>
                    <a:pt x="4515326" y="293846"/>
                    <a:pt x="4515326" y="294799"/>
                    <a:pt x="4514374" y="295751"/>
                  </a:cubicBezTo>
                  <a:cubicBezTo>
                    <a:pt x="4513422" y="290036"/>
                    <a:pt x="4512469" y="285274"/>
                    <a:pt x="4512469" y="281464"/>
                  </a:cubicBezTo>
                  <a:cubicBezTo>
                    <a:pt x="4511516" y="272891"/>
                    <a:pt x="4511516" y="268129"/>
                    <a:pt x="4511516" y="268129"/>
                  </a:cubicBezTo>
                  <a:cubicBezTo>
                    <a:pt x="4511516" y="268129"/>
                    <a:pt x="4511516" y="270034"/>
                    <a:pt x="4510564" y="272891"/>
                  </a:cubicBezTo>
                  <a:cubicBezTo>
                    <a:pt x="4508659" y="259556"/>
                    <a:pt x="4506754" y="250984"/>
                    <a:pt x="4506754" y="250984"/>
                  </a:cubicBezTo>
                  <a:cubicBezTo>
                    <a:pt x="4506754" y="250984"/>
                    <a:pt x="4506754" y="267176"/>
                    <a:pt x="4506754" y="292894"/>
                  </a:cubicBezTo>
                  <a:cubicBezTo>
                    <a:pt x="4504849" y="289084"/>
                    <a:pt x="4502944" y="285274"/>
                    <a:pt x="4501991" y="282416"/>
                  </a:cubicBezTo>
                  <a:cubicBezTo>
                    <a:pt x="4499134" y="276701"/>
                    <a:pt x="4496276" y="271939"/>
                    <a:pt x="4494372" y="267176"/>
                  </a:cubicBezTo>
                  <a:cubicBezTo>
                    <a:pt x="4491514" y="262414"/>
                    <a:pt x="4489609" y="258604"/>
                    <a:pt x="4486751" y="254794"/>
                  </a:cubicBezTo>
                  <a:cubicBezTo>
                    <a:pt x="4483894" y="250984"/>
                    <a:pt x="4481989" y="248126"/>
                    <a:pt x="4480084" y="245269"/>
                  </a:cubicBezTo>
                  <a:cubicBezTo>
                    <a:pt x="4478179" y="242411"/>
                    <a:pt x="4476274" y="240506"/>
                    <a:pt x="4474369" y="238601"/>
                  </a:cubicBezTo>
                  <a:cubicBezTo>
                    <a:pt x="4471512" y="235744"/>
                    <a:pt x="4470559" y="233839"/>
                    <a:pt x="4469606" y="233839"/>
                  </a:cubicBezTo>
                  <a:cubicBezTo>
                    <a:pt x="4470559" y="230981"/>
                    <a:pt x="4471512" y="228124"/>
                    <a:pt x="4471512" y="225266"/>
                  </a:cubicBezTo>
                  <a:cubicBezTo>
                    <a:pt x="4474369" y="214789"/>
                    <a:pt x="4476274" y="206216"/>
                    <a:pt x="4477226" y="198596"/>
                  </a:cubicBezTo>
                  <a:cubicBezTo>
                    <a:pt x="4480084" y="184309"/>
                    <a:pt x="4481037" y="175736"/>
                    <a:pt x="4481037" y="175736"/>
                  </a:cubicBezTo>
                  <a:cubicBezTo>
                    <a:pt x="4481037" y="175736"/>
                    <a:pt x="4478179" y="183356"/>
                    <a:pt x="4473416" y="197644"/>
                  </a:cubicBezTo>
                  <a:cubicBezTo>
                    <a:pt x="4471512" y="204311"/>
                    <a:pt x="4467701" y="212884"/>
                    <a:pt x="4463891" y="222409"/>
                  </a:cubicBezTo>
                  <a:cubicBezTo>
                    <a:pt x="4461034" y="229076"/>
                    <a:pt x="4458176" y="236696"/>
                    <a:pt x="4455319" y="244316"/>
                  </a:cubicBezTo>
                  <a:cubicBezTo>
                    <a:pt x="4454366" y="240506"/>
                    <a:pt x="4453414" y="237649"/>
                    <a:pt x="4453414" y="237649"/>
                  </a:cubicBezTo>
                  <a:cubicBezTo>
                    <a:pt x="4453414" y="237649"/>
                    <a:pt x="4453414" y="240506"/>
                    <a:pt x="4454366" y="247174"/>
                  </a:cubicBezTo>
                  <a:cubicBezTo>
                    <a:pt x="4453414" y="249079"/>
                    <a:pt x="4452462" y="251936"/>
                    <a:pt x="4451509" y="253841"/>
                  </a:cubicBezTo>
                  <a:cubicBezTo>
                    <a:pt x="4446747" y="265271"/>
                    <a:pt x="4441984" y="276701"/>
                    <a:pt x="4436269" y="289084"/>
                  </a:cubicBezTo>
                  <a:cubicBezTo>
                    <a:pt x="4436269" y="288131"/>
                    <a:pt x="4435316" y="288131"/>
                    <a:pt x="4435316" y="287179"/>
                  </a:cubicBezTo>
                  <a:cubicBezTo>
                    <a:pt x="4436269" y="283369"/>
                    <a:pt x="4437222" y="278606"/>
                    <a:pt x="4438174" y="274796"/>
                  </a:cubicBezTo>
                  <a:cubicBezTo>
                    <a:pt x="4440079" y="265271"/>
                    <a:pt x="4441984" y="255746"/>
                    <a:pt x="4444841" y="247174"/>
                  </a:cubicBezTo>
                  <a:cubicBezTo>
                    <a:pt x="4449604" y="229076"/>
                    <a:pt x="4452462" y="211931"/>
                    <a:pt x="4454366" y="195739"/>
                  </a:cubicBezTo>
                  <a:cubicBezTo>
                    <a:pt x="4457224" y="179546"/>
                    <a:pt x="4459129" y="165259"/>
                    <a:pt x="4460081" y="151924"/>
                  </a:cubicBezTo>
                  <a:cubicBezTo>
                    <a:pt x="4461034" y="145256"/>
                    <a:pt x="4461987" y="139541"/>
                    <a:pt x="4461987" y="133826"/>
                  </a:cubicBezTo>
                  <a:cubicBezTo>
                    <a:pt x="4461987" y="128111"/>
                    <a:pt x="4462939" y="123349"/>
                    <a:pt x="4462939" y="118586"/>
                  </a:cubicBezTo>
                  <a:cubicBezTo>
                    <a:pt x="4463891" y="99536"/>
                    <a:pt x="4463891" y="89059"/>
                    <a:pt x="4463891" y="89059"/>
                  </a:cubicBezTo>
                  <a:cubicBezTo>
                    <a:pt x="4463891" y="89059"/>
                    <a:pt x="4461987" y="99536"/>
                    <a:pt x="4458176" y="118586"/>
                  </a:cubicBezTo>
                  <a:cubicBezTo>
                    <a:pt x="4457224" y="123349"/>
                    <a:pt x="4456272" y="128111"/>
                    <a:pt x="4455319" y="133826"/>
                  </a:cubicBezTo>
                  <a:cubicBezTo>
                    <a:pt x="4454366" y="139541"/>
                    <a:pt x="4452462" y="145256"/>
                    <a:pt x="4451509" y="151924"/>
                  </a:cubicBezTo>
                  <a:cubicBezTo>
                    <a:pt x="4448651" y="164306"/>
                    <a:pt x="4445794" y="178594"/>
                    <a:pt x="4441984" y="194786"/>
                  </a:cubicBezTo>
                  <a:cubicBezTo>
                    <a:pt x="4438174" y="210026"/>
                    <a:pt x="4434364" y="227171"/>
                    <a:pt x="4428649" y="245269"/>
                  </a:cubicBezTo>
                  <a:cubicBezTo>
                    <a:pt x="4426744" y="252889"/>
                    <a:pt x="4423887" y="261461"/>
                    <a:pt x="4421981" y="269081"/>
                  </a:cubicBezTo>
                  <a:cubicBezTo>
                    <a:pt x="4419124" y="265271"/>
                    <a:pt x="4417219" y="261461"/>
                    <a:pt x="4414362" y="258604"/>
                  </a:cubicBezTo>
                  <a:cubicBezTo>
                    <a:pt x="4406741" y="247174"/>
                    <a:pt x="4400074" y="237649"/>
                    <a:pt x="4394359" y="230029"/>
                  </a:cubicBezTo>
                  <a:cubicBezTo>
                    <a:pt x="4391501" y="227171"/>
                    <a:pt x="4389597" y="224314"/>
                    <a:pt x="4387691" y="221456"/>
                  </a:cubicBezTo>
                  <a:cubicBezTo>
                    <a:pt x="4392454" y="195739"/>
                    <a:pt x="4395312" y="180499"/>
                    <a:pt x="4395312" y="180499"/>
                  </a:cubicBezTo>
                  <a:cubicBezTo>
                    <a:pt x="4395312" y="180499"/>
                    <a:pt x="4390549" y="193834"/>
                    <a:pt x="4382929" y="215741"/>
                  </a:cubicBezTo>
                  <a:cubicBezTo>
                    <a:pt x="4378166" y="209074"/>
                    <a:pt x="4375309" y="206216"/>
                    <a:pt x="4375309" y="206216"/>
                  </a:cubicBezTo>
                  <a:cubicBezTo>
                    <a:pt x="4375309" y="206216"/>
                    <a:pt x="4378166" y="210979"/>
                    <a:pt x="4381976" y="218599"/>
                  </a:cubicBezTo>
                  <a:cubicBezTo>
                    <a:pt x="4378166" y="230029"/>
                    <a:pt x="4374356" y="244316"/>
                    <a:pt x="4369594" y="259556"/>
                  </a:cubicBezTo>
                  <a:cubicBezTo>
                    <a:pt x="4368641" y="248126"/>
                    <a:pt x="4368641" y="241459"/>
                    <a:pt x="4368641" y="241459"/>
                  </a:cubicBezTo>
                  <a:cubicBezTo>
                    <a:pt x="4368641" y="241459"/>
                    <a:pt x="4367689" y="249079"/>
                    <a:pt x="4366737" y="263366"/>
                  </a:cubicBezTo>
                  <a:cubicBezTo>
                    <a:pt x="4366737" y="267176"/>
                    <a:pt x="4365784" y="270986"/>
                    <a:pt x="4365784" y="274796"/>
                  </a:cubicBezTo>
                  <a:cubicBezTo>
                    <a:pt x="4364831" y="277654"/>
                    <a:pt x="4363879" y="281464"/>
                    <a:pt x="4362926" y="285274"/>
                  </a:cubicBezTo>
                  <a:cubicBezTo>
                    <a:pt x="4362926" y="284321"/>
                    <a:pt x="4362926" y="283369"/>
                    <a:pt x="4362926" y="282416"/>
                  </a:cubicBezTo>
                  <a:cubicBezTo>
                    <a:pt x="4361974" y="269081"/>
                    <a:pt x="4361022" y="261461"/>
                    <a:pt x="4361022" y="261461"/>
                  </a:cubicBezTo>
                  <a:cubicBezTo>
                    <a:pt x="4361022" y="261461"/>
                    <a:pt x="4360069" y="269081"/>
                    <a:pt x="4359116" y="283369"/>
                  </a:cubicBezTo>
                  <a:cubicBezTo>
                    <a:pt x="4359116" y="285274"/>
                    <a:pt x="4359116" y="288131"/>
                    <a:pt x="4359116" y="290989"/>
                  </a:cubicBezTo>
                  <a:cubicBezTo>
                    <a:pt x="4358164" y="291941"/>
                    <a:pt x="4358164" y="293846"/>
                    <a:pt x="4357212" y="295751"/>
                  </a:cubicBezTo>
                  <a:cubicBezTo>
                    <a:pt x="4355306" y="291941"/>
                    <a:pt x="4353401" y="288131"/>
                    <a:pt x="4351497" y="284321"/>
                  </a:cubicBezTo>
                  <a:cubicBezTo>
                    <a:pt x="4351497" y="274796"/>
                    <a:pt x="4351497" y="266224"/>
                    <a:pt x="4351497" y="257651"/>
                  </a:cubicBezTo>
                  <a:cubicBezTo>
                    <a:pt x="4351497" y="250984"/>
                    <a:pt x="4351497" y="245269"/>
                    <a:pt x="4351497" y="238601"/>
                  </a:cubicBezTo>
                  <a:cubicBezTo>
                    <a:pt x="4351497" y="232886"/>
                    <a:pt x="4350544" y="227171"/>
                    <a:pt x="4349591" y="221456"/>
                  </a:cubicBezTo>
                  <a:cubicBezTo>
                    <a:pt x="4348639" y="210979"/>
                    <a:pt x="4346734" y="201454"/>
                    <a:pt x="4345781" y="194786"/>
                  </a:cubicBezTo>
                  <a:cubicBezTo>
                    <a:pt x="4343876" y="179546"/>
                    <a:pt x="4342924" y="170974"/>
                    <a:pt x="4342924" y="170974"/>
                  </a:cubicBezTo>
                  <a:cubicBezTo>
                    <a:pt x="4342924" y="170974"/>
                    <a:pt x="4342924" y="179546"/>
                    <a:pt x="4341972" y="194786"/>
                  </a:cubicBezTo>
                  <a:cubicBezTo>
                    <a:pt x="4341972" y="201454"/>
                    <a:pt x="4341972" y="209074"/>
                    <a:pt x="4341972" y="217646"/>
                  </a:cubicBezTo>
                  <a:cubicBezTo>
                    <a:pt x="4341019" y="210026"/>
                    <a:pt x="4340066" y="205264"/>
                    <a:pt x="4340066" y="205264"/>
                  </a:cubicBezTo>
                  <a:cubicBezTo>
                    <a:pt x="4340066" y="205264"/>
                    <a:pt x="4340066" y="212884"/>
                    <a:pt x="4339114" y="226219"/>
                  </a:cubicBezTo>
                  <a:cubicBezTo>
                    <a:pt x="4339114" y="232886"/>
                    <a:pt x="4339114" y="240506"/>
                    <a:pt x="4338162" y="250031"/>
                  </a:cubicBezTo>
                  <a:cubicBezTo>
                    <a:pt x="4338162" y="250984"/>
                    <a:pt x="4338162" y="251936"/>
                    <a:pt x="4338162" y="252889"/>
                  </a:cubicBezTo>
                  <a:cubicBezTo>
                    <a:pt x="4338162" y="251936"/>
                    <a:pt x="4337209" y="250984"/>
                    <a:pt x="4337209" y="250984"/>
                  </a:cubicBezTo>
                  <a:cubicBezTo>
                    <a:pt x="4330541" y="231934"/>
                    <a:pt x="4324826" y="213836"/>
                    <a:pt x="4318159" y="196691"/>
                  </a:cubicBezTo>
                  <a:cubicBezTo>
                    <a:pt x="4306729" y="163354"/>
                    <a:pt x="4296251" y="135731"/>
                    <a:pt x="4289584" y="116681"/>
                  </a:cubicBezTo>
                  <a:cubicBezTo>
                    <a:pt x="4282916" y="97631"/>
                    <a:pt x="4278154" y="86201"/>
                    <a:pt x="4278154" y="86201"/>
                  </a:cubicBezTo>
                  <a:cubicBezTo>
                    <a:pt x="4278154" y="86201"/>
                    <a:pt x="4281012" y="97631"/>
                    <a:pt x="4285774" y="117634"/>
                  </a:cubicBezTo>
                  <a:cubicBezTo>
                    <a:pt x="4291489" y="137636"/>
                    <a:pt x="4298156" y="166211"/>
                    <a:pt x="4307681" y="199549"/>
                  </a:cubicBezTo>
                  <a:cubicBezTo>
                    <a:pt x="4315301" y="228124"/>
                    <a:pt x="4324826" y="261461"/>
                    <a:pt x="4334351" y="295751"/>
                  </a:cubicBezTo>
                  <a:cubicBezTo>
                    <a:pt x="4334351" y="295751"/>
                    <a:pt x="4334351" y="296704"/>
                    <a:pt x="4334351" y="296704"/>
                  </a:cubicBezTo>
                  <a:cubicBezTo>
                    <a:pt x="4334351" y="295751"/>
                    <a:pt x="4334351" y="294799"/>
                    <a:pt x="4334351" y="294799"/>
                  </a:cubicBezTo>
                  <a:cubicBezTo>
                    <a:pt x="4334351" y="294799"/>
                    <a:pt x="4334351" y="296704"/>
                    <a:pt x="4334351" y="301466"/>
                  </a:cubicBezTo>
                  <a:cubicBezTo>
                    <a:pt x="4334351" y="306229"/>
                    <a:pt x="4333399" y="310991"/>
                    <a:pt x="4333399" y="315754"/>
                  </a:cubicBezTo>
                  <a:cubicBezTo>
                    <a:pt x="4332447" y="325279"/>
                    <a:pt x="4331494" y="334804"/>
                    <a:pt x="4329589" y="344329"/>
                  </a:cubicBezTo>
                  <a:cubicBezTo>
                    <a:pt x="4329589" y="344329"/>
                    <a:pt x="4328637" y="343376"/>
                    <a:pt x="4328637" y="343376"/>
                  </a:cubicBezTo>
                  <a:cubicBezTo>
                    <a:pt x="4327684" y="342424"/>
                    <a:pt x="4327684" y="341471"/>
                    <a:pt x="4326731" y="340519"/>
                  </a:cubicBezTo>
                  <a:cubicBezTo>
                    <a:pt x="4326731" y="338614"/>
                    <a:pt x="4325779" y="335756"/>
                    <a:pt x="4325779" y="333851"/>
                  </a:cubicBezTo>
                  <a:cubicBezTo>
                    <a:pt x="4321969" y="309086"/>
                    <a:pt x="4318159" y="286226"/>
                    <a:pt x="4315301" y="267176"/>
                  </a:cubicBezTo>
                  <a:cubicBezTo>
                    <a:pt x="4308634" y="228124"/>
                    <a:pt x="4301966" y="202406"/>
                    <a:pt x="4301966" y="202406"/>
                  </a:cubicBezTo>
                  <a:cubicBezTo>
                    <a:pt x="4301966" y="202406"/>
                    <a:pt x="4301966" y="229076"/>
                    <a:pt x="4303872" y="268129"/>
                  </a:cubicBezTo>
                  <a:cubicBezTo>
                    <a:pt x="4303872" y="270034"/>
                    <a:pt x="4303872" y="271939"/>
                    <a:pt x="4303872" y="274796"/>
                  </a:cubicBezTo>
                  <a:cubicBezTo>
                    <a:pt x="4302919" y="279559"/>
                    <a:pt x="4302919" y="284321"/>
                    <a:pt x="4301966" y="290036"/>
                  </a:cubicBezTo>
                  <a:cubicBezTo>
                    <a:pt x="4301966" y="292894"/>
                    <a:pt x="4301014" y="296704"/>
                    <a:pt x="4300062" y="300514"/>
                  </a:cubicBezTo>
                  <a:cubicBezTo>
                    <a:pt x="4296251" y="295751"/>
                    <a:pt x="4292441" y="290989"/>
                    <a:pt x="4288631" y="286226"/>
                  </a:cubicBezTo>
                  <a:cubicBezTo>
                    <a:pt x="4292441" y="292894"/>
                    <a:pt x="4295299" y="298609"/>
                    <a:pt x="4299109" y="305276"/>
                  </a:cubicBezTo>
                  <a:cubicBezTo>
                    <a:pt x="4298156" y="310991"/>
                    <a:pt x="4297204" y="316706"/>
                    <a:pt x="4296251" y="323374"/>
                  </a:cubicBezTo>
                  <a:cubicBezTo>
                    <a:pt x="4295299" y="330041"/>
                    <a:pt x="4293394" y="337661"/>
                    <a:pt x="4292441" y="346234"/>
                  </a:cubicBezTo>
                  <a:cubicBezTo>
                    <a:pt x="4291489" y="345281"/>
                    <a:pt x="4291489" y="344329"/>
                    <a:pt x="4290537" y="343376"/>
                  </a:cubicBezTo>
                  <a:cubicBezTo>
                    <a:pt x="4289584" y="330994"/>
                    <a:pt x="4289584" y="319564"/>
                    <a:pt x="4288631" y="308134"/>
                  </a:cubicBezTo>
                  <a:cubicBezTo>
                    <a:pt x="4285774" y="262414"/>
                    <a:pt x="4281964" y="231934"/>
                    <a:pt x="4281964" y="231934"/>
                  </a:cubicBezTo>
                  <a:cubicBezTo>
                    <a:pt x="4281964" y="231934"/>
                    <a:pt x="4279106" y="262414"/>
                    <a:pt x="4277201" y="309086"/>
                  </a:cubicBezTo>
                  <a:cubicBezTo>
                    <a:pt x="4277201" y="311944"/>
                    <a:pt x="4277201" y="315754"/>
                    <a:pt x="4277201" y="318611"/>
                  </a:cubicBezTo>
                  <a:cubicBezTo>
                    <a:pt x="4276249" y="315754"/>
                    <a:pt x="4274344" y="312896"/>
                    <a:pt x="4273391" y="310039"/>
                  </a:cubicBezTo>
                  <a:cubicBezTo>
                    <a:pt x="4273391" y="308134"/>
                    <a:pt x="4272439" y="305276"/>
                    <a:pt x="4272439" y="303371"/>
                  </a:cubicBezTo>
                  <a:cubicBezTo>
                    <a:pt x="4271487" y="292894"/>
                    <a:pt x="4271487" y="283369"/>
                    <a:pt x="4270534" y="273844"/>
                  </a:cubicBezTo>
                  <a:cubicBezTo>
                    <a:pt x="4270534" y="269081"/>
                    <a:pt x="4269581" y="265271"/>
                    <a:pt x="4269581" y="260509"/>
                  </a:cubicBezTo>
                  <a:cubicBezTo>
                    <a:pt x="4269581" y="258604"/>
                    <a:pt x="4269581" y="257651"/>
                    <a:pt x="4269581" y="255746"/>
                  </a:cubicBezTo>
                  <a:cubicBezTo>
                    <a:pt x="4269581" y="248126"/>
                    <a:pt x="4270534" y="241459"/>
                    <a:pt x="4270534" y="234791"/>
                  </a:cubicBezTo>
                  <a:cubicBezTo>
                    <a:pt x="4273391" y="187166"/>
                    <a:pt x="4273391" y="155734"/>
                    <a:pt x="4273391" y="155734"/>
                  </a:cubicBezTo>
                  <a:cubicBezTo>
                    <a:pt x="4273391" y="155734"/>
                    <a:pt x="4265772" y="187166"/>
                    <a:pt x="4259104" y="233839"/>
                  </a:cubicBezTo>
                  <a:cubicBezTo>
                    <a:pt x="4257199" y="245269"/>
                    <a:pt x="4255294" y="258604"/>
                    <a:pt x="4253389" y="271939"/>
                  </a:cubicBezTo>
                  <a:cubicBezTo>
                    <a:pt x="4253389" y="270986"/>
                    <a:pt x="4252437" y="270986"/>
                    <a:pt x="4252437" y="270034"/>
                  </a:cubicBezTo>
                  <a:cubicBezTo>
                    <a:pt x="4252437" y="267176"/>
                    <a:pt x="4253389" y="264319"/>
                    <a:pt x="4253389" y="262414"/>
                  </a:cubicBezTo>
                  <a:cubicBezTo>
                    <a:pt x="4255294" y="248126"/>
                    <a:pt x="4255294" y="240506"/>
                    <a:pt x="4255294" y="240506"/>
                  </a:cubicBezTo>
                  <a:cubicBezTo>
                    <a:pt x="4255294" y="240506"/>
                    <a:pt x="4253389" y="248126"/>
                    <a:pt x="4249579" y="262414"/>
                  </a:cubicBezTo>
                  <a:cubicBezTo>
                    <a:pt x="4249579" y="263366"/>
                    <a:pt x="4249579" y="264319"/>
                    <a:pt x="4248626" y="264319"/>
                  </a:cubicBezTo>
                  <a:cubicBezTo>
                    <a:pt x="4247674" y="263366"/>
                    <a:pt x="4247674" y="262414"/>
                    <a:pt x="4246722" y="261461"/>
                  </a:cubicBezTo>
                  <a:cubicBezTo>
                    <a:pt x="4245769" y="260509"/>
                    <a:pt x="4244816" y="259556"/>
                    <a:pt x="4244816" y="257651"/>
                  </a:cubicBezTo>
                  <a:cubicBezTo>
                    <a:pt x="4244816" y="253841"/>
                    <a:pt x="4244816" y="251936"/>
                    <a:pt x="4244816" y="251936"/>
                  </a:cubicBezTo>
                  <a:cubicBezTo>
                    <a:pt x="4244816" y="251936"/>
                    <a:pt x="4244816" y="253841"/>
                    <a:pt x="4243864" y="256699"/>
                  </a:cubicBezTo>
                  <a:cubicBezTo>
                    <a:pt x="4242912" y="254794"/>
                    <a:pt x="4241959" y="252889"/>
                    <a:pt x="4240054" y="251936"/>
                  </a:cubicBezTo>
                  <a:cubicBezTo>
                    <a:pt x="4236244" y="246221"/>
                    <a:pt x="4232434" y="240506"/>
                    <a:pt x="4229576" y="235744"/>
                  </a:cubicBezTo>
                  <a:cubicBezTo>
                    <a:pt x="4223862" y="227171"/>
                    <a:pt x="4220051" y="222409"/>
                    <a:pt x="4220051" y="222409"/>
                  </a:cubicBezTo>
                  <a:cubicBezTo>
                    <a:pt x="4220051" y="222409"/>
                    <a:pt x="4221956" y="228124"/>
                    <a:pt x="4226719" y="237649"/>
                  </a:cubicBezTo>
                  <a:cubicBezTo>
                    <a:pt x="4228624" y="242411"/>
                    <a:pt x="4231481" y="248126"/>
                    <a:pt x="4234339" y="254794"/>
                  </a:cubicBezTo>
                  <a:cubicBezTo>
                    <a:pt x="4235291" y="255746"/>
                    <a:pt x="4235291" y="257651"/>
                    <a:pt x="4236244" y="258604"/>
                  </a:cubicBezTo>
                  <a:cubicBezTo>
                    <a:pt x="4234339" y="256699"/>
                    <a:pt x="4233387" y="253841"/>
                    <a:pt x="4231481" y="251936"/>
                  </a:cubicBezTo>
                  <a:cubicBezTo>
                    <a:pt x="4227672" y="246221"/>
                    <a:pt x="4223862" y="242411"/>
                    <a:pt x="4220051" y="237649"/>
                  </a:cubicBezTo>
                  <a:cubicBezTo>
                    <a:pt x="4213384" y="229076"/>
                    <a:pt x="4206716" y="223361"/>
                    <a:pt x="4202906" y="219551"/>
                  </a:cubicBezTo>
                  <a:cubicBezTo>
                    <a:pt x="4199097" y="215741"/>
                    <a:pt x="4196239" y="213836"/>
                    <a:pt x="4196239" y="213836"/>
                  </a:cubicBezTo>
                  <a:cubicBezTo>
                    <a:pt x="4196239" y="213836"/>
                    <a:pt x="4198144" y="216694"/>
                    <a:pt x="4201954" y="220504"/>
                  </a:cubicBezTo>
                  <a:cubicBezTo>
                    <a:pt x="4205764" y="225266"/>
                    <a:pt x="4211479" y="230981"/>
                    <a:pt x="4216241" y="240506"/>
                  </a:cubicBezTo>
                  <a:cubicBezTo>
                    <a:pt x="4219099" y="245269"/>
                    <a:pt x="4222909" y="250031"/>
                    <a:pt x="4225766" y="255746"/>
                  </a:cubicBezTo>
                  <a:cubicBezTo>
                    <a:pt x="4228624" y="261461"/>
                    <a:pt x="4232434" y="267176"/>
                    <a:pt x="4235291" y="273844"/>
                  </a:cubicBezTo>
                  <a:cubicBezTo>
                    <a:pt x="4235291" y="273844"/>
                    <a:pt x="4235291" y="273844"/>
                    <a:pt x="4235291" y="274796"/>
                  </a:cubicBezTo>
                  <a:cubicBezTo>
                    <a:pt x="4235291" y="276701"/>
                    <a:pt x="4235291" y="279559"/>
                    <a:pt x="4235291" y="282416"/>
                  </a:cubicBezTo>
                  <a:cubicBezTo>
                    <a:pt x="4235291" y="282416"/>
                    <a:pt x="4234339" y="281464"/>
                    <a:pt x="4234339" y="281464"/>
                  </a:cubicBezTo>
                  <a:cubicBezTo>
                    <a:pt x="4231481" y="277654"/>
                    <a:pt x="4229576" y="276701"/>
                    <a:pt x="4229576" y="276701"/>
                  </a:cubicBezTo>
                  <a:cubicBezTo>
                    <a:pt x="4229576" y="276701"/>
                    <a:pt x="4231481" y="278606"/>
                    <a:pt x="4233387" y="282416"/>
                  </a:cubicBezTo>
                  <a:cubicBezTo>
                    <a:pt x="4233387" y="283369"/>
                    <a:pt x="4234339" y="283369"/>
                    <a:pt x="4235291" y="284321"/>
                  </a:cubicBezTo>
                  <a:cubicBezTo>
                    <a:pt x="4235291" y="284321"/>
                    <a:pt x="4235291" y="284321"/>
                    <a:pt x="4235291" y="285274"/>
                  </a:cubicBezTo>
                  <a:cubicBezTo>
                    <a:pt x="4233387" y="292894"/>
                    <a:pt x="4231481" y="301466"/>
                    <a:pt x="4229576" y="310039"/>
                  </a:cubicBezTo>
                  <a:cubicBezTo>
                    <a:pt x="4225766" y="301466"/>
                    <a:pt x="4222909" y="295751"/>
                    <a:pt x="4222909" y="295751"/>
                  </a:cubicBezTo>
                  <a:cubicBezTo>
                    <a:pt x="4222909" y="295751"/>
                    <a:pt x="4224814" y="303371"/>
                    <a:pt x="4228624" y="316706"/>
                  </a:cubicBezTo>
                  <a:cubicBezTo>
                    <a:pt x="4227672" y="319564"/>
                    <a:pt x="4227672" y="323374"/>
                    <a:pt x="4226719" y="327184"/>
                  </a:cubicBezTo>
                  <a:cubicBezTo>
                    <a:pt x="4225766" y="331946"/>
                    <a:pt x="4224814" y="336709"/>
                    <a:pt x="4223862" y="341471"/>
                  </a:cubicBezTo>
                  <a:cubicBezTo>
                    <a:pt x="4223862" y="338614"/>
                    <a:pt x="4222909" y="336709"/>
                    <a:pt x="4222909" y="334804"/>
                  </a:cubicBezTo>
                  <a:cubicBezTo>
                    <a:pt x="4221004" y="320516"/>
                    <a:pt x="4219099" y="311944"/>
                    <a:pt x="4219099" y="311944"/>
                  </a:cubicBezTo>
                  <a:cubicBezTo>
                    <a:pt x="4219099" y="311944"/>
                    <a:pt x="4219099" y="319564"/>
                    <a:pt x="4219099" y="331946"/>
                  </a:cubicBezTo>
                  <a:cubicBezTo>
                    <a:pt x="4218147" y="329089"/>
                    <a:pt x="4218147" y="326231"/>
                    <a:pt x="4217194" y="322421"/>
                  </a:cubicBezTo>
                  <a:cubicBezTo>
                    <a:pt x="4206716" y="272891"/>
                    <a:pt x="4198144" y="240506"/>
                    <a:pt x="4198144" y="240506"/>
                  </a:cubicBezTo>
                  <a:cubicBezTo>
                    <a:pt x="4198144" y="240506"/>
                    <a:pt x="4200049" y="273844"/>
                    <a:pt x="4205764" y="323374"/>
                  </a:cubicBezTo>
                  <a:cubicBezTo>
                    <a:pt x="4206716" y="335756"/>
                    <a:pt x="4208622" y="350044"/>
                    <a:pt x="4210526" y="364331"/>
                  </a:cubicBezTo>
                  <a:cubicBezTo>
                    <a:pt x="4210526" y="364331"/>
                    <a:pt x="4210526" y="363379"/>
                    <a:pt x="4210526" y="363379"/>
                  </a:cubicBezTo>
                  <a:cubicBezTo>
                    <a:pt x="4209574" y="357664"/>
                    <a:pt x="4207669" y="353854"/>
                    <a:pt x="4206716" y="350044"/>
                  </a:cubicBezTo>
                  <a:cubicBezTo>
                    <a:pt x="4204812" y="342424"/>
                    <a:pt x="4202906" y="338614"/>
                    <a:pt x="4202906" y="338614"/>
                  </a:cubicBezTo>
                  <a:cubicBezTo>
                    <a:pt x="4202906" y="338614"/>
                    <a:pt x="4202906" y="343376"/>
                    <a:pt x="4202906" y="350996"/>
                  </a:cubicBezTo>
                  <a:cubicBezTo>
                    <a:pt x="4202906" y="354806"/>
                    <a:pt x="4202906" y="359569"/>
                    <a:pt x="4202906" y="365284"/>
                  </a:cubicBezTo>
                  <a:cubicBezTo>
                    <a:pt x="4202906" y="368141"/>
                    <a:pt x="4202906" y="370999"/>
                    <a:pt x="4202906" y="373856"/>
                  </a:cubicBezTo>
                  <a:cubicBezTo>
                    <a:pt x="4202906" y="375761"/>
                    <a:pt x="4202906" y="377666"/>
                    <a:pt x="4202906" y="380524"/>
                  </a:cubicBezTo>
                  <a:cubicBezTo>
                    <a:pt x="4202906" y="379571"/>
                    <a:pt x="4202906" y="379571"/>
                    <a:pt x="4201954" y="378619"/>
                  </a:cubicBezTo>
                  <a:cubicBezTo>
                    <a:pt x="4201954" y="372904"/>
                    <a:pt x="4201001" y="367189"/>
                    <a:pt x="4201001" y="361474"/>
                  </a:cubicBezTo>
                  <a:cubicBezTo>
                    <a:pt x="4199097" y="318611"/>
                    <a:pt x="4196239" y="290989"/>
                    <a:pt x="4196239" y="290989"/>
                  </a:cubicBezTo>
                  <a:cubicBezTo>
                    <a:pt x="4196239" y="290989"/>
                    <a:pt x="4193381" y="310991"/>
                    <a:pt x="4191476" y="343376"/>
                  </a:cubicBezTo>
                  <a:cubicBezTo>
                    <a:pt x="4190524" y="340519"/>
                    <a:pt x="4189571" y="338614"/>
                    <a:pt x="4188619" y="335756"/>
                  </a:cubicBezTo>
                  <a:cubicBezTo>
                    <a:pt x="4185761" y="329089"/>
                    <a:pt x="4183856" y="323374"/>
                    <a:pt x="4181951" y="319564"/>
                  </a:cubicBezTo>
                  <a:cubicBezTo>
                    <a:pt x="4181951" y="318611"/>
                    <a:pt x="4180999" y="317659"/>
                    <a:pt x="4180999" y="316706"/>
                  </a:cubicBezTo>
                  <a:cubicBezTo>
                    <a:pt x="4180999" y="291941"/>
                    <a:pt x="4180999" y="271939"/>
                    <a:pt x="4180999" y="256699"/>
                  </a:cubicBezTo>
                  <a:cubicBezTo>
                    <a:pt x="4180999" y="239554"/>
                    <a:pt x="4180999" y="230029"/>
                    <a:pt x="4180999" y="230029"/>
                  </a:cubicBezTo>
                  <a:cubicBezTo>
                    <a:pt x="4180999" y="230029"/>
                    <a:pt x="4180046" y="239554"/>
                    <a:pt x="4177189" y="256699"/>
                  </a:cubicBezTo>
                  <a:cubicBezTo>
                    <a:pt x="4177189" y="260509"/>
                    <a:pt x="4176236" y="265271"/>
                    <a:pt x="4175284" y="270034"/>
                  </a:cubicBezTo>
                  <a:cubicBezTo>
                    <a:pt x="4175284" y="263366"/>
                    <a:pt x="4174331" y="257651"/>
                    <a:pt x="4174331" y="251936"/>
                  </a:cubicBezTo>
                  <a:cubicBezTo>
                    <a:pt x="4172426" y="207169"/>
                    <a:pt x="4168616" y="176689"/>
                    <a:pt x="4168616" y="176689"/>
                  </a:cubicBezTo>
                  <a:cubicBezTo>
                    <a:pt x="4168616" y="176689"/>
                    <a:pt x="4164806" y="207169"/>
                    <a:pt x="4162901" y="251936"/>
                  </a:cubicBezTo>
                  <a:cubicBezTo>
                    <a:pt x="4161949" y="263366"/>
                    <a:pt x="4161949" y="274796"/>
                    <a:pt x="4160996" y="287179"/>
                  </a:cubicBezTo>
                  <a:cubicBezTo>
                    <a:pt x="4158139" y="292894"/>
                    <a:pt x="4156234" y="298609"/>
                    <a:pt x="4154329" y="303371"/>
                  </a:cubicBezTo>
                  <a:cubicBezTo>
                    <a:pt x="4151471" y="295751"/>
                    <a:pt x="4149566" y="288131"/>
                    <a:pt x="4146709" y="280511"/>
                  </a:cubicBezTo>
                  <a:cubicBezTo>
                    <a:pt x="4144804" y="267176"/>
                    <a:pt x="4141946" y="255746"/>
                    <a:pt x="4140041" y="246221"/>
                  </a:cubicBezTo>
                  <a:cubicBezTo>
                    <a:pt x="4137184" y="231934"/>
                    <a:pt x="4133374" y="224314"/>
                    <a:pt x="4133374" y="224314"/>
                  </a:cubicBezTo>
                  <a:cubicBezTo>
                    <a:pt x="4133374" y="224314"/>
                    <a:pt x="4134326" y="226219"/>
                    <a:pt x="4134326" y="230029"/>
                  </a:cubicBezTo>
                  <a:cubicBezTo>
                    <a:pt x="4135279" y="233839"/>
                    <a:pt x="4135279" y="239554"/>
                    <a:pt x="4136231" y="247174"/>
                  </a:cubicBezTo>
                  <a:cubicBezTo>
                    <a:pt x="4136231" y="248126"/>
                    <a:pt x="4136231" y="249079"/>
                    <a:pt x="4136231" y="250031"/>
                  </a:cubicBezTo>
                  <a:cubicBezTo>
                    <a:pt x="4130516" y="230981"/>
                    <a:pt x="4123849" y="213836"/>
                    <a:pt x="4118134" y="197644"/>
                  </a:cubicBezTo>
                  <a:cubicBezTo>
                    <a:pt x="4108609" y="166211"/>
                    <a:pt x="4100036" y="139541"/>
                    <a:pt x="4093369" y="121444"/>
                  </a:cubicBezTo>
                  <a:cubicBezTo>
                    <a:pt x="4087654" y="103346"/>
                    <a:pt x="4083844" y="92869"/>
                    <a:pt x="4083844" y="92869"/>
                  </a:cubicBezTo>
                  <a:cubicBezTo>
                    <a:pt x="4083844" y="92869"/>
                    <a:pt x="4085749" y="103346"/>
                    <a:pt x="4089559" y="122396"/>
                  </a:cubicBezTo>
                  <a:cubicBezTo>
                    <a:pt x="4093369" y="141446"/>
                    <a:pt x="4099084" y="168116"/>
                    <a:pt x="4106704" y="200501"/>
                  </a:cubicBezTo>
                  <a:cubicBezTo>
                    <a:pt x="4110514" y="215741"/>
                    <a:pt x="4115276" y="231934"/>
                    <a:pt x="4119086" y="248126"/>
                  </a:cubicBezTo>
                  <a:cubicBezTo>
                    <a:pt x="4118134" y="251936"/>
                    <a:pt x="4118134" y="256699"/>
                    <a:pt x="4117181" y="262414"/>
                  </a:cubicBezTo>
                  <a:cubicBezTo>
                    <a:pt x="4116229" y="270034"/>
                    <a:pt x="4115276" y="279559"/>
                    <a:pt x="4114324" y="290036"/>
                  </a:cubicBezTo>
                  <a:cubicBezTo>
                    <a:pt x="4113371" y="288131"/>
                    <a:pt x="4111466" y="286226"/>
                    <a:pt x="4110514" y="284321"/>
                  </a:cubicBezTo>
                  <a:cubicBezTo>
                    <a:pt x="4113371" y="274796"/>
                    <a:pt x="4114324" y="269081"/>
                    <a:pt x="4114324" y="269081"/>
                  </a:cubicBezTo>
                  <a:cubicBezTo>
                    <a:pt x="4114324" y="269081"/>
                    <a:pt x="4112419" y="273844"/>
                    <a:pt x="4108609" y="282416"/>
                  </a:cubicBezTo>
                  <a:cubicBezTo>
                    <a:pt x="4106704" y="279559"/>
                    <a:pt x="4104799" y="276701"/>
                    <a:pt x="4102894" y="273844"/>
                  </a:cubicBezTo>
                  <a:cubicBezTo>
                    <a:pt x="4100989" y="270034"/>
                    <a:pt x="4098131" y="266224"/>
                    <a:pt x="4096226" y="263366"/>
                  </a:cubicBezTo>
                  <a:cubicBezTo>
                    <a:pt x="4097179" y="262414"/>
                    <a:pt x="4097179" y="262414"/>
                    <a:pt x="4097179" y="262414"/>
                  </a:cubicBezTo>
                  <a:cubicBezTo>
                    <a:pt x="4097179" y="262414"/>
                    <a:pt x="4097179" y="262414"/>
                    <a:pt x="4096226" y="263366"/>
                  </a:cubicBezTo>
                  <a:cubicBezTo>
                    <a:pt x="4094321" y="259556"/>
                    <a:pt x="4092416" y="256699"/>
                    <a:pt x="4090511" y="253841"/>
                  </a:cubicBezTo>
                  <a:cubicBezTo>
                    <a:pt x="4090511" y="253841"/>
                    <a:pt x="4090511" y="252889"/>
                    <a:pt x="4090511" y="252889"/>
                  </a:cubicBezTo>
                  <a:cubicBezTo>
                    <a:pt x="4090511" y="248126"/>
                    <a:pt x="4090511" y="243364"/>
                    <a:pt x="4090511" y="238601"/>
                  </a:cubicBezTo>
                  <a:cubicBezTo>
                    <a:pt x="4090511" y="230029"/>
                    <a:pt x="4090511" y="222409"/>
                    <a:pt x="4090511" y="215741"/>
                  </a:cubicBezTo>
                  <a:cubicBezTo>
                    <a:pt x="4090511" y="203359"/>
                    <a:pt x="4089559" y="195739"/>
                    <a:pt x="4089559" y="195739"/>
                  </a:cubicBezTo>
                  <a:cubicBezTo>
                    <a:pt x="4089559" y="195739"/>
                    <a:pt x="4088606" y="202406"/>
                    <a:pt x="4086701" y="214789"/>
                  </a:cubicBezTo>
                  <a:cubicBezTo>
                    <a:pt x="4085749" y="221456"/>
                    <a:pt x="4084796" y="228124"/>
                    <a:pt x="4083844" y="236696"/>
                  </a:cubicBezTo>
                  <a:cubicBezTo>
                    <a:pt x="4083844" y="237649"/>
                    <a:pt x="4083844" y="238601"/>
                    <a:pt x="4083844" y="239554"/>
                  </a:cubicBezTo>
                  <a:cubicBezTo>
                    <a:pt x="4082891" y="238601"/>
                    <a:pt x="4082891" y="237649"/>
                    <a:pt x="4081939" y="236696"/>
                  </a:cubicBezTo>
                  <a:cubicBezTo>
                    <a:pt x="4081939" y="235744"/>
                    <a:pt x="4081939" y="235744"/>
                    <a:pt x="4081939" y="234791"/>
                  </a:cubicBezTo>
                  <a:cubicBezTo>
                    <a:pt x="4081939" y="225266"/>
                    <a:pt x="4081939" y="216694"/>
                    <a:pt x="4081939" y="210026"/>
                  </a:cubicBezTo>
                  <a:cubicBezTo>
                    <a:pt x="4081939" y="195739"/>
                    <a:pt x="4081939" y="188119"/>
                    <a:pt x="4081939" y="188119"/>
                  </a:cubicBezTo>
                  <a:cubicBezTo>
                    <a:pt x="4081939" y="188119"/>
                    <a:pt x="4080034" y="195739"/>
                    <a:pt x="4078129" y="210026"/>
                  </a:cubicBezTo>
                  <a:cubicBezTo>
                    <a:pt x="4077176" y="214789"/>
                    <a:pt x="4076224" y="220504"/>
                    <a:pt x="4075271" y="227171"/>
                  </a:cubicBezTo>
                  <a:cubicBezTo>
                    <a:pt x="4065746" y="210979"/>
                    <a:pt x="4059079" y="202406"/>
                    <a:pt x="4059079" y="202406"/>
                  </a:cubicBezTo>
                  <a:cubicBezTo>
                    <a:pt x="4059079" y="202406"/>
                    <a:pt x="4063841" y="214789"/>
                    <a:pt x="4073366" y="236696"/>
                  </a:cubicBezTo>
                  <a:cubicBezTo>
                    <a:pt x="4072414" y="241459"/>
                    <a:pt x="4071461" y="246221"/>
                    <a:pt x="4071461" y="250984"/>
                  </a:cubicBezTo>
                  <a:cubicBezTo>
                    <a:pt x="4070509" y="256699"/>
                    <a:pt x="4069556" y="261461"/>
                    <a:pt x="4067651" y="268129"/>
                  </a:cubicBezTo>
                  <a:cubicBezTo>
                    <a:pt x="4066699" y="271939"/>
                    <a:pt x="4065746" y="275749"/>
                    <a:pt x="4064794" y="279559"/>
                  </a:cubicBezTo>
                  <a:cubicBezTo>
                    <a:pt x="4063841" y="270986"/>
                    <a:pt x="4062889" y="262414"/>
                    <a:pt x="4061936" y="253841"/>
                  </a:cubicBezTo>
                  <a:cubicBezTo>
                    <a:pt x="4059079" y="237649"/>
                    <a:pt x="4057174" y="221456"/>
                    <a:pt x="4054316" y="207169"/>
                  </a:cubicBezTo>
                  <a:cubicBezTo>
                    <a:pt x="4053364" y="199549"/>
                    <a:pt x="4052411" y="192881"/>
                    <a:pt x="4050506" y="186214"/>
                  </a:cubicBezTo>
                  <a:cubicBezTo>
                    <a:pt x="4049554" y="179546"/>
                    <a:pt x="4047649" y="173831"/>
                    <a:pt x="4046696" y="168116"/>
                  </a:cubicBezTo>
                  <a:cubicBezTo>
                    <a:pt x="4043839" y="156686"/>
                    <a:pt x="4041934" y="146209"/>
                    <a:pt x="4040029" y="137636"/>
                  </a:cubicBezTo>
                  <a:cubicBezTo>
                    <a:pt x="4036219" y="121444"/>
                    <a:pt x="4034314" y="111919"/>
                    <a:pt x="4034314" y="111919"/>
                  </a:cubicBezTo>
                  <a:cubicBezTo>
                    <a:pt x="4034314" y="111919"/>
                    <a:pt x="4035266" y="121444"/>
                    <a:pt x="4036219" y="138589"/>
                  </a:cubicBezTo>
                  <a:cubicBezTo>
                    <a:pt x="4037171" y="147161"/>
                    <a:pt x="4038124" y="157639"/>
                    <a:pt x="4039076" y="169069"/>
                  </a:cubicBezTo>
                  <a:cubicBezTo>
                    <a:pt x="4040029" y="180499"/>
                    <a:pt x="4040981" y="193834"/>
                    <a:pt x="4042886" y="208121"/>
                  </a:cubicBezTo>
                  <a:cubicBezTo>
                    <a:pt x="4043839" y="217646"/>
                    <a:pt x="4044791" y="228124"/>
                    <a:pt x="4044791" y="238601"/>
                  </a:cubicBezTo>
                  <a:cubicBezTo>
                    <a:pt x="4037171" y="196691"/>
                    <a:pt x="4031456" y="170021"/>
                    <a:pt x="4031456" y="170021"/>
                  </a:cubicBezTo>
                  <a:cubicBezTo>
                    <a:pt x="4031456" y="170021"/>
                    <a:pt x="4032409" y="203359"/>
                    <a:pt x="4036219" y="252889"/>
                  </a:cubicBezTo>
                  <a:cubicBezTo>
                    <a:pt x="4036219" y="256699"/>
                    <a:pt x="4037171" y="260509"/>
                    <a:pt x="4037171" y="264319"/>
                  </a:cubicBezTo>
                  <a:cubicBezTo>
                    <a:pt x="4036219" y="266224"/>
                    <a:pt x="4036219" y="269081"/>
                    <a:pt x="4035266" y="271939"/>
                  </a:cubicBezTo>
                  <a:cubicBezTo>
                    <a:pt x="4033361" y="270034"/>
                    <a:pt x="4031456" y="268129"/>
                    <a:pt x="4030504" y="266224"/>
                  </a:cubicBezTo>
                  <a:cubicBezTo>
                    <a:pt x="4027646" y="263366"/>
                    <a:pt x="4025741" y="260509"/>
                    <a:pt x="4023836" y="258604"/>
                  </a:cubicBezTo>
                  <a:cubicBezTo>
                    <a:pt x="4018121" y="247174"/>
                    <a:pt x="4013359" y="237649"/>
                    <a:pt x="4009549" y="229076"/>
                  </a:cubicBezTo>
                  <a:cubicBezTo>
                    <a:pt x="4000976" y="212884"/>
                    <a:pt x="3996214" y="203359"/>
                    <a:pt x="3996214" y="203359"/>
                  </a:cubicBezTo>
                  <a:cubicBezTo>
                    <a:pt x="3996214" y="203359"/>
                    <a:pt x="4000024" y="212884"/>
                    <a:pt x="4005739" y="230981"/>
                  </a:cubicBezTo>
                  <a:cubicBezTo>
                    <a:pt x="4008596" y="237649"/>
                    <a:pt x="4011454" y="246221"/>
                    <a:pt x="4014311" y="255746"/>
                  </a:cubicBezTo>
                  <a:cubicBezTo>
                    <a:pt x="4010501" y="248126"/>
                    <a:pt x="4007644" y="243364"/>
                    <a:pt x="4007644" y="243364"/>
                  </a:cubicBezTo>
                  <a:cubicBezTo>
                    <a:pt x="4007644" y="243364"/>
                    <a:pt x="4010501" y="251936"/>
                    <a:pt x="4015264" y="267176"/>
                  </a:cubicBezTo>
                  <a:cubicBezTo>
                    <a:pt x="4018121" y="274796"/>
                    <a:pt x="4020979" y="284321"/>
                    <a:pt x="4024789" y="294799"/>
                  </a:cubicBezTo>
                  <a:cubicBezTo>
                    <a:pt x="4025741" y="296704"/>
                    <a:pt x="4026694" y="299561"/>
                    <a:pt x="4026694" y="301466"/>
                  </a:cubicBezTo>
                  <a:cubicBezTo>
                    <a:pt x="4023836" y="310039"/>
                    <a:pt x="4020026" y="319564"/>
                    <a:pt x="4017169" y="329089"/>
                  </a:cubicBezTo>
                  <a:cubicBezTo>
                    <a:pt x="4017169" y="329089"/>
                    <a:pt x="4016216" y="328136"/>
                    <a:pt x="4016216" y="328136"/>
                  </a:cubicBezTo>
                  <a:cubicBezTo>
                    <a:pt x="4011454" y="325279"/>
                    <a:pt x="4008596" y="322421"/>
                    <a:pt x="4005739" y="320516"/>
                  </a:cubicBezTo>
                  <a:cubicBezTo>
                    <a:pt x="4005739" y="319564"/>
                    <a:pt x="4005739" y="318611"/>
                    <a:pt x="4005739" y="318611"/>
                  </a:cubicBezTo>
                  <a:cubicBezTo>
                    <a:pt x="4005739" y="315754"/>
                    <a:pt x="4004786" y="313849"/>
                    <a:pt x="4004786" y="310991"/>
                  </a:cubicBezTo>
                  <a:cubicBezTo>
                    <a:pt x="4004786" y="285274"/>
                    <a:pt x="4002881" y="269081"/>
                    <a:pt x="4002881" y="269081"/>
                  </a:cubicBezTo>
                  <a:cubicBezTo>
                    <a:pt x="4002881" y="269081"/>
                    <a:pt x="4001929" y="274796"/>
                    <a:pt x="4000024" y="284321"/>
                  </a:cubicBezTo>
                  <a:cubicBezTo>
                    <a:pt x="3996214" y="261461"/>
                    <a:pt x="3993356" y="248126"/>
                    <a:pt x="3993356" y="248126"/>
                  </a:cubicBezTo>
                  <a:cubicBezTo>
                    <a:pt x="3993356" y="248126"/>
                    <a:pt x="3993356" y="262414"/>
                    <a:pt x="3993356" y="286226"/>
                  </a:cubicBezTo>
                  <a:cubicBezTo>
                    <a:pt x="3993356" y="286226"/>
                    <a:pt x="3992404" y="286226"/>
                    <a:pt x="3992404" y="286226"/>
                  </a:cubicBezTo>
                  <a:cubicBezTo>
                    <a:pt x="3991451" y="286226"/>
                    <a:pt x="3990499" y="287179"/>
                    <a:pt x="3990499" y="287179"/>
                  </a:cubicBezTo>
                  <a:cubicBezTo>
                    <a:pt x="3988594" y="289084"/>
                    <a:pt x="3986689" y="290989"/>
                    <a:pt x="3985736" y="292894"/>
                  </a:cubicBezTo>
                  <a:lnTo>
                    <a:pt x="3985736" y="292894"/>
                  </a:lnTo>
                  <a:lnTo>
                    <a:pt x="3985736" y="293846"/>
                  </a:lnTo>
                  <a:cubicBezTo>
                    <a:pt x="3984784" y="300514"/>
                    <a:pt x="3983831" y="307181"/>
                    <a:pt x="3983831" y="313849"/>
                  </a:cubicBezTo>
                  <a:cubicBezTo>
                    <a:pt x="3981926" y="310039"/>
                    <a:pt x="3980021" y="307181"/>
                    <a:pt x="3978116" y="303371"/>
                  </a:cubicBezTo>
                  <a:cubicBezTo>
                    <a:pt x="3983831" y="284321"/>
                    <a:pt x="3987641" y="272891"/>
                    <a:pt x="3987641" y="272891"/>
                  </a:cubicBezTo>
                  <a:cubicBezTo>
                    <a:pt x="3987641" y="272891"/>
                    <a:pt x="3982879" y="282416"/>
                    <a:pt x="3976211" y="298609"/>
                  </a:cubicBezTo>
                  <a:cubicBezTo>
                    <a:pt x="3975259" y="296704"/>
                    <a:pt x="3974306" y="295751"/>
                    <a:pt x="3973354" y="293846"/>
                  </a:cubicBezTo>
                  <a:cubicBezTo>
                    <a:pt x="3973354" y="291941"/>
                    <a:pt x="3973354" y="290036"/>
                    <a:pt x="3973354" y="288131"/>
                  </a:cubicBezTo>
                  <a:cubicBezTo>
                    <a:pt x="3973354" y="288131"/>
                    <a:pt x="3973354" y="288131"/>
                    <a:pt x="3973354" y="287179"/>
                  </a:cubicBezTo>
                  <a:cubicBezTo>
                    <a:pt x="3975259" y="283369"/>
                    <a:pt x="3976211" y="280511"/>
                    <a:pt x="3977164" y="278606"/>
                  </a:cubicBezTo>
                  <a:cubicBezTo>
                    <a:pt x="3979069" y="273844"/>
                    <a:pt x="3980974" y="270986"/>
                    <a:pt x="3980974" y="270986"/>
                  </a:cubicBezTo>
                  <a:cubicBezTo>
                    <a:pt x="3980974" y="270986"/>
                    <a:pt x="3979069" y="272891"/>
                    <a:pt x="3976211" y="277654"/>
                  </a:cubicBezTo>
                  <a:cubicBezTo>
                    <a:pt x="3975259" y="278606"/>
                    <a:pt x="3974306" y="280511"/>
                    <a:pt x="3973354" y="282416"/>
                  </a:cubicBezTo>
                  <a:cubicBezTo>
                    <a:pt x="3973354" y="271939"/>
                    <a:pt x="3974306" y="262414"/>
                    <a:pt x="3974306" y="254794"/>
                  </a:cubicBezTo>
                  <a:cubicBezTo>
                    <a:pt x="3975259" y="238601"/>
                    <a:pt x="3975259" y="230029"/>
                    <a:pt x="3975259" y="230029"/>
                  </a:cubicBezTo>
                  <a:cubicBezTo>
                    <a:pt x="3975259" y="230029"/>
                    <a:pt x="3973354" y="238601"/>
                    <a:pt x="3970496" y="254794"/>
                  </a:cubicBezTo>
                  <a:cubicBezTo>
                    <a:pt x="3969544" y="262414"/>
                    <a:pt x="3967639" y="271939"/>
                    <a:pt x="3965734" y="281464"/>
                  </a:cubicBezTo>
                  <a:cubicBezTo>
                    <a:pt x="3964781" y="278606"/>
                    <a:pt x="3962876" y="276701"/>
                    <a:pt x="3961924" y="274796"/>
                  </a:cubicBezTo>
                  <a:cubicBezTo>
                    <a:pt x="3961924" y="272891"/>
                    <a:pt x="3962876" y="270986"/>
                    <a:pt x="3962876" y="269081"/>
                  </a:cubicBezTo>
                  <a:cubicBezTo>
                    <a:pt x="3965734" y="253841"/>
                    <a:pt x="3966686" y="245269"/>
                    <a:pt x="3966686" y="245269"/>
                  </a:cubicBezTo>
                  <a:cubicBezTo>
                    <a:pt x="3966686" y="245269"/>
                    <a:pt x="3963829" y="253841"/>
                    <a:pt x="3959066" y="268129"/>
                  </a:cubicBezTo>
                  <a:cubicBezTo>
                    <a:pt x="3959066" y="268129"/>
                    <a:pt x="3959066" y="269081"/>
                    <a:pt x="3959066" y="269081"/>
                  </a:cubicBezTo>
                  <a:cubicBezTo>
                    <a:pt x="3959066" y="268129"/>
                    <a:pt x="3958114" y="267176"/>
                    <a:pt x="3958114" y="267176"/>
                  </a:cubicBezTo>
                  <a:cubicBezTo>
                    <a:pt x="3958114" y="267176"/>
                    <a:pt x="3958114" y="268129"/>
                    <a:pt x="3958114" y="269081"/>
                  </a:cubicBezTo>
                  <a:cubicBezTo>
                    <a:pt x="3957161" y="267176"/>
                    <a:pt x="3956209" y="266224"/>
                    <a:pt x="3955256" y="264319"/>
                  </a:cubicBezTo>
                  <a:cubicBezTo>
                    <a:pt x="3955256" y="258604"/>
                    <a:pt x="3955256" y="252889"/>
                    <a:pt x="3954304" y="247174"/>
                  </a:cubicBezTo>
                  <a:cubicBezTo>
                    <a:pt x="3954304" y="235744"/>
                    <a:pt x="3952399" y="224314"/>
                    <a:pt x="3951446" y="214789"/>
                  </a:cubicBezTo>
                  <a:cubicBezTo>
                    <a:pt x="3950494" y="205264"/>
                    <a:pt x="3949541" y="196691"/>
                    <a:pt x="3947636" y="190024"/>
                  </a:cubicBezTo>
                  <a:cubicBezTo>
                    <a:pt x="3944779" y="176689"/>
                    <a:pt x="3943826" y="169069"/>
                    <a:pt x="3943826" y="169069"/>
                  </a:cubicBezTo>
                  <a:cubicBezTo>
                    <a:pt x="3943826" y="169069"/>
                    <a:pt x="3943826" y="176689"/>
                    <a:pt x="3943826" y="190024"/>
                  </a:cubicBezTo>
                  <a:cubicBezTo>
                    <a:pt x="3943826" y="196691"/>
                    <a:pt x="3943826" y="205264"/>
                    <a:pt x="3943826" y="214789"/>
                  </a:cubicBezTo>
                  <a:cubicBezTo>
                    <a:pt x="3943826" y="218599"/>
                    <a:pt x="3943826" y="222409"/>
                    <a:pt x="3943826" y="225266"/>
                  </a:cubicBezTo>
                  <a:cubicBezTo>
                    <a:pt x="3942874" y="221456"/>
                    <a:pt x="3941921" y="218599"/>
                    <a:pt x="3940969" y="215741"/>
                  </a:cubicBezTo>
                  <a:cubicBezTo>
                    <a:pt x="3940016" y="212884"/>
                    <a:pt x="3939064" y="210026"/>
                    <a:pt x="3939064" y="207169"/>
                  </a:cubicBezTo>
                  <a:cubicBezTo>
                    <a:pt x="3940016" y="206216"/>
                    <a:pt x="3940016" y="205264"/>
                    <a:pt x="3940016" y="205264"/>
                  </a:cubicBezTo>
                  <a:cubicBezTo>
                    <a:pt x="3940016" y="205264"/>
                    <a:pt x="3940016" y="206216"/>
                    <a:pt x="3939064" y="206216"/>
                  </a:cubicBezTo>
                  <a:cubicBezTo>
                    <a:pt x="3937159" y="201454"/>
                    <a:pt x="3936206" y="197644"/>
                    <a:pt x="3936206" y="197644"/>
                  </a:cubicBezTo>
                  <a:cubicBezTo>
                    <a:pt x="3936206" y="197644"/>
                    <a:pt x="3936206" y="201454"/>
                    <a:pt x="3937159" y="208121"/>
                  </a:cubicBezTo>
                  <a:cubicBezTo>
                    <a:pt x="3935254" y="210026"/>
                    <a:pt x="3932396" y="212884"/>
                    <a:pt x="3929539" y="216694"/>
                  </a:cubicBezTo>
                  <a:cubicBezTo>
                    <a:pt x="3928586" y="210026"/>
                    <a:pt x="3926681" y="204311"/>
                    <a:pt x="3925729" y="197644"/>
                  </a:cubicBezTo>
                  <a:cubicBezTo>
                    <a:pt x="3922871" y="183356"/>
                    <a:pt x="3919061" y="170021"/>
                    <a:pt x="3916204" y="158591"/>
                  </a:cubicBezTo>
                  <a:cubicBezTo>
                    <a:pt x="3915251" y="153829"/>
                    <a:pt x="3913346" y="148114"/>
                    <a:pt x="3912394" y="144304"/>
                  </a:cubicBezTo>
                  <a:cubicBezTo>
                    <a:pt x="3913346" y="142399"/>
                    <a:pt x="3914299" y="141446"/>
                    <a:pt x="3915251" y="139541"/>
                  </a:cubicBezTo>
                  <a:cubicBezTo>
                    <a:pt x="3927634" y="121444"/>
                    <a:pt x="3935254" y="110966"/>
                    <a:pt x="3935254" y="110966"/>
                  </a:cubicBezTo>
                  <a:cubicBezTo>
                    <a:pt x="3935254" y="110966"/>
                    <a:pt x="3926681" y="120491"/>
                    <a:pt x="3912394" y="136684"/>
                  </a:cubicBezTo>
                  <a:cubicBezTo>
                    <a:pt x="3911441" y="137636"/>
                    <a:pt x="3911441" y="138589"/>
                    <a:pt x="3910489" y="138589"/>
                  </a:cubicBezTo>
                  <a:cubicBezTo>
                    <a:pt x="3909536" y="134779"/>
                    <a:pt x="3908584" y="131921"/>
                    <a:pt x="3906679" y="128111"/>
                  </a:cubicBezTo>
                  <a:cubicBezTo>
                    <a:pt x="3900964" y="111919"/>
                    <a:pt x="3898106" y="102394"/>
                    <a:pt x="3898106" y="102394"/>
                  </a:cubicBezTo>
                  <a:cubicBezTo>
                    <a:pt x="3898106" y="102394"/>
                    <a:pt x="3900011" y="111919"/>
                    <a:pt x="3902869" y="129064"/>
                  </a:cubicBezTo>
                  <a:cubicBezTo>
                    <a:pt x="3903821" y="132874"/>
                    <a:pt x="3904774" y="137636"/>
                    <a:pt x="3905726" y="143351"/>
                  </a:cubicBezTo>
                  <a:cubicBezTo>
                    <a:pt x="3905726" y="143351"/>
                    <a:pt x="3905726" y="143351"/>
                    <a:pt x="3905726" y="143351"/>
                  </a:cubicBezTo>
                  <a:cubicBezTo>
                    <a:pt x="3900011" y="150019"/>
                    <a:pt x="3894296" y="158591"/>
                    <a:pt x="3887629" y="167164"/>
                  </a:cubicBezTo>
                  <a:cubicBezTo>
                    <a:pt x="3880961" y="175736"/>
                    <a:pt x="3874294" y="185261"/>
                    <a:pt x="3866674" y="195739"/>
                  </a:cubicBezTo>
                  <a:cubicBezTo>
                    <a:pt x="3864769" y="190976"/>
                    <a:pt x="3863816" y="186214"/>
                    <a:pt x="3862864" y="182404"/>
                  </a:cubicBezTo>
                  <a:cubicBezTo>
                    <a:pt x="3857149" y="165259"/>
                    <a:pt x="3854291" y="155734"/>
                    <a:pt x="3854291" y="155734"/>
                  </a:cubicBezTo>
                  <a:cubicBezTo>
                    <a:pt x="3854291" y="155734"/>
                    <a:pt x="3856196" y="166211"/>
                    <a:pt x="3859054" y="183356"/>
                  </a:cubicBezTo>
                  <a:cubicBezTo>
                    <a:pt x="3860006" y="189071"/>
                    <a:pt x="3861911" y="195739"/>
                    <a:pt x="3862864" y="202406"/>
                  </a:cubicBezTo>
                  <a:cubicBezTo>
                    <a:pt x="3860959" y="204311"/>
                    <a:pt x="3860006" y="207169"/>
                    <a:pt x="3858101" y="209074"/>
                  </a:cubicBezTo>
                  <a:cubicBezTo>
                    <a:pt x="3856196" y="211931"/>
                    <a:pt x="3855244" y="213836"/>
                    <a:pt x="3853339" y="216694"/>
                  </a:cubicBezTo>
                  <a:cubicBezTo>
                    <a:pt x="3851434" y="208121"/>
                    <a:pt x="3850481" y="200501"/>
                    <a:pt x="3849529" y="195739"/>
                  </a:cubicBezTo>
                  <a:cubicBezTo>
                    <a:pt x="3850481" y="189071"/>
                    <a:pt x="3851434" y="183356"/>
                    <a:pt x="3852386" y="178594"/>
                  </a:cubicBezTo>
                  <a:cubicBezTo>
                    <a:pt x="3854291" y="166211"/>
                    <a:pt x="3855244" y="158591"/>
                    <a:pt x="3855244" y="158591"/>
                  </a:cubicBezTo>
                  <a:cubicBezTo>
                    <a:pt x="3855244" y="158591"/>
                    <a:pt x="3853339" y="165259"/>
                    <a:pt x="3848576" y="177641"/>
                  </a:cubicBezTo>
                  <a:cubicBezTo>
                    <a:pt x="3846671" y="184309"/>
                    <a:pt x="3844766" y="190976"/>
                    <a:pt x="3841909" y="199549"/>
                  </a:cubicBezTo>
                  <a:cubicBezTo>
                    <a:pt x="3840956" y="204311"/>
                    <a:pt x="3839051" y="208121"/>
                    <a:pt x="3838099" y="212884"/>
                  </a:cubicBezTo>
                  <a:cubicBezTo>
                    <a:pt x="3837146" y="216694"/>
                    <a:pt x="3836194" y="221456"/>
                    <a:pt x="3835241" y="225266"/>
                  </a:cubicBezTo>
                  <a:cubicBezTo>
                    <a:pt x="3835241" y="224314"/>
                    <a:pt x="3834289" y="223361"/>
                    <a:pt x="3834289" y="222409"/>
                  </a:cubicBezTo>
                  <a:cubicBezTo>
                    <a:pt x="3831431" y="217646"/>
                    <a:pt x="3828574" y="212884"/>
                    <a:pt x="3825716" y="209074"/>
                  </a:cubicBezTo>
                  <a:cubicBezTo>
                    <a:pt x="3815239" y="193834"/>
                    <a:pt x="3809524" y="184309"/>
                    <a:pt x="3809524" y="184309"/>
                  </a:cubicBezTo>
                  <a:cubicBezTo>
                    <a:pt x="3809524" y="184309"/>
                    <a:pt x="3814286" y="193834"/>
                    <a:pt x="3821906" y="210979"/>
                  </a:cubicBezTo>
                  <a:cubicBezTo>
                    <a:pt x="3823811" y="214789"/>
                    <a:pt x="3825716" y="219551"/>
                    <a:pt x="3828574" y="224314"/>
                  </a:cubicBezTo>
                  <a:cubicBezTo>
                    <a:pt x="3829526" y="227171"/>
                    <a:pt x="3831431" y="230981"/>
                    <a:pt x="3832384" y="234791"/>
                  </a:cubicBezTo>
                  <a:cubicBezTo>
                    <a:pt x="3831431" y="241459"/>
                    <a:pt x="3829526" y="248126"/>
                    <a:pt x="3828574" y="254794"/>
                  </a:cubicBezTo>
                  <a:cubicBezTo>
                    <a:pt x="3827621" y="256699"/>
                    <a:pt x="3826669" y="257651"/>
                    <a:pt x="3825716" y="259556"/>
                  </a:cubicBezTo>
                  <a:cubicBezTo>
                    <a:pt x="3823811" y="262414"/>
                    <a:pt x="3821906" y="266224"/>
                    <a:pt x="3820954" y="269081"/>
                  </a:cubicBezTo>
                  <a:cubicBezTo>
                    <a:pt x="3820954" y="268129"/>
                    <a:pt x="3820001" y="268129"/>
                    <a:pt x="3820001" y="267176"/>
                  </a:cubicBezTo>
                  <a:cubicBezTo>
                    <a:pt x="3810476" y="255746"/>
                    <a:pt x="3804761" y="249079"/>
                    <a:pt x="3804761" y="249079"/>
                  </a:cubicBezTo>
                  <a:cubicBezTo>
                    <a:pt x="3804761" y="249079"/>
                    <a:pt x="3809524" y="256699"/>
                    <a:pt x="3817144" y="270034"/>
                  </a:cubicBezTo>
                  <a:cubicBezTo>
                    <a:pt x="3818096" y="270986"/>
                    <a:pt x="3818096" y="271939"/>
                    <a:pt x="3819049" y="272891"/>
                  </a:cubicBezTo>
                  <a:cubicBezTo>
                    <a:pt x="3815239" y="280511"/>
                    <a:pt x="3811429" y="287179"/>
                    <a:pt x="3806666" y="294799"/>
                  </a:cubicBezTo>
                  <a:cubicBezTo>
                    <a:pt x="3806666" y="294799"/>
                    <a:pt x="3806666" y="294799"/>
                    <a:pt x="3806666" y="294799"/>
                  </a:cubicBezTo>
                  <a:cubicBezTo>
                    <a:pt x="3805714" y="293846"/>
                    <a:pt x="3804761" y="291941"/>
                    <a:pt x="3803809" y="290989"/>
                  </a:cubicBezTo>
                  <a:cubicBezTo>
                    <a:pt x="3803809" y="290036"/>
                    <a:pt x="3803809" y="289084"/>
                    <a:pt x="3802856" y="287179"/>
                  </a:cubicBezTo>
                  <a:cubicBezTo>
                    <a:pt x="3801904" y="283369"/>
                    <a:pt x="3800951" y="280511"/>
                    <a:pt x="3799999" y="276701"/>
                  </a:cubicBezTo>
                  <a:cubicBezTo>
                    <a:pt x="3798094" y="270034"/>
                    <a:pt x="3796189" y="265271"/>
                    <a:pt x="3795236" y="260509"/>
                  </a:cubicBezTo>
                  <a:cubicBezTo>
                    <a:pt x="3792379" y="250984"/>
                    <a:pt x="3790474" y="246221"/>
                    <a:pt x="3790474" y="246221"/>
                  </a:cubicBezTo>
                  <a:cubicBezTo>
                    <a:pt x="3790474" y="246221"/>
                    <a:pt x="3790474" y="251936"/>
                    <a:pt x="3791426" y="260509"/>
                  </a:cubicBezTo>
                  <a:cubicBezTo>
                    <a:pt x="3791426" y="264319"/>
                    <a:pt x="3792379" y="269081"/>
                    <a:pt x="3792379" y="273844"/>
                  </a:cubicBezTo>
                  <a:cubicBezTo>
                    <a:pt x="3790474" y="271939"/>
                    <a:pt x="3789521" y="270034"/>
                    <a:pt x="3787616" y="268129"/>
                  </a:cubicBezTo>
                  <a:cubicBezTo>
                    <a:pt x="3783806" y="263366"/>
                    <a:pt x="3779996" y="259556"/>
                    <a:pt x="3777139" y="255746"/>
                  </a:cubicBezTo>
                  <a:cubicBezTo>
                    <a:pt x="3776186" y="251936"/>
                    <a:pt x="3774281" y="249079"/>
                    <a:pt x="3773329" y="246221"/>
                  </a:cubicBezTo>
                  <a:cubicBezTo>
                    <a:pt x="3767614" y="231934"/>
                    <a:pt x="3764756" y="224314"/>
                    <a:pt x="3764756" y="224314"/>
                  </a:cubicBezTo>
                  <a:cubicBezTo>
                    <a:pt x="3764756" y="224314"/>
                    <a:pt x="3766661" y="232886"/>
                    <a:pt x="3769519" y="247174"/>
                  </a:cubicBezTo>
                  <a:cubicBezTo>
                    <a:pt x="3771424" y="254794"/>
                    <a:pt x="3773329" y="263366"/>
                    <a:pt x="3776186" y="273844"/>
                  </a:cubicBezTo>
                  <a:cubicBezTo>
                    <a:pt x="3778091" y="281464"/>
                    <a:pt x="3779996" y="290989"/>
                    <a:pt x="3781901" y="299561"/>
                  </a:cubicBezTo>
                  <a:cubicBezTo>
                    <a:pt x="3775234" y="275749"/>
                    <a:pt x="3767614" y="253841"/>
                    <a:pt x="3760946" y="234791"/>
                  </a:cubicBezTo>
                  <a:cubicBezTo>
                    <a:pt x="3759041" y="229076"/>
                    <a:pt x="3757136" y="224314"/>
                    <a:pt x="3755231" y="218599"/>
                  </a:cubicBezTo>
                  <a:cubicBezTo>
                    <a:pt x="3758089" y="214789"/>
                    <a:pt x="3759041" y="211931"/>
                    <a:pt x="3759041" y="211931"/>
                  </a:cubicBezTo>
                  <a:cubicBezTo>
                    <a:pt x="3759041" y="211931"/>
                    <a:pt x="3757136" y="213836"/>
                    <a:pt x="3754279" y="217646"/>
                  </a:cubicBezTo>
                  <a:cubicBezTo>
                    <a:pt x="3753326" y="213836"/>
                    <a:pt x="3752374" y="210979"/>
                    <a:pt x="3750469" y="208121"/>
                  </a:cubicBezTo>
                  <a:cubicBezTo>
                    <a:pt x="3752374" y="201454"/>
                    <a:pt x="3752374" y="197644"/>
                    <a:pt x="3752374" y="197644"/>
                  </a:cubicBezTo>
                  <a:cubicBezTo>
                    <a:pt x="3752374" y="197644"/>
                    <a:pt x="3751421" y="200501"/>
                    <a:pt x="3748564" y="205264"/>
                  </a:cubicBezTo>
                  <a:cubicBezTo>
                    <a:pt x="3739991" y="181451"/>
                    <a:pt x="3734276" y="167164"/>
                    <a:pt x="3734276" y="167164"/>
                  </a:cubicBezTo>
                  <a:cubicBezTo>
                    <a:pt x="3734276" y="167164"/>
                    <a:pt x="3737134" y="186214"/>
                    <a:pt x="3742849" y="217646"/>
                  </a:cubicBezTo>
                  <a:cubicBezTo>
                    <a:pt x="3740944" y="222409"/>
                    <a:pt x="3738086" y="229076"/>
                    <a:pt x="3736181" y="236696"/>
                  </a:cubicBezTo>
                  <a:cubicBezTo>
                    <a:pt x="3736181" y="237649"/>
                    <a:pt x="3736181" y="237649"/>
                    <a:pt x="3735229" y="238601"/>
                  </a:cubicBezTo>
                  <a:cubicBezTo>
                    <a:pt x="3733324" y="240506"/>
                    <a:pt x="3731419" y="243364"/>
                    <a:pt x="3730466" y="245269"/>
                  </a:cubicBezTo>
                  <a:cubicBezTo>
                    <a:pt x="3728561" y="242411"/>
                    <a:pt x="3727609" y="239554"/>
                    <a:pt x="3726656" y="236696"/>
                  </a:cubicBezTo>
                  <a:cubicBezTo>
                    <a:pt x="3726656" y="235744"/>
                    <a:pt x="3726656" y="234791"/>
                    <a:pt x="3726656" y="232886"/>
                  </a:cubicBezTo>
                  <a:cubicBezTo>
                    <a:pt x="3726656" y="221456"/>
                    <a:pt x="3725704" y="214789"/>
                    <a:pt x="3725704" y="214789"/>
                  </a:cubicBezTo>
                  <a:cubicBezTo>
                    <a:pt x="3725704" y="214789"/>
                    <a:pt x="3724751" y="220504"/>
                    <a:pt x="3722846" y="230029"/>
                  </a:cubicBezTo>
                  <a:cubicBezTo>
                    <a:pt x="3722846" y="230029"/>
                    <a:pt x="3722846" y="229076"/>
                    <a:pt x="3721894" y="229076"/>
                  </a:cubicBezTo>
                  <a:cubicBezTo>
                    <a:pt x="3721894" y="229076"/>
                    <a:pt x="3721894" y="229076"/>
                    <a:pt x="3721894" y="229076"/>
                  </a:cubicBezTo>
                  <a:cubicBezTo>
                    <a:pt x="3723799" y="215741"/>
                    <a:pt x="3724751" y="203359"/>
                    <a:pt x="3725704" y="190976"/>
                  </a:cubicBezTo>
                  <a:cubicBezTo>
                    <a:pt x="3726656" y="184309"/>
                    <a:pt x="3726656" y="178594"/>
                    <a:pt x="3727609" y="172879"/>
                  </a:cubicBezTo>
                  <a:cubicBezTo>
                    <a:pt x="3728561" y="167164"/>
                    <a:pt x="3729514" y="161449"/>
                    <a:pt x="3730466" y="155734"/>
                  </a:cubicBezTo>
                  <a:cubicBezTo>
                    <a:pt x="3732371" y="145256"/>
                    <a:pt x="3733324" y="135731"/>
                    <a:pt x="3734276" y="128111"/>
                  </a:cubicBezTo>
                  <a:cubicBezTo>
                    <a:pt x="3736181" y="112871"/>
                    <a:pt x="3737134" y="104299"/>
                    <a:pt x="3737134" y="104299"/>
                  </a:cubicBezTo>
                  <a:cubicBezTo>
                    <a:pt x="3737134" y="104299"/>
                    <a:pt x="3734276" y="112871"/>
                    <a:pt x="3730466" y="127159"/>
                  </a:cubicBezTo>
                  <a:cubicBezTo>
                    <a:pt x="3728561" y="134779"/>
                    <a:pt x="3725704" y="143351"/>
                    <a:pt x="3722846" y="153829"/>
                  </a:cubicBezTo>
                  <a:cubicBezTo>
                    <a:pt x="3720941" y="158591"/>
                    <a:pt x="3719989" y="164306"/>
                    <a:pt x="3718084" y="170021"/>
                  </a:cubicBezTo>
                  <a:cubicBezTo>
                    <a:pt x="3717131" y="175736"/>
                    <a:pt x="3715226" y="182404"/>
                    <a:pt x="3714274" y="188119"/>
                  </a:cubicBezTo>
                  <a:cubicBezTo>
                    <a:pt x="3713321" y="194786"/>
                    <a:pt x="3711416" y="201454"/>
                    <a:pt x="3710464" y="208121"/>
                  </a:cubicBezTo>
                  <a:cubicBezTo>
                    <a:pt x="3710464" y="208121"/>
                    <a:pt x="3710464" y="208121"/>
                    <a:pt x="3710464" y="207169"/>
                  </a:cubicBezTo>
                  <a:cubicBezTo>
                    <a:pt x="3702844" y="194786"/>
                    <a:pt x="3697129" y="184309"/>
                    <a:pt x="3691414" y="174784"/>
                  </a:cubicBezTo>
                  <a:cubicBezTo>
                    <a:pt x="3684746" y="164306"/>
                    <a:pt x="3679984" y="155734"/>
                    <a:pt x="3677126" y="150971"/>
                  </a:cubicBezTo>
                  <a:cubicBezTo>
                    <a:pt x="3678079" y="142399"/>
                    <a:pt x="3678079" y="137636"/>
                    <a:pt x="3678079" y="137636"/>
                  </a:cubicBezTo>
                  <a:cubicBezTo>
                    <a:pt x="3678079" y="137636"/>
                    <a:pt x="3677126" y="141446"/>
                    <a:pt x="3675221" y="149066"/>
                  </a:cubicBezTo>
                  <a:cubicBezTo>
                    <a:pt x="3674269" y="148114"/>
                    <a:pt x="3674269" y="147161"/>
                    <a:pt x="3674269" y="147161"/>
                  </a:cubicBezTo>
                  <a:cubicBezTo>
                    <a:pt x="3674269" y="147161"/>
                    <a:pt x="3674269" y="148114"/>
                    <a:pt x="3675221" y="150019"/>
                  </a:cubicBezTo>
                  <a:cubicBezTo>
                    <a:pt x="3674269" y="153829"/>
                    <a:pt x="3673316" y="158591"/>
                    <a:pt x="3672364" y="164306"/>
                  </a:cubicBezTo>
                  <a:cubicBezTo>
                    <a:pt x="3670459" y="172879"/>
                    <a:pt x="3668554" y="182404"/>
                    <a:pt x="3665696" y="194786"/>
                  </a:cubicBezTo>
                  <a:cubicBezTo>
                    <a:pt x="3664744" y="199549"/>
                    <a:pt x="3663791" y="204311"/>
                    <a:pt x="3662839" y="209074"/>
                  </a:cubicBezTo>
                  <a:cubicBezTo>
                    <a:pt x="3662839" y="209074"/>
                    <a:pt x="3662839" y="210026"/>
                    <a:pt x="3661886" y="210026"/>
                  </a:cubicBezTo>
                  <a:cubicBezTo>
                    <a:pt x="3660934" y="211931"/>
                    <a:pt x="3659029" y="214789"/>
                    <a:pt x="3658076" y="216694"/>
                  </a:cubicBezTo>
                  <a:cubicBezTo>
                    <a:pt x="3659029" y="190976"/>
                    <a:pt x="3658076" y="174784"/>
                    <a:pt x="3658076" y="174784"/>
                  </a:cubicBezTo>
                  <a:cubicBezTo>
                    <a:pt x="3658076" y="174784"/>
                    <a:pt x="3652361" y="200501"/>
                    <a:pt x="3645694" y="239554"/>
                  </a:cubicBezTo>
                  <a:cubicBezTo>
                    <a:pt x="3645694" y="241459"/>
                    <a:pt x="3644741" y="244316"/>
                    <a:pt x="3644741" y="246221"/>
                  </a:cubicBezTo>
                  <a:cubicBezTo>
                    <a:pt x="3644741" y="247174"/>
                    <a:pt x="3643789" y="248126"/>
                    <a:pt x="3643789" y="249079"/>
                  </a:cubicBezTo>
                  <a:cubicBezTo>
                    <a:pt x="3642836" y="251936"/>
                    <a:pt x="3641884" y="255746"/>
                    <a:pt x="3640931" y="259556"/>
                  </a:cubicBezTo>
                  <a:cubicBezTo>
                    <a:pt x="3636169" y="249079"/>
                    <a:pt x="3633311" y="243364"/>
                    <a:pt x="3633311" y="243364"/>
                  </a:cubicBezTo>
                  <a:cubicBezTo>
                    <a:pt x="3633311" y="243364"/>
                    <a:pt x="3635216" y="250984"/>
                    <a:pt x="3639979" y="265271"/>
                  </a:cubicBezTo>
                  <a:cubicBezTo>
                    <a:pt x="3639026" y="268129"/>
                    <a:pt x="3638074" y="271939"/>
                    <a:pt x="3637121" y="275749"/>
                  </a:cubicBezTo>
                  <a:cubicBezTo>
                    <a:pt x="3631406" y="266224"/>
                    <a:pt x="3627596" y="261461"/>
                    <a:pt x="3627596" y="261461"/>
                  </a:cubicBezTo>
                  <a:cubicBezTo>
                    <a:pt x="3627596" y="261461"/>
                    <a:pt x="3630454" y="268129"/>
                    <a:pt x="3635216" y="280511"/>
                  </a:cubicBezTo>
                  <a:cubicBezTo>
                    <a:pt x="3635216" y="280511"/>
                    <a:pt x="3635216" y="280511"/>
                    <a:pt x="3635216" y="281464"/>
                  </a:cubicBezTo>
                  <a:cubicBezTo>
                    <a:pt x="3633311" y="290036"/>
                    <a:pt x="3631406" y="299561"/>
                    <a:pt x="3630454" y="309086"/>
                  </a:cubicBezTo>
                  <a:cubicBezTo>
                    <a:pt x="3629501" y="316706"/>
                    <a:pt x="3628549" y="324326"/>
                    <a:pt x="3627596" y="332899"/>
                  </a:cubicBezTo>
                  <a:cubicBezTo>
                    <a:pt x="3624739" y="325279"/>
                    <a:pt x="3622834" y="318611"/>
                    <a:pt x="3620929" y="312896"/>
                  </a:cubicBezTo>
                  <a:cubicBezTo>
                    <a:pt x="3620929" y="310991"/>
                    <a:pt x="3620929" y="309086"/>
                    <a:pt x="3620929" y="309086"/>
                  </a:cubicBezTo>
                  <a:cubicBezTo>
                    <a:pt x="3620929" y="309086"/>
                    <a:pt x="3620929" y="310039"/>
                    <a:pt x="3619976" y="310991"/>
                  </a:cubicBezTo>
                  <a:cubicBezTo>
                    <a:pt x="3619976" y="310039"/>
                    <a:pt x="3619024" y="309086"/>
                    <a:pt x="3619024" y="308134"/>
                  </a:cubicBezTo>
                  <a:cubicBezTo>
                    <a:pt x="3620929" y="295751"/>
                    <a:pt x="3621881" y="284321"/>
                    <a:pt x="3622834" y="272891"/>
                  </a:cubicBezTo>
                  <a:cubicBezTo>
                    <a:pt x="3624739" y="252889"/>
                    <a:pt x="3625691" y="234791"/>
                    <a:pt x="3626644" y="221456"/>
                  </a:cubicBezTo>
                  <a:cubicBezTo>
                    <a:pt x="3629501" y="215741"/>
                    <a:pt x="3630454" y="211931"/>
                    <a:pt x="3630454" y="211931"/>
                  </a:cubicBezTo>
                  <a:cubicBezTo>
                    <a:pt x="3630454" y="211931"/>
                    <a:pt x="3629501" y="213836"/>
                    <a:pt x="3626644" y="216694"/>
                  </a:cubicBezTo>
                  <a:cubicBezTo>
                    <a:pt x="3626644" y="215741"/>
                    <a:pt x="3626644" y="214789"/>
                    <a:pt x="3626644" y="214789"/>
                  </a:cubicBezTo>
                  <a:cubicBezTo>
                    <a:pt x="3626644" y="200501"/>
                    <a:pt x="3626644" y="192881"/>
                    <a:pt x="3626644" y="192881"/>
                  </a:cubicBezTo>
                  <a:cubicBezTo>
                    <a:pt x="3626644" y="192881"/>
                    <a:pt x="3624739" y="200501"/>
                    <a:pt x="3622834" y="214789"/>
                  </a:cubicBezTo>
                  <a:cubicBezTo>
                    <a:pt x="3621881" y="217646"/>
                    <a:pt x="3621881" y="221456"/>
                    <a:pt x="3620929" y="226219"/>
                  </a:cubicBezTo>
                  <a:cubicBezTo>
                    <a:pt x="3620929" y="226219"/>
                    <a:pt x="3620929" y="226219"/>
                    <a:pt x="3620929" y="227171"/>
                  </a:cubicBezTo>
                  <a:cubicBezTo>
                    <a:pt x="3618071" y="231934"/>
                    <a:pt x="3614261" y="237649"/>
                    <a:pt x="3609499" y="243364"/>
                  </a:cubicBezTo>
                  <a:cubicBezTo>
                    <a:pt x="3607594" y="246221"/>
                    <a:pt x="3605689" y="249079"/>
                    <a:pt x="3603784" y="251936"/>
                  </a:cubicBezTo>
                  <a:cubicBezTo>
                    <a:pt x="3607594" y="242411"/>
                    <a:pt x="3610451" y="233839"/>
                    <a:pt x="3613309" y="225266"/>
                  </a:cubicBezTo>
                  <a:cubicBezTo>
                    <a:pt x="3615214" y="219551"/>
                    <a:pt x="3617119" y="213836"/>
                    <a:pt x="3619024" y="208121"/>
                  </a:cubicBezTo>
                  <a:cubicBezTo>
                    <a:pt x="3620929" y="202406"/>
                    <a:pt x="3622834" y="197644"/>
                    <a:pt x="3624739" y="192881"/>
                  </a:cubicBezTo>
                  <a:cubicBezTo>
                    <a:pt x="3628549" y="183356"/>
                    <a:pt x="3631406" y="174784"/>
                    <a:pt x="3634264" y="168116"/>
                  </a:cubicBezTo>
                  <a:cubicBezTo>
                    <a:pt x="3639026" y="153829"/>
                    <a:pt x="3642836" y="146209"/>
                    <a:pt x="3642836" y="146209"/>
                  </a:cubicBezTo>
                  <a:cubicBezTo>
                    <a:pt x="3642836" y="146209"/>
                    <a:pt x="3639026" y="153829"/>
                    <a:pt x="3631406" y="166211"/>
                  </a:cubicBezTo>
                  <a:cubicBezTo>
                    <a:pt x="3627596" y="172879"/>
                    <a:pt x="3623786" y="180499"/>
                    <a:pt x="3618071" y="189071"/>
                  </a:cubicBezTo>
                  <a:cubicBezTo>
                    <a:pt x="3615214" y="193834"/>
                    <a:pt x="3613309" y="198596"/>
                    <a:pt x="3610451" y="203359"/>
                  </a:cubicBezTo>
                  <a:cubicBezTo>
                    <a:pt x="3607594" y="209074"/>
                    <a:pt x="3605689" y="213836"/>
                    <a:pt x="3602831" y="219551"/>
                  </a:cubicBezTo>
                  <a:cubicBezTo>
                    <a:pt x="3598069" y="229076"/>
                    <a:pt x="3593306" y="238601"/>
                    <a:pt x="3588544" y="250031"/>
                  </a:cubicBezTo>
                  <a:cubicBezTo>
                    <a:pt x="3588544" y="245269"/>
                    <a:pt x="3588544" y="242411"/>
                    <a:pt x="3588544" y="242411"/>
                  </a:cubicBezTo>
                  <a:cubicBezTo>
                    <a:pt x="3588544" y="242411"/>
                    <a:pt x="3587591" y="248126"/>
                    <a:pt x="3585686" y="256699"/>
                  </a:cubicBezTo>
                  <a:cubicBezTo>
                    <a:pt x="3585686" y="256699"/>
                    <a:pt x="3585686" y="256699"/>
                    <a:pt x="3585686" y="257651"/>
                  </a:cubicBezTo>
                  <a:cubicBezTo>
                    <a:pt x="3583781" y="261461"/>
                    <a:pt x="3581876" y="266224"/>
                    <a:pt x="3579971" y="270986"/>
                  </a:cubicBezTo>
                  <a:cubicBezTo>
                    <a:pt x="3578066" y="274796"/>
                    <a:pt x="3576161" y="278606"/>
                    <a:pt x="3573304" y="282416"/>
                  </a:cubicBezTo>
                  <a:cubicBezTo>
                    <a:pt x="3571399" y="275749"/>
                    <a:pt x="3569494" y="269081"/>
                    <a:pt x="3568541" y="263366"/>
                  </a:cubicBezTo>
                  <a:cubicBezTo>
                    <a:pt x="3566636" y="257651"/>
                    <a:pt x="3565684" y="252889"/>
                    <a:pt x="3564731" y="248126"/>
                  </a:cubicBezTo>
                  <a:cubicBezTo>
                    <a:pt x="3564731" y="248126"/>
                    <a:pt x="3564731" y="248126"/>
                    <a:pt x="3564731" y="248126"/>
                  </a:cubicBezTo>
                  <a:cubicBezTo>
                    <a:pt x="3563779" y="244316"/>
                    <a:pt x="3563779" y="241459"/>
                    <a:pt x="3562826" y="237649"/>
                  </a:cubicBezTo>
                  <a:cubicBezTo>
                    <a:pt x="3562826" y="236696"/>
                    <a:pt x="3562826" y="235744"/>
                    <a:pt x="3561874" y="233839"/>
                  </a:cubicBezTo>
                  <a:cubicBezTo>
                    <a:pt x="3564731" y="230029"/>
                    <a:pt x="3566636" y="227171"/>
                    <a:pt x="3566636" y="227171"/>
                  </a:cubicBezTo>
                  <a:cubicBezTo>
                    <a:pt x="3566636" y="227171"/>
                    <a:pt x="3564731" y="229076"/>
                    <a:pt x="3561874" y="230981"/>
                  </a:cubicBezTo>
                  <a:cubicBezTo>
                    <a:pt x="3559969" y="222409"/>
                    <a:pt x="3559016" y="218599"/>
                    <a:pt x="3559016" y="218599"/>
                  </a:cubicBezTo>
                  <a:cubicBezTo>
                    <a:pt x="3559016" y="218599"/>
                    <a:pt x="3559016" y="223361"/>
                    <a:pt x="3559016" y="231934"/>
                  </a:cubicBezTo>
                  <a:cubicBezTo>
                    <a:pt x="3557111" y="228124"/>
                    <a:pt x="3556159" y="224314"/>
                    <a:pt x="3554254" y="220504"/>
                  </a:cubicBezTo>
                  <a:cubicBezTo>
                    <a:pt x="3559969" y="211931"/>
                    <a:pt x="3564731" y="204311"/>
                    <a:pt x="3569494" y="197644"/>
                  </a:cubicBezTo>
                  <a:cubicBezTo>
                    <a:pt x="3576161" y="189071"/>
                    <a:pt x="3580924" y="180499"/>
                    <a:pt x="3585686" y="174784"/>
                  </a:cubicBezTo>
                  <a:cubicBezTo>
                    <a:pt x="3595211" y="162401"/>
                    <a:pt x="3600926" y="154781"/>
                    <a:pt x="3600926" y="154781"/>
                  </a:cubicBezTo>
                  <a:cubicBezTo>
                    <a:pt x="3600926" y="154781"/>
                    <a:pt x="3594259" y="160496"/>
                    <a:pt x="3582829" y="171926"/>
                  </a:cubicBezTo>
                  <a:cubicBezTo>
                    <a:pt x="3577114" y="176689"/>
                    <a:pt x="3570446" y="184309"/>
                    <a:pt x="3562826" y="192881"/>
                  </a:cubicBezTo>
                  <a:cubicBezTo>
                    <a:pt x="3558064" y="197644"/>
                    <a:pt x="3553301" y="203359"/>
                    <a:pt x="3549491" y="209074"/>
                  </a:cubicBezTo>
                  <a:cubicBezTo>
                    <a:pt x="3545681" y="199549"/>
                    <a:pt x="3542824" y="193834"/>
                    <a:pt x="3542824" y="193834"/>
                  </a:cubicBezTo>
                  <a:cubicBezTo>
                    <a:pt x="3542824" y="193834"/>
                    <a:pt x="3543776" y="200501"/>
                    <a:pt x="3546634" y="212884"/>
                  </a:cubicBezTo>
                  <a:cubicBezTo>
                    <a:pt x="3544729" y="215741"/>
                    <a:pt x="3541871" y="218599"/>
                    <a:pt x="3539966" y="222409"/>
                  </a:cubicBezTo>
                  <a:cubicBezTo>
                    <a:pt x="3539966" y="222409"/>
                    <a:pt x="3539014" y="223361"/>
                    <a:pt x="3539014" y="223361"/>
                  </a:cubicBezTo>
                  <a:cubicBezTo>
                    <a:pt x="3539014" y="219551"/>
                    <a:pt x="3539014" y="214789"/>
                    <a:pt x="3539014" y="210979"/>
                  </a:cubicBezTo>
                  <a:cubicBezTo>
                    <a:pt x="3539014" y="200501"/>
                    <a:pt x="3539014" y="191929"/>
                    <a:pt x="3539014" y="184309"/>
                  </a:cubicBezTo>
                  <a:cubicBezTo>
                    <a:pt x="3539014" y="180499"/>
                    <a:pt x="3539014" y="176689"/>
                    <a:pt x="3539014" y="173831"/>
                  </a:cubicBezTo>
                  <a:cubicBezTo>
                    <a:pt x="3539966" y="170974"/>
                    <a:pt x="3540919" y="170021"/>
                    <a:pt x="3540919" y="170021"/>
                  </a:cubicBezTo>
                  <a:cubicBezTo>
                    <a:pt x="3540919" y="170021"/>
                    <a:pt x="3539966" y="170974"/>
                    <a:pt x="3539014" y="172879"/>
                  </a:cubicBezTo>
                  <a:cubicBezTo>
                    <a:pt x="3539014" y="166211"/>
                    <a:pt x="3539014" y="162401"/>
                    <a:pt x="3539014" y="162401"/>
                  </a:cubicBezTo>
                  <a:cubicBezTo>
                    <a:pt x="3539014" y="162401"/>
                    <a:pt x="3538061" y="167164"/>
                    <a:pt x="3537109" y="176689"/>
                  </a:cubicBezTo>
                  <a:cubicBezTo>
                    <a:pt x="3535204" y="180499"/>
                    <a:pt x="3531394" y="184309"/>
                    <a:pt x="3527584" y="190976"/>
                  </a:cubicBezTo>
                  <a:cubicBezTo>
                    <a:pt x="3522821" y="197644"/>
                    <a:pt x="3518059" y="205264"/>
                    <a:pt x="3511391" y="214789"/>
                  </a:cubicBezTo>
                  <a:cubicBezTo>
                    <a:pt x="3511391" y="214789"/>
                    <a:pt x="3511391" y="215741"/>
                    <a:pt x="3510439" y="215741"/>
                  </a:cubicBezTo>
                  <a:cubicBezTo>
                    <a:pt x="3509486" y="210026"/>
                    <a:pt x="3509486" y="205264"/>
                    <a:pt x="3508534" y="201454"/>
                  </a:cubicBezTo>
                  <a:cubicBezTo>
                    <a:pt x="3506629" y="188119"/>
                    <a:pt x="3505676" y="180499"/>
                    <a:pt x="3505676" y="180499"/>
                  </a:cubicBezTo>
                  <a:cubicBezTo>
                    <a:pt x="3505676" y="180499"/>
                    <a:pt x="3505676" y="188119"/>
                    <a:pt x="3504724" y="202406"/>
                  </a:cubicBezTo>
                  <a:cubicBezTo>
                    <a:pt x="3504724" y="209074"/>
                    <a:pt x="3504724" y="216694"/>
                    <a:pt x="3503771" y="226219"/>
                  </a:cubicBezTo>
                  <a:cubicBezTo>
                    <a:pt x="3502819" y="228124"/>
                    <a:pt x="3501866" y="229076"/>
                    <a:pt x="3500914" y="230981"/>
                  </a:cubicBezTo>
                  <a:cubicBezTo>
                    <a:pt x="3498056" y="235744"/>
                    <a:pt x="3495199" y="241459"/>
                    <a:pt x="3491389" y="247174"/>
                  </a:cubicBezTo>
                  <a:cubicBezTo>
                    <a:pt x="3488531" y="241459"/>
                    <a:pt x="3486626" y="235744"/>
                    <a:pt x="3483769" y="230029"/>
                  </a:cubicBezTo>
                  <a:cubicBezTo>
                    <a:pt x="3479006" y="218599"/>
                    <a:pt x="3474244" y="209074"/>
                    <a:pt x="3469481" y="200501"/>
                  </a:cubicBezTo>
                  <a:cubicBezTo>
                    <a:pt x="3470434" y="197644"/>
                    <a:pt x="3471386" y="193834"/>
                    <a:pt x="3471386" y="190976"/>
                  </a:cubicBezTo>
                  <a:cubicBezTo>
                    <a:pt x="3473291" y="182404"/>
                    <a:pt x="3475196" y="174784"/>
                    <a:pt x="3477101" y="167164"/>
                  </a:cubicBezTo>
                  <a:cubicBezTo>
                    <a:pt x="3479006" y="159544"/>
                    <a:pt x="3480911" y="152876"/>
                    <a:pt x="3482816" y="146209"/>
                  </a:cubicBezTo>
                  <a:cubicBezTo>
                    <a:pt x="3486626" y="132874"/>
                    <a:pt x="3489484" y="121444"/>
                    <a:pt x="3492341" y="111919"/>
                  </a:cubicBezTo>
                  <a:cubicBezTo>
                    <a:pt x="3497104" y="92869"/>
                    <a:pt x="3499961" y="82391"/>
                    <a:pt x="3499961" y="82391"/>
                  </a:cubicBezTo>
                  <a:cubicBezTo>
                    <a:pt x="3499961" y="82391"/>
                    <a:pt x="3496151" y="92869"/>
                    <a:pt x="3488531" y="110966"/>
                  </a:cubicBezTo>
                  <a:cubicBezTo>
                    <a:pt x="3484721" y="120491"/>
                    <a:pt x="3480911" y="130969"/>
                    <a:pt x="3476149" y="144304"/>
                  </a:cubicBezTo>
                  <a:cubicBezTo>
                    <a:pt x="3473291" y="150971"/>
                    <a:pt x="3471386" y="157639"/>
                    <a:pt x="3468529" y="164306"/>
                  </a:cubicBezTo>
                  <a:cubicBezTo>
                    <a:pt x="3466624" y="170974"/>
                    <a:pt x="3464719" y="177641"/>
                    <a:pt x="3461861" y="185261"/>
                  </a:cubicBezTo>
                  <a:cubicBezTo>
                    <a:pt x="3456146" y="173831"/>
                    <a:pt x="3452336" y="168116"/>
                    <a:pt x="3452336" y="168116"/>
                  </a:cubicBezTo>
                  <a:cubicBezTo>
                    <a:pt x="3452336" y="168116"/>
                    <a:pt x="3455194" y="175736"/>
                    <a:pt x="3460909" y="189071"/>
                  </a:cubicBezTo>
                  <a:cubicBezTo>
                    <a:pt x="3457099" y="200501"/>
                    <a:pt x="3454241" y="211931"/>
                    <a:pt x="3450431" y="225266"/>
                  </a:cubicBezTo>
                  <a:cubicBezTo>
                    <a:pt x="3447574" y="220504"/>
                    <a:pt x="3444716" y="214789"/>
                    <a:pt x="3441859" y="210026"/>
                  </a:cubicBezTo>
                  <a:cubicBezTo>
                    <a:pt x="3441859" y="209074"/>
                    <a:pt x="3441859" y="208121"/>
                    <a:pt x="3442811" y="208121"/>
                  </a:cubicBezTo>
                  <a:cubicBezTo>
                    <a:pt x="3444716" y="197644"/>
                    <a:pt x="3445669" y="190976"/>
                    <a:pt x="3445669" y="190976"/>
                  </a:cubicBezTo>
                  <a:cubicBezTo>
                    <a:pt x="3445669" y="190976"/>
                    <a:pt x="3442811" y="196691"/>
                    <a:pt x="3439001" y="205264"/>
                  </a:cubicBezTo>
                  <a:cubicBezTo>
                    <a:pt x="3439001" y="205264"/>
                    <a:pt x="3439001" y="205264"/>
                    <a:pt x="3439001" y="205264"/>
                  </a:cubicBezTo>
                  <a:cubicBezTo>
                    <a:pt x="3439001" y="190976"/>
                    <a:pt x="3439001" y="177641"/>
                    <a:pt x="3438049" y="165259"/>
                  </a:cubicBezTo>
                  <a:cubicBezTo>
                    <a:pt x="3438049" y="153829"/>
                    <a:pt x="3437096" y="144304"/>
                    <a:pt x="3437096" y="135731"/>
                  </a:cubicBezTo>
                  <a:cubicBezTo>
                    <a:pt x="3436144" y="127159"/>
                    <a:pt x="3436144" y="119539"/>
                    <a:pt x="3435191" y="112871"/>
                  </a:cubicBezTo>
                  <a:cubicBezTo>
                    <a:pt x="3434239" y="100489"/>
                    <a:pt x="3433286" y="92869"/>
                    <a:pt x="3433286" y="92869"/>
                  </a:cubicBezTo>
                  <a:cubicBezTo>
                    <a:pt x="3433286" y="92869"/>
                    <a:pt x="3432334" y="100489"/>
                    <a:pt x="3431381" y="112871"/>
                  </a:cubicBezTo>
                  <a:cubicBezTo>
                    <a:pt x="3430429" y="122396"/>
                    <a:pt x="3429476" y="134779"/>
                    <a:pt x="3428524" y="149066"/>
                  </a:cubicBezTo>
                  <a:cubicBezTo>
                    <a:pt x="3428524" y="149066"/>
                    <a:pt x="3428524" y="150019"/>
                    <a:pt x="3428524" y="150019"/>
                  </a:cubicBezTo>
                  <a:cubicBezTo>
                    <a:pt x="3427571" y="143351"/>
                    <a:pt x="3426619" y="137636"/>
                    <a:pt x="3426619" y="131921"/>
                  </a:cubicBezTo>
                  <a:cubicBezTo>
                    <a:pt x="3424714" y="120491"/>
                    <a:pt x="3423761" y="113824"/>
                    <a:pt x="3423761" y="113824"/>
                  </a:cubicBezTo>
                  <a:cubicBezTo>
                    <a:pt x="3423761" y="113824"/>
                    <a:pt x="3422809" y="120491"/>
                    <a:pt x="3422809" y="131921"/>
                  </a:cubicBezTo>
                  <a:cubicBezTo>
                    <a:pt x="3422809" y="142399"/>
                    <a:pt x="3421856" y="157639"/>
                    <a:pt x="3420904" y="174784"/>
                  </a:cubicBezTo>
                  <a:cubicBezTo>
                    <a:pt x="3418046" y="170021"/>
                    <a:pt x="3415189" y="166211"/>
                    <a:pt x="3412331" y="162401"/>
                  </a:cubicBezTo>
                  <a:cubicBezTo>
                    <a:pt x="3405664" y="152876"/>
                    <a:pt x="3400901" y="146209"/>
                    <a:pt x="3398044" y="141446"/>
                  </a:cubicBezTo>
                  <a:cubicBezTo>
                    <a:pt x="3398996" y="135731"/>
                    <a:pt x="3400901" y="129064"/>
                    <a:pt x="3401854" y="123349"/>
                  </a:cubicBezTo>
                  <a:cubicBezTo>
                    <a:pt x="3399949" y="128111"/>
                    <a:pt x="3398044" y="133826"/>
                    <a:pt x="3396139" y="139541"/>
                  </a:cubicBezTo>
                  <a:cubicBezTo>
                    <a:pt x="3393281" y="135731"/>
                    <a:pt x="3391376" y="132874"/>
                    <a:pt x="3391376" y="132874"/>
                  </a:cubicBezTo>
                  <a:cubicBezTo>
                    <a:pt x="3391376" y="132874"/>
                    <a:pt x="3392329" y="134779"/>
                    <a:pt x="3395186" y="139541"/>
                  </a:cubicBezTo>
                  <a:cubicBezTo>
                    <a:pt x="3395186" y="140494"/>
                    <a:pt x="3395186" y="140494"/>
                    <a:pt x="3395186" y="141446"/>
                  </a:cubicBezTo>
                  <a:cubicBezTo>
                    <a:pt x="3391376" y="153829"/>
                    <a:pt x="3386614" y="166211"/>
                    <a:pt x="3382804" y="177641"/>
                  </a:cubicBezTo>
                  <a:cubicBezTo>
                    <a:pt x="3382804" y="175736"/>
                    <a:pt x="3382804" y="174784"/>
                    <a:pt x="3382804" y="172879"/>
                  </a:cubicBezTo>
                  <a:cubicBezTo>
                    <a:pt x="3381851" y="158591"/>
                    <a:pt x="3381851" y="150971"/>
                    <a:pt x="3381851" y="150971"/>
                  </a:cubicBezTo>
                  <a:cubicBezTo>
                    <a:pt x="3381851" y="150971"/>
                    <a:pt x="3380899" y="158591"/>
                    <a:pt x="3378994" y="172879"/>
                  </a:cubicBezTo>
                  <a:cubicBezTo>
                    <a:pt x="3378041" y="179546"/>
                    <a:pt x="3377089" y="188119"/>
                    <a:pt x="3376136" y="197644"/>
                  </a:cubicBezTo>
                  <a:cubicBezTo>
                    <a:pt x="3372326" y="210026"/>
                    <a:pt x="3368516" y="222409"/>
                    <a:pt x="3365659" y="234791"/>
                  </a:cubicBezTo>
                  <a:cubicBezTo>
                    <a:pt x="3363754" y="240506"/>
                    <a:pt x="3361849" y="247174"/>
                    <a:pt x="3358991" y="253841"/>
                  </a:cubicBezTo>
                  <a:cubicBezTo>
                    <a:pt x="3358991" y="254794"/>
                    <a:pt x="3358039" y="256699"/>
                    <a:pt x="3358039" y="257651"/>
                  </a:cubicBezTo>
                  <a:cubicBezTo>
                    <a:pt x="3355181" y="250984"/>
                    <a:pt x="3353276" y="244316"/>
                    <a:pt x="3351371" y="239554"/>
                  </a:cubicBezTo>
                  <a:cubicBezTo>
                    <a:pt x="3351371" y="238601"/>
                    <a:pt x="3351371" y="237649"/>
                    <a:pt x="3351371" y="237649"/>
                  </a:cubicBezTo>
                  <a:cubicBezTo>
                    <a:pt x="3351371" y="237649"/>
                    <a:pt x="3351371" y="237649"/>
                    <a:pt x="3351371" y="238601"/>
                  </a:cubicBezTo>
                  <a:cubicBezTo>
                    <a:pt x="3347561" y="228124"/>
                    <a:pt x="3344704" y="221456"/>
                    <a:pt x="3344704" y="221456"/>
                  </a:cubicBezTo>
                  <a:cubicBezTo>
                    <a:pt x="3344704" y="221456"/>
                    <a:pt x="3346609" y="230981"/>
                    <a:pt x="3349466" y="248126"/>
                  </a:cubicBezTo>
                  <a:cubicBezTo>
                    <a:pt x="3348514" y="252889"/>
                    <a:pt x="3348514" y="258604"/>
                    <a:pt x="3347561" y="265271"/>
                  </a:cubicBezTo>
                  <a:cubicBezTo>
                    <a:pt x="3346609" y="270986"/>
                    <a:pt x="3346609" y="276701"/>
                    <a:pt x="3345656" y="283369"/>
                  </a:cubicBezTo>
                  <a:cubicBezTo>
                    <a:pt x="3344704" y="284321"/>
                    <a:pt x="3344704" y="285274"/>
                    <a:pt x="3343751" y="287179"/>
                  </a:cubicBezTo>
                  <a:cubicBezTo>
                    <a:pt x="3341846" y="283369"/>
                    <a:pt x="3340894" y="278606"/>
                    <a:pt x="3339941" y="274796"/>
                  </a:cubicBezTo>
                  <a:cubicBezTo>
                    <a:pt x="3335179" y="259556"/>
                    <a:pt x="3329464" y="245269"/>
                    <a:pt x="3325654" y="231934"/>
                  </a:cubicBezTo>
                  <a:cubicBezTo>
                    <a:pt x="3326606" y="227171"/>
                    <a:pt x="3327559" y="221456"/>
                    <a:pt x="3328511" y="216694"/>
                  </a:cubicBezTo>
                  <a:cubicBezTo>
                    <a:pt x="3332321" y="199549"/>
                    <a:pt x="3334226" y="184309"/>
                    <a:pt x="3338036" y="170974"/>
                  </a:cubicBezTo>
                  <a:cubicBezTo>
                    <a:pt x="3340894" y="157639"/>
                    <a:pt x="3343751" y="145256"/>
                    <a:pt x="3346609" y="136684"/>
                  </a:cubicBezTo>
                  <a:cubicBezTo>
                    <a:pt x="3352324" y="117634"/>
                    <a:pt x="3355181" y="106204"/>
                    <a:pt x="3355181" y="106204"/>
                  </a:cubicBezTo>
                  <a:cubicBezTo>
                    <a:pt x="3355181" y="106204"/>
                    <a:pt x="3350419" y="116681"/>
                    <a:pt x="3342799" y="134779"/>
                  </a:cubicBezTo>
                  <a:cubicBezTo>
                    <a:pt x="3338989" y="144304"/>
                    <a:pt x="3335179" y="155734"/>
                    <a:pt x="3330416" y="169069"/>
                  </a:cubicBezTo>
                  <a:cubicBezTo>
                    <a:pt x="3325654" y="180499"/>
                    <a:pt x="3322796" y="193834"/>
                    <a:pt x="3318986" y="208121"/>
                  </a:cubicBezTo>
                  <a:cubicBezTo>
                    <a:pt x="3318986" y="206216"/>
                    <a:pt x="3318986" y="205264"/>
                    <a:pt x="3318986" y="203359"/>
                  </a:cubicBezTo>
                  <a:cubicBezTo>
                    <a:pt x="3319939" y="200501"/>
                    <a:pt x="3319939" y="198596"/>
                    <a:pt x="3320891" y="195739"/>
                  </a:cubicBezTo>
                  <a:cubicBezTo>
                    <a:pt x="3323749" y="185261"/>
                    <a:pt x="3325654" y="176689"/>
                    <a:pt x="3327559" y="170021"/>
                  </a:cubicBezTo>
                  <a:cubicBezTo>
                    <a:pt x="3330416" y="155734"/>
                    <a:pt x="3332321" y="147161"/>
                    <a:pt x="3332321" y="147161"/>
                  </a:cubicBezTo>
                  <a:cubicBezTo>
                    <a:pt x="3332321" y="147161"/>
                    <a:pt x="3329464" y="154781"/>
                    <a:pt x="3323749" y="169069"/>
                  </a:cubicBezTo>
                  <a:cubicBezTo>
                    <a:pt x="3323749" y="170021"/>
                    <a:pt x="3322796" y="170974"/>
                    <a:pt x="3322796" y="171926"/>
                  </a:cubicBezTo>
                  <a:cubicBezTo>
                    <a:pt x="3322796" y="170021"/>
                    <a:pt x="3323749" y="167164"/>
                    <a:pt x="3323749" y="165259"/>
                  </a:cubicBezTo>
                  <a:cubicBezTo>
                    <a:pt x="3325654" y="158591"/>
                    <a:pt x="3326606" y="152876"/>
                    <a:pt x="3328511" y="147161"/>
                  </a:cubicBezTo>
                  <a:cubicBezTo>
                    <a:pt x="3331369" y="135731"/>
                    <a:pt x="3334226" y="125254"/>
                    <a:pt x="3336131" y="116681"/>
                  </a:cubicBezTo>
                  <a:cubicBezTo>
                    <a:pt x="3339941" y="99536"/>
                    <a:pt x="3341846" y="90011"/>
                    <a:pt x="3341846" y="90011"/>
                  </a:cubicBezTo>
                  <a:cubicBezTo>
                    <a:pt x="3341846" y="90011"/>
                    <a:pt x="3338036" y="99536"/>
                    <a:pt x="3332321" y="114776"/>
                  </a:cubicBezTo>
                  <a:cubicBezTo>
                    <a:pt x="3329464" y="122396"/>
                    <a:pt x="3325654" y="132874"/>
                    <a:pt x="3321844" y="143351"/>
                  </a:cubicBezTo>
                  <a:cubicBezTo>
                    <a:pt x="3319939" y="149066"/>
                    <a:pt x="3318034" y="154781"/>
                    <a:pt x="3315176" y="161449"/>
                  </a:cubicBezTo>
                  <a:cubicBezTo>
                    <a:pt x="3313271" y="168116"/>
                    <a:pt x="3311366" y="174784"/>
                    <a:pt x="3308509" y="181451"/>
                  </a:cubicBezTo>
                  <a:cubicBezTo>
                    <a:pt x="3308509" y="181451"/>
                    <a:pt x="3308509" y="181451"/>
                    <a:pt x="3308509" y="181451"/>
                  </a:cubicBezTo>
                  <a:cubicBezTo>
                    <a:pt x="3307556" y="179546"/>
                    <a:pt x="3307556" y="178594"/>
                    <a:pt x="3306604" y="176689"/>
                  </a:cubicBezTo>
                  <a:cubicBezTo>
                    <a:pt x="3298031" y="153829"/>
                    <a:pt x="3292316" y="140494"/>
                    <a:pt x="3292316" y="140494"/>
                  </a:cubicBezTo>
                  <a:cubicBezTo>
                    <a:pt x="3292316" y="140494"/>
                    <a:pt x="3297079" y="158591"/>
                    <a:pt x="3305651" y="189071"/>
                  </a:cubicBezTo>
                  <a:cubicBezTo>
                    <a:pt x="3301841" y="201454"/>
                    <a:pt x="3298031" y="213836"/>
                    <a:pt x="3294221" y="227171"/>
                  </a:cubicBezTo>
                  <a:cubicBezTo>
                    <a:pt x="3294221" y="228124"/>
                    <a:pt x="3293269" y="230029"/>
                    <a:pt x="3293269" y="230981"/>
                  </a:cubicBezTo>
                  <a:cubicBezTo>
                    <a:pt x="3293269" y="230029"/>
                    <a:pt x="3292316" y="230029"/>
                    <a:pt x="3292316" y="229076"/>
                  </a:cubicBezTo>
                  <a:cubicBezTo>
                    <a:pt x="3282791" y="209074"/>
                    <a:pt x="3277076" y="197644"/>
                    <a:pt x="3277076" y="197644"/>
                  </a:cubicBezTo>
                  <a:cubicBezTo>
                    <a:pt x="3277076" y="197644"/>
                    <a:pt x="3282791" y="211931"/>
                    <a:pt x="3291364" y="237649"/>
                  </a:cubicBezTo>
                  <a:cubicBezTo>
                    <a:pt x="3289459" y="244316"/>
                    <a:pt x="3287554" y="250984"/>
                    <a:pt x="3285649" y="257651"/>
                  </a:cubicBezTo>
                  <a:cubicBezTo>
                    <a:pt x="3282791" y="253841"/>
                    <a:pt x="3279934" y="249079"/>
                    <a:pt x="3277076" y="246221"/>
                  </a:cubicBezTo>
                  <a:cubicBezTo>
                    <a:pt x="3276124" y="245269"/>
                    <a:pt x="3275171" y="243364"/>
                    <a:pt x="3274219" y="242411"/>
                  </a:cubicBezTo>
                  <a:cubicBezTo>
                    <a:pt x="3276124" y="215741"/>
                    <a:pt x="3277076" y="199549"/>
                    <a:pt x="3277076" y="199549"/>
                  </a:cubicBezTo>
                  <a:cubicBezTo>
                    <a:pt x="3277076" y="199549"/>
                    <a:pt x="3275171" y="206216"/>
                    <a:pt x="3272314" y="217646"/>
                  </a:cubicBezTo>
                  <a:cubicBezTo>
                    <a:pt x="3271361" y="222409"/>
                    <a:pt x="3269456" y="228124"/>
                    <a:pt x="3268504" y="234791"/>
                  </a:cubicBezTo>
                  <a:cubicBezTo>
                    <a:pt x="3265646" y="230029"/>
                    <a:pt x="3261836" y="226219"/>
                    <a:pt x="3258979" y="223361"/>
                  </a:cubicBezTo>
                  <a:cubicBezTo>
                    <a:pt x="3247549" y="210979"/>
                    <a:pt x="3241834" y="203359"/>
                    <a:pt x="3241834" y="203359"/>
                  </a:cubicBezTo>
                  <a:cubicBezTo>
                    <a:pt x="3241834" y="203359"/>
                    <a:pt x="3247549" y="211931"/>
                    <a:pt x="3256121" y="226219"/>
                  </a:cubicBezTo>
                  <a:cubicBezTo>
                    <a:pt x="3259931" y="230981"/>
                    <a:pt x="3262789" y="236696"/>
                    <a:pt x="3266599" y="243364"/>
                  </a:cubicBezTo>
                  <a:cubicBezTo>
                    <a:pt x="3264694" y="250031"/>
                    <a:pt x="3262789" y="256699"/>
                    <a:pt x="3260884" y="265271"/>
                  </a:cubicBezTo>
                  <a:cubicBezTo>
                    <a:pt x="3258979" y="271939"/>
                    <a:pt x="3257074" y="279559"/>
                    <a:pt x="3256121" y="288131"/>
                  </a:cubicBezTo>
                  <a:cubicBezTo>
                    <a:pt x="3256121" y="287179"/>
                    <a:pt x="3256121" y="287179"/>
                    <a:pt x="3256121" y="287179"/>
                  </a:cubicBezTo>
                  <a:cubicBezTo>
                    <a:pt x="3256121" y="287179"/>
                    <a:pt x="3256121" y="288131"/>
                    <a:pt x="3256121" y="289084"/>
                  </a:cubicBezTo>
                  <a:cubicBezTo>
                    <a:pt x="3256121" y="290989"/>
                    <a:pt x="3255169" y="291941"/>
                    <a:pt x="3255169" y="293846"/>
                  </a:cubicBezTo>
                  <a:cubicBezTo>
                    <a:pt x="3254216" y="292894"/>
                    <a:pt x="3254216" y="291941"/>
                    <a:pt x="3253264" y="290036"/>
                  </a:cubicBezTo>
                  <a:cubicBezTo>
                    <a:pt x="3253264" y="284321"/>
                    <a:pt x="3254216" y="280511"/>
                    <a:pt x="3254216" y="280511"/>
                  </a:cubicBezTo>
                  <a:cubicBezTo>
                    <a:pt x="3254216" y="280511"/>
                    <a:pt x="3253264" y="282416"/>
                    <a:pt x="3252311" y="287179"/>
                  </a:cubicBezTo>
                  <a:cubicBezTo>
                    <a:pt x="3248501" y="280511"/>
                    <a:pt x="3246596" y="276701"/>
                    <a:pt x="3246596" y="276701"/>
                  </a:cubicBezTo>
                  <a:cubicBezTo>
                    <a:pt x="3246596" y="276701"/>
                    <a:pt x="3248501" y="281464"/>
                    <a:pt x="3251359" y="290989"/>
                  </a:cubicBezTo>
                  <a:cubicBezTo>
                    <a:pt x="3250406" y="292894"/>
                    <a:pt x="3250406" y="295751"/>
                    <a:pt x="3249454" y="298609"/>
                  </a:cubicBezTo>
                  <a:cubicBezTo>
                    <a:pt x="3248501" y="300514"/>
                    <a:pt x="3248501" y="302419"/>
                    <a:pt x="3247549" y="304324"/>
                  </a:cubicBezTo>
                  <a:cubicBezTo>
                    <a:pt x="3247549" y="302419"/>
                    <a:pt x="3246596" y="301466"/>
                    <a:pt x="3246596" y="301466"/>
                  </a:cubicBezTo>
                  <a:cubicBezTo>
                    <a:pt x="3246596" y="301466"/>
                    <a:pt x="3246596" y="303371"/>
                    <a:pt x="3246596" y="306229"/>
                  </a:cubicBezTo>
                  <a:cubicBezTo>
                    <a:pt x="3245644" y="310039"/>
                    <a:pt x="3244691" y="313849"/>
                    <a:pt x="3243739" y="317659"/>
                  </a:cubicBezTo>
                  <a:cubicBezTo>
                    <a:pt x="3242786" y="312896"/>
                    <a:pt x="3240881" y="308134"/>
                    <a:pt x="3239929" y="304324"/>
                  </a:cubicBezTo>
                  <a:cubicBezTo>
                    <a:pt x="3241834" y="299561"/>
                    <a:pt x="3242786" y="296704"/>
                    <a:pt x="3242786" y="296704"/>
                  </a:cubicBezTo>
                  <a:cubicBezTo>
                    <a:pt x="3242786" y="296704"/>
                    <a:pt x="3241834" y="298609"/>
                    <a:pt x="3238976" y="302419"/>
                  </a:cubicBezTo>
                  <a:cubicBezTo>
                    <a:pt x="3238024" y="299561"/>
                    <a:pt x="3237071" y="296704"/>
                    <a:pt x="3236119" y="293846"/>
                  </a:cubicBezTo>
                  <a:cubicBezTo>
                    <a:pt x="3236119" y="292894"/>
                    <a:pt x="3235166" y="291941"/>
                    <a:pt x="3235166" y="290036"/>
                  </a:cubicBezTo>
                  <a:cubicBezTo>
                    <a:pt x="3238024" y="284321"/>
                    <a:pt x="3239929" y="278606"/>
                    <a:pt x="3241834" y="273844"/>
                  </a:cubicBezTo>
                  <a:cubicBezTo>
                    <a:pt x="3244691" y="267176"/>
                    <a:pt x="3247549" y="261461"/>
                    <a:pt x="3249454" y="256699"/>
                  </a:cubicBezTo>
                  <a:cubicBezTo>
                    <a:pt x="3254216" y="247174"/>
                    <a:pt x="3256121" y="242411"/>
                    <a:pt x="3256121" y="242411"/>
                  </a:cubicBezTo>
                  <a:cubicBezTo>
                    <a:pt x="3256121" y="242411"/>
                    <a:pt x="3252311" y="247174"/>
                    <a:pt x="3245644" y="254794"/>
                  </a:cubicBezTo>
                  <a:cubicBezTo>
                    <a:pt x="3242786" y="258604"/>
                    <a:pt x="3238976" y="263366"/>
                    <a:pt x="3235166" y="270034"/>
                  </a:cubicBezTo>
                  <a:cubicBezTo>
                    <a:pt x="3233261" y="271939"/>
                    <a:pt x="3232309" y="274796"/>
                    <a:pt x="3230404" y="276701"/>
                  </a:cubicBezTo>
                  <a:cubicBezTo>
                    <a:pt x="3230404" y="275749"/>
                    <a:pt x="3229451" y="273844"/>
                    <a:pt x="3229451" y="272891"/>
                  </a:cubicBezTo>
                  <a:cubicBezTo>
                    <a:pt x="3227546" y="266224"/>
                    <a:pt x="3224689" y="260509"/>
                    <a:pt x="3222784" y="253841"/>
                  </a:cubicBezTo>
                  <a:cubicBezTo>
                    <a:pt x="3220879" y="250031"/>
                    <a:pt x="3219926" y="245269"/>
                    <a:pt x="3218021" y="241459"/>
                  </a:cubicBezTo>
                  <a:cubicBezTo>
                    <a:pt x="3218021" y="239554"/>
                    <a:pt x="3218021" y="238601"/>
                    <a:pt x="3218021" y="236696"/>
                  </a:cubicBezTo>
                  <a:cubicBezTo>
                    <a:pt x="3219926" y="226219"/>
                    <a:pt x="3221831" y="215741"/>
                    <a:pt x="3222784" y="206216"/>
                  </a:cubicBezTo>
                  <a:cubicBezTo>
                    <a:pt x="3225641" y="191929"/>
                    <a:pt x="3227546" y="178594"/>
                    <a:pt x="3229451" y="166211"/>
                  </a:cubicBezTo>
                  <a:cubicBezTo>
                    <a:pt x="3231356" y="154781"/>
                    <a:pt x="3233261" y="144304"/>
                    <a:pt x="3235166" y="135731"/>
                  </a:cubicBezTo>
                  <a:cubicBezTo>
                    <a:pt x="3238024" y="118586"/>
                    <a:pt x="3239929" y="109061"/>
                    <a:pt x="3239929" y="109061"/>
                  </a:cubicBezTo>
                  <a:cubicBezTo>
                    <a:pt x="3239929" y="109061"/>
                    <a:pt x="3237071" y="118586"/>
                    <a:pt x="3231356" y="134779"/>
                  </a:cubicBezTo>
                  <a:cubicBezTo>
                    <a:pt x="3226594" y="150971"/>
                    <a:pt x="3218974" y="175736"/>
                    <a:pt x="3212306" y="204311"/>
                  </a:cubicBezTo>
                  <a:cubicBezTo>
                    <a:pt x="3211354" y="208121"/>
                    <a:pt x="3210401" y="211931"/>
                    <a:pt x="3209449" y="215741"/>
                  </a:cubicBezTo>
                  <a:cubicBezTo>
                    <a:pt x="3207544" y="210979"/>
                    <a:pt x="3206591" y="207169"/>
                    <a:pt x="3204686" y="204311"/>
                  </a:cubicBezTo>
                  <a:cubicBezTo>
                    <a:pt x="3204686" y="186214"/>
                    <a:pt x="3203734" y="175736"/>
                    <a:pt x="3203734" y="175736"/>
                  </a:cubicBezTo>
                  <a:cubicBezTo>
                    <a:pt x="3203734" y="175736"/>
                    <a:pt x="3202781" y="187166"/>
                    <a:pt x="3200876" y="206216"/>
                  </a:cubicBezTo>
                  <a:cubicBezTo>
                    <a:pt x="3199924" y="215741"/>
                    <a:pt x="3198019" y="227171"/>
                    <a:pt x="3196114" y="240506"/>
                  </a:cubicBezTo>
                  <a:cubicBezTo>
                    <a:pt x="3196114" y="241459"/>
                    <a:pt x="3196114" y="242411"/>
                    <a:pt x="3195161" y="243364"/>
                  </a:cubicBezTo>
                  <a:cubicBezTo>
                    <a:pt x="3195161" y="234791"/>
                    <a:pt x="3196114" y="226219"/>
                    <a:pt x="3196114" y="217646"/>
                  </a:cubicBezTo>
                  <a:cubicBezTo>
                    <a:pt x="3197066" y="204311"/>
                    <a:pt x="3197066" y="191929"/>
                    <a:pt x="3198019" y="180499"/>
                  </a:cubicBezTo>
                  <a:cubicBezTo>
                    <a:pt x="3198971" y="169069"/>
                    <a:pt x="3198971" y="159544"/>
                    <a:pt x="3199924" y="151924"/>
                  </a:cubicBezTo>
                  <a:cubicBezTo>
                    <a:pt x="3200876" y="135731"/>
                    <a:pt x="3200876" y="127159"/>
                    <a:pt x="3200876" y="127159"/>
                  </a:cubicBezTo>
                  <a:cubicBezTo>
                    <a:pt x="3200876" y="127159"/>
                    <a:pt x="3198971" y="135731"/>
                    <a:pt x="3195161" y="151924"/>
                  </a:cubicBezTo>
                  <a:cubicBezTo>
                    <a:pt x="3192304" y="168116"/>
                    <a:pt x="3187541" y="190976"/>
                    <a:pt x="3184684" y="217646"/>
                  </a:cubicBezTo>
                  <a:cubicBezTo>
                    <a:pt x="3183731" y="223361"/>
                    <a:pt x="3182779" y="230029"/>
                    <a:pt x="3181826" y="235744"/>
                  </a:cubicBezTo>
                  <a:cubicBezTo>
                    <a:pt x="3180874" y="233839"/>
                    <a:pt x="3179921" y="232886"/>
                    <a:pt x="3179921" y="231934"/>
                  </a:cubicBezTo>
                  <a:cubicBezTo>
                    <a:pt x="3179921" y="227171"/>
                    <a:pt x="3179921" y="224314"/>
                    <a:pt x="3179921" y="224314"/>
                  </a:cubicBezTo>
                  <a:cubicBezTo>
                    <a:pt x="3179921" y="224314"/>
                    <a:pt x="3179921" y="226219"/>
                    <a:pt x="3178969" y="230029"/>
                  </a:cubicBezTo>
                  <a:cubicBezTo>
                    <a:pt x="3178016" y="228124"/>
                    <a:pt x="3177064" y="227171"/>
                    <a:pt x="3177064" y="227171"/>
                  </a:cubicBezTo>
                  <a:cubicBezTo>
                    <a:pt x="3177064" y="227171"/>
                    <a:pt x="3178016" y="229076"/>
                    <a:pt x="3178016" y="231934"/>
                  </a:cubicBezTo>
                  <a:cubicBezTo>
                    <a:pt x="3177064" y="236696"/>
                    <a:pt x="3176111" y="243364"/>
                    <a:pt x="3174206" y="250984"/>
                  </a:cubicBezTo>
                  <a:cubicBezTo>
                    <a:pt x="3173254" y="258604"/>
                    <a:pt x="3171349" y="267176"/>
                    <a:pt x="3170396" y="277654"/>
                  </a:cubicBezTo>
                  <a:cubicBezTo>
                    <a:pt x="3170396" y="276701"/>
                    <a:pt x="3170396" y="276701"/>
                    <a:pt x="3169444" y="275749"/>
                  </a:cubicBezTo>
                  <a:cubicBezTo>
                    <a:pt x="3168491" y="254794"/>
                    <a:pt x="3165634" y="234791"/>
                    <a:pt x="3163729" y="215741"/>
                  </a:cubicBezTo>
                  <a:cubicBezTo>
                    <a:pt x="3163729" y="212884"/>
                    <a:pt x="3162776" y="210026"/>
                    <a:pt x="3162776" y="207169"/>
                  </a:cubicBezTo>
                  <a:cubicBezTo>
                    <a:pt x="3162776" y="206216"/>
                    <a:pt x="3163729" y="204311"/>
                    <a:pt x="3163729" y="203359"/>
                  </a:cubicBezTo>
                  <a:cubicBezTo>
                    <a:pt x="3169444" y="174784"/>
                    <a:pt x="3172301" y="150019"/>
                    <a:pt x="3174206" y="132874"/>
                  </a:cubicBezTo>
                  <a:cubicBezTo>
                    <a:pt x="3176111" y="115729"/>
                    <a:pt x="3178016" y="106204"/>
                    <a:pt x="3178016" y="106204"/>
                  </a:cubicBezTo>
                  <a:cubicBezTo>
                    <a:pt x="3178016" y="106204"/>
                    <a:pt x="3175159" y="115729"/>
                    <a:pt x="3170396" y="131921"/>
                  </a:cubicBezTo>
                  <a:cubicBezTo>
                    <a:pt x="3167539" y="143351"/>
                    <a:pt x="3162776" y="159544"/>
                    <a:pt x="3158014" y="177641"/>
                  </a:cubicBezTo>
                  <a:cubicBezTo>
                    <a:pt x="3157061" y="171926"/>
                    <a:pt x="3156109" y="165259"/>
                    <a:pt x="3154204" y="159544"/>
                  </a:cubicBezTo>
                  <a:cubicBezTo>
                    <a:pt x="3152299" y="150971"/>
                    <a:pt x="3150394" y="142399"/>
                    <a:pt x="3149441" y="134779"/>
                  </a:cubicBezTo>
                  <a:cubicBezTo>
                    <a:pt x="3147536" y="127159"/>
                    <a:pt x="3145631" y="119539"/>
                    <a:pt x="3143726" y="112871"/>
                  </a:cubicBezTo>
                  <a:cubicBezTo>
                    <a:pt x="3139916" y="99536"/>
                    <a:pt x="3137059" y="87154"/>
                    <a:pt x="3133249" y="77629"/>
                  </a:cubicBezTo>
                  <a:cubicBezTo>
                    <a:pt x="3126581" y="58579"/>
                    <a:pt x="3122771" y="47149"/>
                    <a:pt x="3122771" y="47149"/>
                  </a:cubicBezTo>
                  <a:cubicBezTo>
                    <a:pt x="3122771" y="47149"/>
                    <a:pt x="3125629" y="58579"/>
                    <a:pt x="3129439" y="78581"/>
                  </a:cubicBezTo>
                  <a:cubicBezTo>
                    <a:pt x="3132296" y="88106"/>
                    <a:pt x="3134201" y="100489"/>
                    <a:pt x="3136106" y="114776"/>
                  </a:cubicBezTo>
                  <a:cubicBezTo>
                    <a:pt x="3137059" y="121444"/>
                    <a:pt x="3138964" y="129064"/>
                    <a:pt x="3139916" y="136684"/>
                  </a:cubicBezTo>
                  <a:cubicBezTo>
                    <a:pt x="3140869" y="144304"/>
                    <a:pt x="3141821" y="152876"/>
                    <a:pt x="3142774" y="161449"/>
                  </a:cubicBezTo>
                  <a:cubicBezTo>
                    <a:pt x="3145631" y="177641"/>
                    <a:pt x="3146584" y="195739"/>
                    <a:pt x="3147536" y="213836"/>
                  </a:cubicBezTo>
                  <a:cubicBezTo>
                    <a:pt x="3147536" y="214789"/>
                    <a:pt x="3146584" y="215741"/>
                    <a:pt x="3146584" y="217646"/>
                  </a:cubicBezTo>
                  <a:cubicBezTo>
                    <a:pt x="3145631" y="214789"/>
                    <a:pt x="3144679" y="211931"/>
                    <a:pt x="3143726" y="210026"/>
                  </a:cubicBezTo>
                  <a:cubicBezTo>
                    <a:pt x="3141821" y="205264"/>
                    <a:pt x="3139916" y="201454"/>
                    <a:pt x="3138964" y="196691"/>
                  </a:cubicBezTo>
                  <a:cubicBezTo>
                    <a:pt x="3137059" y="190024"/>
                    <a:pt x="3136106" y="184309"/>
                    <a:pt x="3134201" y="179546"/>
                  </a:cubicBezTo>
                  <a:cubicBezTo>
                    <a:pt x="3129439" y="164306"/>
                    <a:pt x="3126581" y="155734"/>
                    <a:pt x="3126581" y="155734"/>
                  </a:cubicBezTo>
                  <a:cubicBezTo>
                    <a:pt x="3126581" y="155734"/>
                    <a:pt x="3127534" y="161449"/>
                    <a:pt x="3129439" y="172879"/>
                  </a:cubicBezTo>
                  <a:cubicBezTo>
                    <a:pt x="3125629" y="164306"/>
                    <a:pt x="3121819" y="155734"/>
                    <a:pt x="3118961" y="150019"/>
                  </a:cubicBezTo>
                  <a:cubicBezTo>
                    <a:pt x="3116104" y="144304"/>
                    <a:pt x="3114199" y="139541"/>
                    <a:pt x="3112294" y="136684"/>
                  </a:cubicBezTo>
                  <a:cubicBezTo>
                    <a:pt x="3108484" y="128111"/>
                    <a:pt x="3105626" y="120491"/>
                    <a:pt x="3102769" y="113824"/>
                  </a:cubicBezTo>
                  <a:cubicBezTo>
                    <a:pt x="3095149" y="96679"/>
                    <a:pt x="3090386" y="87154"/>
                    <a:pt x="3090386" y="87154"/>
                  </a:cubicBezTo>
                  <a:cubicBezTo>
                    <a:pt x="3090386" y="87154"/>
                    <a:pt x="3093244" y="97631"/>
                    <a:pt x="3099911" y="114776"/>
                  </a:cubicBezTo>
                  <a:cubicBezTo>
                    <a:pt x="3102769" y="123349"/>
                    <a:pt x="3105626" y="133826"/>
                    <a:pt x="3109436" y="146209"/>
                  </a:cubicBezTo>
                  <a:cubicBezTo>
                    <a:pt x="3111341" y="152876"/>
                    <a:pt x="3113246" y="159544"/>
                    <a:pt x="3115151" y="167164"/>
                  </a:cubicBezTo>
                  <a:cubicBezTo>
                    <a:pt x="3111341" y="159544"/>
                    <a:pt x="3109436" y="155734"/>
                    <a:pt x="3109436" y="155734"/>
                  </a:cubicBezTo>
                  <a:cubicBezTo>
                    <a:pt x="3109436" y="155734"/>
                    <a:pt x="3111341" y="163354"/>
                    <a:pt x="3116104" y="176689"/>
                  </a:cubicBezTo>
                  <a:cubicBezTo>
                    <a:pt x="3118009" y="181451"/>
                    <a:pt x="3119914" y="188119"/>
                    <a:pt x="3121819" y="194786"/>
                  </a:cubicBezTo>
                  <a:cubicBezTo>
                    <a:pt x="3122771" y="200501"/>
                    <a:pt x="3124676" y="207169"/>
                    <a:pt x="3125629" y="213836"/>
                  </a:cubicBezTo>
                  <a:cubicBezTo>
                    <a:pt x="3124676" y="214789"/>
                    <a:pt x="3124676" y="215741"/>
                    <a:pt x="3123724" y="215741"/>
                  </a:cubicBezTo>
                  <a:cubicBezTo>
                    <a:pt x="3123724" y="212884"/>
                    <a:pt x="3122771" y="210979"/>
                    <a:pt x="3122771" y="210979"/>
                  </a:cubicBezTo>
                  <a:cubicBezTo>
                    <a:pt x="3122771" y="210979"/>
                    <a:pt x="3122771" y="212884"/>
                    <a:pt x="3122771" y="216694"/>
                  </a:cubicBezTo>
                  <a:cubicBezTo>
                    <a:pt x="3119914" y="219551"/>
                    <a:pt x="3117056" y="223361"/>
                    <a:pt x="3113246" y="228124"/>
                  </a:cubicBezTo>
                  <a:cubicBezTo>
                    <a:pt x="3113246" y="228124"/>
                    <a:pt x="3113246" y="228124"/>
                    <a:pt x="3113246" y="228124"/>
                  </a:cubicBezTo>
                  <a:cubicBezTo>
                    <a:pt x="3112294" y="213836"/>
                    <a:pt x="3111341" y="201454"/>
                    <a:pt x="3110389" y="191929"/>
                  </a:cubicBezTo>
                  <a:cubicBezTo>
                    <a:pt x="3109436" y="178594"/>
                    <a:pt x="3108484" y="171926"/>
                    <a:pt x="3108484" y="171926"/>
                  </a:cubicBezTo>
                  <a:cubicBezTo>
                    <a:pt x="3108484" y="171926"/>
                    <a:pt x="3107531" y="179546"/>
                    <a:pt x="3106579" y="192881"/>
                  </a:cubicBezTo>
                  <a:cubicBezTo>
                    <a:pt x="3105626" y="202406"/>
                    <a:pt x="3105626" y="213836"/>
                    <a:pt x="3104674" y="228124"/>
                  </a:cubicBezTo>
                  <a:cubicBezTo>
                    <a:pt x="3104674" y="228124"/>
                    <a:pt x="3104674" y="227171"/>
                    <a:pt x="3104674" y="227171"/>
                  </a:cubicBezTo>
                  <a:cubicBezTo>
                    <a:pt x="3099911" y="214789"/>
                    <a:pt x="3097054" y="208121"/>
                    <a:pt x="3097054" y="208121"/>
                  </a:cubicBezTo>
                  <a:cubicBezTo>
                    <a:pt x="3097054" y="208121"/>
                    <a:pt x="3098006" y="215741"/>
                    <a:pt x="3100864" y="228124"/>
                  </a:cubicBezTo>
                  <a:cubicBezTo>
                    <a:pt x="3101816" y="232886"/>
                    <a:pt x="3102769" y="238601"/>
                    <a:pt x="3103721" y="244316"/>
                  </a:cubicBezTo>
                  <a:cubicBezTo>
                    <a:pt x="3100864" y="248126"/>
                    <a:pt x="3098959" y="251936"/>
                    <a:pt x="3096101" y="255746"/>
                  </a:cubicBezTo>
                  <a:cubicBezTo>
                    <a:pt x="3093244" y="260509"/>
                    <a:pt x="3090386" y="264319"/>
                    <a:pt x="3087529" y="270034"/>
                  </a:cubicBezTo>
                  <a:cubicBezTo>
                    <a:pt x="3085624" y="263366"/>
                    <a:pt x="3083719" y="257651"/>
                    <a:pt x="3082766" y="252889"/>
                  </a:cubicBezTo>
                  <a:cubicBezTo>
                    <a:pt x="3078956" y="241459"/>
                    <a:pt x="3077051" y="233839"/>
                    <a:pt x="3077051" y="233839"/>
                  </a:cubicBezTo>
                  <a:cubicBezTo>
                    <a:pt x="3077051" y="233839"/>
                    <a:pt x="3078004" y="240506"/>
                    <a:pt x="3078956" y="252889"/>
                  </a:cubicBezTo>
                  <a:cubicBezTo>
                    <a:pt x="3078956" y="256699"/>
                    <a:pt x="3079909" y="260509"/>
                    <a:pt x="3079909" y="264319"/>
                  </a:cubicBezTo>
                  <a:cubicBezTo>
                    <a:pt x="3078956" y="261461"/>
                    <a:pt x="3078004" y="258604"/>
                    <a:pt x="3077051" y="255746"/>
                  </a:cubicBezTo>
                  <a:cubicBezTo>
                    <a:pt x="3076099" y="252889"/>
                    <a:pt x="3075146" y="250984"/>
                    <a:pt x="3074194" y="248126"/>
                  </a:cubicBezTo>
                  <a:cubicBezTo>
                    <a:pt x="3074194" y="246221"/>
                    <a:pt x="3074194" y="244316"/>
                    <a:pt x="3074194" y="242411"/>
                  </a:cubicBezTo>
                  <a:cubicBezTo>
                    <a:pt x="3074194" y="237649"/>
                    <a:pt x="3075146" y="232886"/>
                    <a:pt x="3075146" y="229076"/>
                  </a:cubicBezTo>
                  <a:cubicBezTo>
                    <a:pt x="3076099" y="226219"/>
                    <a:pt x="3077051" y="223361"/>
                    <a:pt x="3077051" y="220504"/>
                  </a:cubicBezTo>
                  <a:cubicBezTo>
                    <a:pt x="3080861" y="208121"/>
                    <a:pt x="3082766" y="197644"/>
                    <a:pt x="3086576" y="189071"/>
                  </a:cubicBezTo>
                  <a:cubicBezTo>
                    <a:pt x="3092291" y="171926"/>
                    <a:pt x="3096101" y="161449"/>
                    <a:pt x="3096101" y="161449"/>
                  </a:cubicBezTo>
                  <a:cubicBezTo>
                    <a:pt x="3096101" y="161449"/>
                    <a:pt x="3091339" y="170974"/>
                    <a:pt x="3083719" y="188119"/>
                  </a:cubicBezTo>
                  <a:cubicBezTo>
                    <a:pt x="3079909" y="196691"/>
                    <a:pt x="3076099" y="207169"/>
                    <a:pt x="3071336" y="218599"/>
                  </a:cubicBezTo>
                  <a:cubicBezTo>
                    <a:pt x="3070384" y="220504"/>
                    <a:pt x="3069431" y="222409"/>
                    <a:pt x="3068479" y="224314"/>
                  </a:cubicBezTo>
                  <a:cubicBezTo>
                    <a:pt x="3068479" y="221456"/>
                    <a:pt x="3068479" y="218599"/>
                    <a:pt x="3068479" y="216694"/>
                  </a:cubicBezTo>
                  <a:cubicBezTo>
                    <a:pt x="3068479" y="213836"/>
                    <a:pt x="3069431" y="211931"/>
                    <a:pt x="3069431" y="209074"/>
                  </a:cubicBezTo>
                  <a:cubicBezTo>
                    <a:pt x="3070384" y="198596"/>
                    <a:pt x="3071336" y="189071"/>
                    <a:pt x="3072289" y="181451"/>
                  </a:cubicBezTo>
                  <a:cubicBezTo>
                    <a:pt x="3073241" y="166211"/>
                    <a:pt x="3073241" y="157639"/>
                    <a:pt x="3073241" y="157639"/>
                  </a:cubicBezTo>
                  <a:cubicBezTo>
                    <a:pt x="3073241" y="157639"/>
                    <a:pt x="3071336" y="166211"/>
                    <a:pt x="3067526" y="180499"/>
                  </a:cubicBezTo>
                  <a:cubicBezTo>
                    <a:pt x="3067526" y="181451"/>
                    <a:pt x="3067526" y="182404"/>
                    <a:pt x="3066574" y="183356"/>
                  </a:cubicBezTo>
                  <a:cubicBezTo>
                    <a:pt x="3065621" y="169069"/>
                    <a:pt x="3065621" y="157639"/>
                    <a:pt x="3064669" y="148114"/>
                  </a:cubicBezTo>
                  <a:cubicBezTo>
                    <a:pt x="3064669" y="146209"/>
                    <a:pt x="3064669" y="145256"/>
                    <a:pt x="3064669" y="145256"/>
                  </a:cubicBezTo>
                  <a:cubicBezTo>
                    <a:pt x="3064669" y="145256"/>
                    <a:pt x="3064669" y="145256"/>
                    <a:pt x="3064669" y="146209"/>
                  </a:cubicBezTo>
                  <a:cubicBezTo>
                    <a:pt x="3063716" y="136684"/>
                    <a:pt x="3063716" y="131921"/>
                    <a:pt x="3063716" y="131921"/>
                  </a:cubicBezTo>
                  <a:cubicBezTo>
                    <a:pt x="3063716" y="131921"/>
                    <a:pt x="3061811" y="148114"/>
                    <a:pt x="3058954" y="174784"/>
                  </a:cubicBezTo>
                  <a:cubicBezTo>
                    <a:pt x="3058001" y="179546"/>
                    <a:pt x="3057049" y="185261"/>
                    <a:pt x="3056096" y="190976"/>
                  </a:cubicBezTo>
                  <a:cubicBezTo>
                    <a:pt x="3055144" y="193834"/>
                    <a:pt x="3055144" y="197644"/>
                    <a:pt x="3054191" y="201454"/>
                  </a:cubicBezTo>
                  <a:cubicBezTo>
                    <a:pt x="3052286" y="196691"/>
                    <a:pt x="3050381" y="192881"/>
                    <a:pt x="3049429" y="189071"/>
                  </a:cubicBezTo>
                  <a:cubicBezTo>
                    <a:pt x="3049429" y="189071"/>
                    <a:pt x="3049429" y="189071"/>
                    <a:pt x="3049429" y="188119"/>
                  </a:cubicBezTo>
                  <a:cubicBezTo>
                    <a:pt x="3052286" y="174784"/>
                    <a:pt x="3053239" y="162401"/>
                    <a:pt x="3056096" y="151924"/>
                  </a:cubicBezTo>
                  <a:cubicBezTo>
                    <a:pt x="3060859" y="131921"/>
                    <a:pt x="3062764" y="120491"/>
                    <a:pt x="3062764" y="120491"/>
                  </a:cubicBezTo>
                  <a:cubicBezTo>
                    <a:pt x="3062764" y="120491"/>
                    <a:pt x="3058954" y="130969"/>
                    <a:pt x="3052286" y="150971"/>
                  </a:cubicBezTo>
                  <a:cubicBezTo>
                    <a:pt x="3048476" y="160496"/>
                    <a:pt x="3045619" y="172879"/>
                    <a:pt x="3041809" y="186214"/>
                  </a:cubicBezTo>
                  <a:cubicBezTo>
                    <a:pt x="3039904" y="192881"/>
                    <a:pt x="3037999" y="200501"/>
                    <a:pt x="3036094" y="208121"/>
                  </a:cubicBezTo>
                  <a:cubicBezTo>
                    <a:pt x="3035141" y="210979"/>
                    <a:pt x="3035141" y="213836"/>
                    <a:pt x="3034189" y="215741"/>
                  </a:cubicBezTo>
                  <a:cubicBezTo>
                    <a:pt x="3033236" y="211931"/>
                    <a:pt x="3032284" y="209074"/>
                    <a:pt x="3032284" y="205264"/>
                  </a:cubicBezTo>
                  <a:cubicBezTo>
                    <a:pt x="3038951" y="181451"/>
                    <a:pt x="3044666" y="162401"/>
                    <a:pt x="3048476" y="148114"/>
                  </a:cubicBezTo>
                  <a:cubicBezTo>
                    <a:pt x="3053239" y="131921"/>
                    <a:pt x="3057049" y="123349"/>
                    <a:pt x="3057049" y="123349"/>
                  </a:cubicBezTo>
                  <a:cubicBezTo>
                    <a:pt x="3057049" y="123349"/>
                    <a:pt x="3056096" y="125254"/>
                    <a:pt x="3054191" y="129064"/>
                  </a:cubicBezTo>
                  <a:cubicBezTo>
                    <a:pt x="3052286" y="132874"/>
                    <a:pt x="3049429" y="138589"/>
                    <a:pt x="3045619" y="146209"/>
                  </a:cubicBezTo>
                  <a:cubicBezTo>
                    <a:pt x="3040856" y="155734"/>
                    <a:pt x="3035141" y="169069"/>
                    <a:pt x="3029426" y="184309"/>
                  </a:cubicBezTo>
                  <a:cubicBezTo>
                    <a:pt x="3029426" y="177641"/>
                    <a:pt x="3028474" y="171926"/>
                    <a:pt x="3029426" y="167164"/>
                  </a:cubicBezTo>
                  <a:cubicBezTo>
                    <a:pt x="3030379" y="150019"/>
                    <a:pt x="3030379" y="140494"/>
                    <a:pt x="3030379" y="140494"/>
                  </a:cubicBezTo>
                  <a:cubicBezTo>
                    <a:pt x="3030379" y="140494"/>
                    <a:pt x="3028474" y="150019"/>
                    <a:pt x="3025616" y="166211"/>
                  </a:cubicBezTo>
                  <a:cubicBezTo>
                    <a:pt x="3023711" y="174784"/>
                    <a:pt x="3023711" y="184309"/>
                    <a:pt x="3022759" y="196691"/>
                  </a:cubicBezTo>
                  <a:cubicBezTo>
                    <a:pt x="3022759" y="198596"/>
                    <a:pt x="3022759" y="200501"/>
                    <a:pt x="3022759" y="202406"/>
                  </a:cubicBezTo>
                  <a:cubicBezTo>
                    <a:pt x="3021806" y="205264"/>
                    <a:pt x="3020854" y="208121"/>
                    <a:pt x="3019901" y="210979"/>
                  </a:cubicBezTo>
                  <a:cubicBezTo>
                    <a:pt x="3017044" y="218599"/>
                    <a:pt x="3014186" y="226219"/>
                    <a:pt x="3011329" y="234791"/>
                  </a:cubicBezTo>
                  <a:cubicBezTo>
                    <a:pt x="3009424" y="230981"/>
                    <a:pt x="3008471" y="228124"/>
                    <a:pt x="3007519" y="226219"/>
                  </a:cubicBezTo>
                  <a:cubicBezTo>
                    <a:pt x="3009424" y="219551"/>
                    <a:pt x="3011329" y="215741"/>
                    <a:pt x="3011329" y="215741"/>
                  </a:cubicBezTo>
                  <a:cubicBezTo>
                    <a:pt x="3011329" y="215741"/>
                    <a:pt x="3009424" y="218599"/>
                    <a:pt x="3006566" y="222409"/>
                  </a:cubicBezTo>
                  <a:cubicBezTo>
                    <a:pt x="3004661" y="215741"/>
                    <a:pt x="3003709" y="209074"/>
                    <a:pt x="3001804" y="202406"/>
                  </a:cubicBezTo>
                  <a:cubicBezTo>
                    <a:pt x="3001804" y="200501"/>
                    <a:pt x="3000851" y="199549"/>
                    <a:pt x="3000851" y="197644"/>
                  </a:cubicBezTo>
                  <a:cubicBezTo>
                    <a:pt x="3001804" y="194786"/>
                    <a:pt x="3002756" y="191929"/>
                    <a:pt x="3003709" y="189071"/>
                  </a:cubicBezTo>
                  <a:cubicBezTo>
                    <a:pt x="3006566" y="179546"/>
                    <a:pt x="3008471" y="170974"/>
                    <a:pt x="3011329" y="164306"/>
                  </a:cubicBezTo>
                  <a:cubicBezTo>
                    <a:pt x="3016091" y="150971"/>
                    <a:pt x="3018949" y="142399"/>
                    <a:pt x="3018949" y="142399"/>
                  </a:cubicBezTo>
                  <a:cubicBezTo>
                    <a:pt x="3018949" y="142399"/>
                    <a:pt x="3015139" y="150019"/>
                    <a:pt x="3007519" y="162401"/>
                  </a:cubicBezTo>
                  <a:cubicBezTo>
                    <a:pt x="3004661" y="168116"/>
                    <a:pt x="3001804" y="174784"/>
                    <a:pt x="2997994" y="182404"/>
                  </a:cubicBezTo>
                  <a:cubicBezTo>
                    <a:pt x="2997041" y="177641"/>
                    <a:pt x="2996089" y="172879"/>
                    <a:pt x="2995136" y="169069"/>
                  </a:cubicBezTo>
                  <a:cubicBezTo>
                    <a:pt x="3002756" y="140494"/>
                    <a:pt x="3009424" y="117634"/>
                    <a:pt x="3014186" y="100489"/>
                  </a:cubicBezTo>
                  <a:cubicBezTo>
                    <a:pt x="3017044" y="90011"/>
                    <a:pt x="3019901" y="82391"/>
                    <a:pt x="3021806" y="76676"/>
                  </a:cubicBezTo>
                  <a:cubicBezTo>
                    <a:pt x="3023711" y="70961"/>
                    <a:pt x="3024664" y="68104"/>
                    <a:pt x="3024664" y="68104"/>
                  </a:cubicBezTo>
                  <a:cubicBezTo>
                    <a:pt x="3024664" y="68104"/>
                    <a:pt x="3023711" y="70961"/>
                    <a:pt x="3020854" y="75724"/>
                  </a:cubicBezTo>
                  <a:cubicBezTo>
                    <a:pt x="3017996" y="80486"/>
                    <a:pt x="3015139" y="88106"/>
                    <a:pt x="3010376" y="98584"/>
                  </a:cubicBezTo>
                  <a:cubicBezTo>
                    <a:pt x="3006566" y="108109"/>
                    <a:pt x="3001804" y="120491"/>
                    <a:pt x="2996089" y="134779"/>
                  </a:cubicBezTo>
                  <a:cubicBezTo>
                    <a:pt x="2994184" y="139541"/>
                    <a:pt x="2993231" y="143351"/>
                    <a:pt x="2991326" y="148114"/>
                  </a:cubicBezTo>
                  <a:cubicBezTo>
                    <a:pt x="2989421" y="138589"/>
                    <a:pt x="2988469" y="130016"/>
                    <a:pt x="2987516" y="122396"/>
                  </a:cubicBezTo>
                  <a:cubicBezTo>
                    <a:pt x="2985611" y="103346"/>
                    <a:pt x="2984659" y="91916"/>
                    <a:pt x="2984659" y="91916"/>
                  </a:cubicBezTo>
                  <a:cubicBezTo>
                    <a:pt x="2984659" y="91916"/>
                    <a:pt x="2984659" y="103346"/>
                    <a:pt x="2983706" y="122396"/>
                  </a:cubicBezTo>
                  <a:cubicBezTo>
                    <a:pt x="2983706" y="131921"/>
                    <a:pt x="2984659" y="144304"/>
                    <a:pt x="2985611" y="157639"/>
                  </a:cubicBezTo>
                  <a:cubicBezTo>
                    <a:pt x="2985611" y="159544"/>
                    <a:pt x="2985611" y="161449"/>
                    <a:pt x="2985611" y="163354"/>
                  </a:cubicBezTo>
                  <a:cubicBezTo>
                    <a:pt x="2983706" y="169069"/>
                    <a:pt x="2981801" y="175736"/>
                    <a:pt x="2978944" y="182404"/>
                  </a:cubicBezTo>
                  <a:cubicBezTo>
                    <a:pt x="2973229" y="199549"/>
                    <a:pt x="2967514" y="218599"/>
                    <a:pt x="2960846" y="238601"/>
                  </a:cubicBezTo>
                  <a:cubicBezTo>
                    <a:pt x="2959894" y="236696"/>
                    <a:pt x="2959894" y="234791"/>
                    <a:pt x="2959894" y="234791"/>
                  </a:cubicBezTo>
                  <a:cubicBezTo>
                    <a:pt x="2959894" y="234791"/>
                    <a:pt x="2959894" y="236696"/>
                    <a:pt x="2960846" y="239554"/>
                  </a:cubicBezTo>
                  <a:cubicBezTo>
                    <a:pt x="2957036" y="250984"/>
                    <a:pt x="2954179" y="262414"/>
                    <a:pt x="2950369" y="274796"/>
                  </a:cubicBezTo>
                  <a:cubicBezTo>
                    <a:pt x="2951321" y="268129"/>
                    <a:pt x="2952274" y="264319"/>
                    <a:pt x="2952274" y="264319"/>
                  </a:cubicBezTo>
                  <a:cubicBezTo>
                    <a:pt x="2952274" y="264319"/>
                    <a:pt x="2949416" y="271939"/>
                    <a:pt x="2944654" y="284321"/>
                  </a:cubicBezTo>
                  <a:cubicBezTo>
                    <a:pt x="2944654" y="284321"/>
                    <a:pt x="2944654" y="283369"/>
                    <a:pt x="2944654" y="283369"/>
                  </a:cubicBezTo>
                  <a:cubicBezTo>
                    <a:pt x="2944654" y="281464"/>
                    <a:pt x="2944654" y="279559"/>
                    <a:pt x="2945606" y="277654"/>
                  </a:cubicBezTo>
                  <a:cubicBezTo>
                    <a:pt x="2947511" y="263366"/>
                    <a:pt x="2948464" y="250984"/>
                    <a:pt x="2949416" y="238601"/>
                  </a:cubicBezTo>
                  <a:cubicBezTo>
                    <a:pt x="2950369" y="232886"/>
                    <a:pt x="2950369" y="226219"/>
                    <a:pt x="2951321" y="221456"/>
                  </a:cubicBezTo>
                  <a:cubicBezTo>
                    <a:pt x="2952274" y="215741"/>
                    <a:pt x="2953226" y="210979"/>
                    <a:pt x="2953226" y="205264"/>
                  </a:cubicBezTo>
                  <a:cubicBezTo>
                    <a:pt x="2954179" y="195739"/>
                    <a:pt x="2955131" y="186214"/>
                    <a:pt x="2956084" y="179546"/>
                  </a:cubicBezTo>
                  <a:cubicBezTo>
                    <a:pt x="2957989" y="165259"/>
                    <a:pt x="2958941" y="156686"/>
                    <a:pt x="2958941" y="156686"/>
                  </a:cubicBezTo>
                  <a:cubicBezTo>
                    <a:pt x="2958941" y="156686"/>
                    <a:pt x="2957036" y="164306"/>
                    <a:pt x="2952274" y="178594"/>
                  </a:cubicBezTo>
                  <a:cubicBezTo>
                    <a:pt x="2950369" y="185261"/>
                    <a:pt x="2948464" y="193834"/>
                    <a:pt x="2945606" y="203359"/>
                  </a:cubicBezTo>
                  <a:cubicBezTo>
                    <a:pt x="2944654" y="208121"/>
                    <a:pt x="2942749" y="212884"/>
                    <a:pt x="2941796" y="218599"/>
                  </a:cubicBezTo>
                  <a:cubicBezTo>
                    <a:pt x="2940844" y="224314"/>
                    <a:pt x="2939891" y="230029"/>
                    <a:pt x="2937986" y="235744"/>
                  </a:cubicBezTo>
                  <a:cubicBezTo>
                    <a:pt x="2936081" y="246221"/>
                    <a:pt x="2933224" y="257651"/>
                    <a:pt x="2931319" y="270034"/>
                  </a:cubicBezTo>
                  <a:cubicBezTo>
                    <a:pt x="2930366" y="266224"/>
                    <a:pt x="2930366" y="263366"/>
                    <a:pt x="2929414" y="260509"/>
                  </a:cubicBezTo>
                  <a:cubicBezTo>
                    <a:pt x="2929414" y="258604"/>
                    <a:pt x="2928461" y="257651"/>
                    <a:pt x="2928461" y="256699"/>
                  </a:cubicBezTo>
                  <a:cubicBezTo>
                    <a:pt x="2930366" y="253841"/>
                    <a:pt x="2931319" y="251936"/>
                    <a:pt x="2931319" y="251936"/>
                  </a:cubicBezTo>
                  <a:cubicBezTo>
                    <a:pt x="2931319" y="251936"/>
                    <a:pt x="2930366" y="252889"/>
                    <a:pt x="2927509" y="254794"/>
                  </a:cubicBezTo>
                  <a:cubicBezTo>
                    <a:pt x="2926556" y="251936"/>
                    <a:pt x="2925604" y="249079"/>
                    <a:pt x="2925604" y="247174"/>
                  </a:cubicBezTo>
                  <a:cubicBezTo>
                    <a:pt x="2929414" y="237649"/>
                    <a:pt x="2931319" y="231934"/>
                    <a:pt x="2931319" y="231934"/>
                  </a:cubicBezTo>
                  <a:cubicBezTo>
                    <a:pt x="2931319" y="231934"/>
                    <a:pt x="2928461" y="235744"/>
                    <a:pt x="2924651" y="243364"/>
                  </a:cubicBezTo>
                  <a:cubicBezTo>
                    <a:pt x="2923699" y="241459"/>
                    <a:pt x="2923699" y="239554"/>
                    <a:pt x="2922746" y="237649"/>
                  </a:cubicBezTo>
                  <a:lnTo>
                    <a:pt x="2922746" y="236696"/>
                  </a:lnTo>
                  <a:lnTo>
                    <a:pt x="2921794" y="236696"/>
                  </a:lnTo>
                  <a:cubicBezTo>
                    <a:pt x="2919889" y="236696"/>
                    <a:pt x="2917984" y="236696"/>
                    <a:pt x="2916079" y="236696"/>
                  </a:cubicBezTo>
                  <a:lnTo>
                    <a:pt x="2916079" y="236696"/>
                  </a:lnTo>
                  <a:cubicBezTo>
                    <a:pt x="2928461" y="200501"/>
                    <a:pt x="2935129" y="176689"/>
                    <a:pt x="2935129" y="176689"/>
                  </a:cubicBezTo>
                  <a:cubicBezTo>
                    <a:pt x="2935129" y="176689"/>
                    <a:pt x="2924651" y="196691"/>
                    <a:pt x="2909411" y="230029"/>
                  </a:cubicBezTo>
                  <a:cubicBezTo>
                    <a:pt x="2907506" y="222409"/>
                    <a:pt x="2904649" y="216694"/>
                    <a:pt x="2902744" y="211931"/>
                  </a:cubicBezTo>
                  <a:cubicBezTo>
                    <a:pt x="2901791" y="206216"/>
                    <a:pt x="2900839" y="201454"/>
                    <a:pt x="2900839" y="195739"/>
                  </a:cubicBezTo>
                  <a:cubicBezTo>
                    <a:pt x="2899886" y="188119"/>
                    <a:pt x="2898934" y="180499"/>
                    <a:pt x="2897981" y="173831"/>
                  </a:cubicBezTo>
                  <a:cubicBezTo>
                    <a:pt x="2897029" y="167164"/>
                    <a:pt x="2897029" y="160496"/>
                    <a:pt x="2896076" y="153829"/>
                  </a:cubicBezTo>
                  <a:cubicBezTo>
                    <a:pt x="2895124" y="141446"/>
                    <a:pt x="2894171" y="130969"/>
                    <a:pt x="2893219" y="121444"/>
                  </a:cubicBezTo>
                  <a:cubicBezTo>
                    <a:pt x="2891314" y="103346"/>
                    <a:pt x="2890361" y="93821"/>
                    <a:pt x="2890361" y="93821"/>
                  </a:cubicBezTo>
                  <a:cubicBezTo>
                    <a:pt x="2890361" y="93821"/>
                    <a:pt x="2890361" y="104299"/>
                    <a:pt x="2889409" y="121444"/>
                  </a:cubicBezTo>
                  <a:cubicBezTo>
                    <a:pt x="2889409" y="130016"/>
                    <a:pt x="2889409" y="141446"/>
                    <a:pt x="2889409" y="153829"/>
                  </a:cubicBezTo>
                  <a:cubicBezTo>
                    <a:pt x="2889409" y="160496"/>
                    <a:pt x="2889409" y="166211"/>
                    <a:pt x="2889409" y="173831"/>
                  </a:cubicBezTo>
                  <a:cubicBezTo>
                    <a:pt x="2889409" y="180499"/>
                    <a:pt x="2890361" y="188119"/>
                    <a:pt x="2890361" y="195739"/>
                  </a:cubicBezTo>
                  <a:cubicBezTo>
                    <a:pt x="2890361" y="200501"/>
                    <a:pt x="2891314" y="206216"/>
                    <a:pt x="2891314" y="211931"/>
                  </a:cubicBezTo>
                  <a:cubicBezTo>
                    <a:pt x="2890361" y="213836"/>
                    <a:pt x="2889409" y="215741"/>
                    <a:pt x="2887504" y="217646"/>
                  </a:cubicBezTo>
                  <a:cubicBezTo>
                    <a:pt x="2886551" y="218599"/>
                    <a:pt x="2885599" y="220504"/>
                    <a:pt x="2885599" y="221456"/>
                  </a:cubicBezTo>
                  <a:cubicBezTo>
                    <a:pt x="2883694" y="212884"/>
                    <a:pt x="2882741" y="204311"/>
                    <a:pt x="2880836" y="195739"/>
                  </a:cubicBezTo>
                  <a:cubicBezTo>
                    <a:pt x="2878931" y="185261"/>
                    <a:pt x="2877026" y="174784"/>
                    <a:pt x="2874169" y="166211"/>
                  </a:cubicBezTo>
                  <a:cubicBezTo>
                    <a:pt x="2872264" y="157639"/>
                    <a:pt x="2870359" y="150019"/>
                    <a:pt x="2867501" y="144304"/>
                  </a:cubicBezTo>
                  <a:cubicBezTo>
                    <a:pt x="2863691" y="131921"/>
                    <a:pt x="2860834" y="125254"/>
                    <a:pt x="2860834" y="125254"/>
                  </a:cubicBezTo>
                  <a:cubicBezTo>
                    <a:pt x="2860834" y="125254"/>
                    <a:pt x="2861786" y="132874"/>
                    <a:pt x="2863691" y="145256"/>
                  </a:cubicBezTo>
                  <a:cubicBezTo>
                    <a:pt x="2864644" y="151924"/>
                    <a:pt x="2865596" y="159544"/>
                    <a:pt x="2866549" y="168116"/>
                  </a:cubicBezTo>
                  <a:cubicBezTo>
                    <a:pt x="2867501" y="176689"/>
                    <a:pt x="2868454" y="187166"/>
                    <a:pt x="2869406" y="197644"/>
                  </a:cubicBezTo>
                  <a:cubicBezTo>
                    <a:pt x="2870359" y="208121"/>
                    <a:pt x="2871311" y="220504"/>
                    <a:pt x="2872264" y="232886"/>
                  </a:cubicBezTo>
                  <a:cubicBezTo>
                    <a:pt x="2872264" y="237649"/>
                    <a:pt x="2873216" y="242411"/>
                    <a:pt x="2873216" y="247174"/>
                  </a:cubicBezTo>
                  <a:cubicBezTo>
                    <a:pt x="2870359" y="253841"/>
                    <a:pt x="2867501" y="262414"/>
                    <a:pt x="2864644" y="270034"/>
                  </a:cubicBezTo>
                  <a:cubicBezTo>
                    <a:pt x="2863691" y="270986"/>
                    <a:pt x="2863691" y="272891"/>
                    <a:pt x="2863691" y="274796"/>
                  </a:cubicBezTo>
                  <a:cubicBezTo>
                    <a:pt x="2860834" y="269081"/>
                    <a:pt x="2857976" y="263366"/>
                    <a:pt x="2855119" y="257651"/>
                  </a:cubicBezTo>
                  <a:cubicBezTo>
                    <a:pt x="2850356" y="248126"/>
                    <a:pt x="2845594" y="239554"/>
                    <a:pt x="2841784" y="230029"/>
                  </a:cubicBezTo>
                  <a:cubicBezTo>
                    <a:pt x="2855119" y="229076"/>
                    <a:pt x="2855119" y="226219"/>
                    <a:pt x="2855119" y="226219"/>
                  </a:cubicBezTo>
                  <a:cubicBezTo>
                    <a:pt x="2855119" y="226219"/>
                    <a:pt x="2854166" y="228124"/>
                    <a:pt x="2853214" y="231934"/>
                  </a:cubicBezTo>
                  <a:cubicBezTo>
                    <a:pt x="2849404" y="224314"/>
                    <a:pt x="2844641" y="215741"/>
                    <a:pt x="2840831" y="209074"/>
                  </a:cubicBezTo>
                  <a:cubicBezTo>
                    <a:pt x="2857024" y="174784"/>
                    <a:pt x="2866549" y="150971"/>
                    <a:pt x="2866549" y="150971"/>
                  </a:cubicBezTo>
                  <a:cubicBezTo>
                    <a:pt x="2866549" y="150971"/>
                    <a:pt x="2853214" y="169069"/>
                    <a:pt x="2835116" y="198596"/>
                  </a:cubicBezTo>
                  <a:cubicBezTo>
                    <a:pt x="2833211" y="194786"/>
                    <a:pt x="2831306" y="191929"/>
                    <a:pt x="2829401" y="188119"/>
                  </a:cubicBezTo>
                  <a:cubicBezTo>
                    <a:pt x="2826544" y="170021"/>
                    <a:pt x="2823686" y="151924"/>
                    <a:pt x="2820829" y="132874"/>
                  </a:cubicBezTo>
                  <a:cubicBezTo>
                    <a:pt x="2820829" y="146209"/>
                    <a:pt x="2820829" y="160496"/>
                    <a:pt x="2821781" y="173831"/>
                  </a:cubicBezTo>
                  <a:cubicBezTo>
                    <a:pt x="2817019" y="166211"/>
                    <a:pt x="2812256" y="158591"/>
                    <a:pt x="2807494" y="151924"/>
                  </a:cubicBezTo>
                  <a:cubicBezTo>
                    <a:pt x="2797969" y="137636"/>
                    <a:pt x="2790349" y="125254"/>
                    <a:pt x="2782729" y="115729"/>
                  </a:cubicBezTo>
                  <a:cubicBezTo>
                    <a:pt x="2768441" y="95726"/>
                    <a:pt x="2759869" y="85249"/>
                    <a:pt x="2759869" y="85249"/>
                  </a:cubicBezTo>
                  <a:cubicBezTo>
                    <a:pt x="2759869" y="85249"/>
                    <a:pt x="2766536" y="97631"/>
                    <a:pt x="2778919" y="118586"/>
                  </a:cubicBezTo>
                  <a:cubicBezTo>
                    <a:pt x="2785586" y="129064"/>
                    <a:pt x="2792254" y="142399"/>
                    <a:pt x="2799874" y="156686"/>
                  </a:cubicBezTo>
                  <a:cubicBezTo>
                    <a:pt x="2803684" y="164306"/>
                    <a:pt x="2808446" y="171926"/>
                    <a:pt x="2812256" y="180499"/>
                  </a:cubicBezTo>
                  <a:cubicBezTo>
                    <a:pt x="2815114" y="186214"/>
                    <a:pt x="2817971" y="191929"/>
                    <a:pt x="2820829" y="197644"/>
                  </a:cubicBezTo>
                  <a:cubicBezTo>
                    <a:pt x="2820829" y="199549"/>
                    <a:pt x="2820829" y="202406"/>
                    <a:pt x="2820829" y="204311"/>
                  </a:cubicBezTo>
                  <a:cubicBezTo>
                    <a:pt x="2820829" y="209074"/>
                    <a:pt x="2821781" y="213836"/>
                    <a:pt x="2821781" y="218599"/>
                  </a:cubicBezTo>
                  <a:cubicBezTo>
                    <a:pt x="2819876" y="221456"/>
                    <a:pt x="2818924" y="224314"/>
                    <a:pt x="2817019" y="227171"/>
                  </a:cubicBezTo>
                  <a:cubicBezTo>
                    <a:pt x="2813209" y="222409"/>
                    <a:pt x="2810351" y="216694"/>
                    <a:pt x="2806541" y="211931"/>
                  </a:cubicBezTo>
                  <a:cubicBezTo>
                    <a:pt x="2806541" y="210979"/>
                    <a:pt x="2805589" y="210979"/>
                    <a:pt x="2805589" y="210026"/>
                  </a:cubicBezTo>
                  <a:cubicBezTo>
                    <a:pt x="2806541" y="209074"/>
                    <a:pt x="2806541" y="208121"/>
                    <a:pt x="2806541" y="208121"/>
                  </a:cubicBezTo>
                  <a:cubicBezTo>
                    <a:pt x="2806541" y="208121"/>
                    <a:pt x="2806541" y="208121"/>
                    <a:pt x="2805589" y="209074"/>
                  </a:cubicBezTo>
                  <a:cubicBezTo>
                    <a:pt x="2800826" y="202406"/>
                    <a:pt x="2796064" y="196691"/>
                    <a:pt x="2792254" y="191929"/>
                  </a:cubicBezTo>
                  <a:cubicBezTo>
                    <a:pt x="2782729" y="179546"/>
                    <a:pt x="2775109" y="169069"/>
                    <a:pt x="2767489" y="161449"/>
                  </a:cubicBezTo>
                  <a:cubicBezTo>
                    <a:pt x="2766536" y="160496"/>
                    <a:pt x="2766536" y="159544"/>
                    <a:pt x="2765584" y="158591"/>
                  </a:cubicBezTo>
                  <a:cubicBezTo>
                    <a:pt x="2765584" y="157639"/>
                    <a:pt x="2765584" y="156686"/>
                    <a:pt x="2765584" y="155734"/>
                  </a:cubicBezTo>
                  <a:cubicBezTo>
                    <a:pt x="2764631" y="145256"/>
                    <a:pt x="2762726" y="135731"/>
                    <a:pt x="2762726" y="128111"/>
                  </a:cubicBezTo>
                  <a:cubicBezTo>
                    <a:pt x="2760821" y="112871"/>
                    <a:pt x="2759869" y="103346"/>
                    <a:pt x="2759869" y="103346"/>
                  </a:cubicBezTo>
                  <a:cubicBezTo>
                    <a:pt x="2759869" y="103346"/>
                    <a:pt x="2759869" y="111919"/>
                    <a:pt x="2758916" y="128111"/>
                  </a:cubicBezTo>
                  <a:cubicBezTo>
                    <a:pt x="2758916" y="134779"/>
                    <a:pt x="2758916" y="141446"/>
                    <a:pt x="2758916" y="150019"/>
                  </a:cubicBezTo>
                  <a:cubicBezTo>
                    <a:pt x="2750344" y="140494"/>
                    <a:pt x="2745581" y="135731"/>
                    <a:pt x="2745581" y="135731"/>
                  </a:cubicBezTo>
                  <a:cubicBezTo>
                    <a:pt x="2745581" y="135731"/>
                    <a:pt x="2750344" y="142399"/>
                    <a:pt x="2758916" y="153829"/>
                  </a:cubicBezTo>
                  <a:cubicBezTo>
                    <a:pt x="2758916" y="154781"/>
                    <a:pt x="2758916" y="155734"/>
                    <a:pt x="2758916" y="155734"/>
                  </a:cubicBezTo>
                  <a:cubicBezTo>
                    <a:pt x="2758916" y="161449"/>
                    <a:pt x="2758916" y="167164"/>
                    <a:pt x="2758916" y="172879"/>
                  </a:cubicBezTo>
                  <a:cubicBezTo>
                    <a:pt x="2758916" y="178594"/>
                    <a:pt x="2759869" y="185261"/>
                    <a:pt x="2759869" y="191929"/>
                  </a:cubicBezTo>
                  <a:cubicBezTo>
                    <a:pt x="2759869" y="200501"/>
                    <a:pt x="2760821" y="210026"/>
                    <a:pt x="2761774" y="219551"/>
                  </a:cubicBezTo>
                  <a:cubicBezTo>
                    <a:pt x="2761774" y="218599"/>
                    <a:pt x="2760821" y="217646"/>
                    <a:pt x="2760821" y="217646"/>
                  </a:cubicBezTo>
                  <a:cubicBezTo>
                    <a:pt x="2760821" y="216694"/>
                    <a:pt x="2760821" y="216694"/>
                    <a:pt x="2760821" y="216694"/>
                  </a:cubicBezTo>
                  <a:cubicBezTo>
                    <a:pt x="2760821" y="216694"/>
                    <a:pt x="2760821" y="216694"/>
                    <a:pt x="2760821" y="217646"/>
                  </a:cubicBezTo>
                  <a:cubicBezTo>
                    <a:pt x="2749391" y="189071"/>
                    <a:pt x="2741771" y="172879"/>
                    <a:pt x="2741771" y="172879"/>
                  </a:cubicBezTo>
                  <a:cubicBezTo>
                    <a:pt x="2741771" y="172879"/>
                    <a:pt x="2747486" y="193834"/>
                    <a:pt x="2757011" y="228124"/>
                  </a:cubicBezTo>
                  <a:cubicBezTo>
                    <a:pt x="2754154" y="236696"/>
                    <a:pt x="2749391" y="250984"/>
                    <a:pt x="2743676" y="268129"/>
                  </a:cubicBezTo>
                  <a:cubicBezTo>
                    <a:pt x="2740819" y="262414"/>
                    <a:pt x="2737961" y="258604"/>
                    <a:pt x="2736056" y="254794"/>
                  </a:cubicBezTo>
                  <a:cubicBezTo>
                    <a:pt x="2737009" y="241459"/>
                    <a:pt x="2737009" y="232886"/>
                    <a:pt x="2737009" y="232886"/>
                  </a:cubicBezTo>
                  <a:cubicBezTo>
                    <a:pt x="2737009" y="232886"/>
                    <a:pt x="2735104" y="238601"/>
                    <a:pt x="2732246" y="249079"/>
                  </a:cubicBezTo>
                  <a:cubicBezTo>
                    <a:pt x="2731294" y="247174"/>
                    <a:pt x="2730341" y="246221"/>
                    <a:pt x="2730341" y="246221"/>
                  </a:cubicBezTo>
                  <a:cubicBezTo>
                    <a:pt x="2730341" y="246221"/>
                    <a:pt x="2730341" y="247174"/>
                    <a:pt x="2731294" y="250031"/>
                  </a:cubicBezTo>
                  <a:cubicBezTo>
                    <a:pt x="2730341" y="252889"/>
                    <a:pt x="2730341" y="254794"/>
                    <a:pt x="2729389" y="258604"/>
                  </a:cubicBezTo>
                  <a:lnTo>
                    <a:pt x="2729389" y="247174"/>
                  </a:lnTo>
                  <a:lnTo>
                    <a:pt x="2731294" y="218599"/>
                  </a:lnTo>
                  <a:cubicBezTo>
                    <a:pt x="2732246" y="218599"/>
                    <a:pt x="2732246" y="218599"/>
                    <a:pt x="2733199" y="219551"/>
                  </a:cubicBezTo>
                  <a:cubicBezTo>
                    <a:pt x="2734151" y="220504"/>
                    <a:pt x="2735104" y="221456"/>
                    <a:pt x="2736056" y="222409"/>
                  </a:cubicBezTo>
                  <a:cubicBezTo>
                    <a:pt x="2737961" y="224314"/>
                    <a:pt x="2737961" y="228124"/>
                    <a:pt x="2738914" y="230981"/>
                  </a:cubicBezTo>
                  <a:cubicBezTo>
                    <a:pt x="2738914" y="228124"/>
                    <a:pt x="2738914" y="225266"/>
                    <a:pt x="2737961" y="222409"/>
                  </a:cubicBezTo>
                  <a:cubicBezTo>
                    <a:pt x="2737009" y="220504"/>
                    <a:pt x="2736056" y="219551"/>
                    <a:pt x="2735104" y="218599"/>
                  </a:cubicBezTo>
                  <a:cubicBezTo>
                    <a:pt x="2734151" y="217646"/>
                    <a:pt x="2732246" y="216694"/>
                    <a:pt x="2730341" y="216694"/>
                  </a:cubicBezTo>
                  <a:lnTo>
                    <a:pt x="2728436" y="216694"/>
                  </a:lnTo>
                  <a:lnTo>
                    <a:pt x="2728436" y="218599"/>
                  </a:lnTo>
                  <a:cubicBezTo>
                    <a:pt x="2726531" y="228124"/>
                    <a:pt x="2723674" y="238601"/>
                    <a:pt x="2721769" y="248126"/>
                  </a:cubicBezTo>
                  <a:cubicBezTo>
                    <a:pt x="2720816" y="251936"/>
                    <a:pt x="2720816" y="256699"/>
                    <a:pt x="2719864" y="260509"/>
                  </a:cubicBezTo>
                  <a:cubicBezTo>
                    <a:pt x="2718911" y="258604"/>
                    <a:pt x="2717959" y="256699"/>
                    <a:pt x="2717006" y="254794"/>
                  </a:cubicBezTo>
                  <a:cubicBezTo>
                    <a:pt x="2717006" y="254794"/>
                    <a:pt x="2717006" y="253841"/>
                    <a:pt x="2717006" y="253841"/>
                  </a:cubicBezTo>
                  <a:cubicBezTo>
                    <a:pt x="2717959" y="244316"/>
                    <a:pt x="2718911" y="238601"/>
                    <a:pt x="2718911" y="238601"/>
                  </a:cubicBezTo>
                  <a:cubicBezTo>
                    <a:pt x="2718911" y="238601"/>
                    <a:pt x="2717959" y="241459"/>
                    <a:pt x="2716054" y="247174"/>
                  </a:cubicBezTo>
                  <a:cubicBezTo>
                    <a:pt x="2717006" y="204311"/>
                    <a:pt x="2716054" y="176689"/>
                    <a:pt x="2716054" y="176689"/>
                  </a:cubicBezTo>
                  <a:cubicBezTo>
                    <a:pt x="2716054" y="176689"/>
                    <a:pt x="2715101" y="185261"/>
                    <a:pt x="2713196" y="198596"/>
                  </a:cubicBezTo>
                  <a:cubicBezTo>
                    <a:pt x="2712244" y="207169"/>
                    <a:pt x="2710339" y="217646"/>
                    <a:pt x="2709386" y="230029"/>
                  </a:cubicBezTo>
                  <a:cubicBezTo>
                    <a:pt x="2707481" y="226219"/>
                    <a:pt x="2706529" y="221456"/>
                    <a:pt x="2704624" y="218599"/>
                  </a:cubicBezTo>
                  <a:lnTo>
                    <a:pt x="2703671" y="199549"/>
                  </a:lnTo>
                  <a:lnTo>
                    <a:pt x="2703671" y="163354"/>
                  </a:lnTo>
                  <a:cubicBezTo>
                    <a:pt x="2704624" y="163354"/>
                    <a:pt x="2705576" y="163354"/>
                    <a:pt x="2706529" y="164306"/>
                  </a:cubicBezTo>
                  <a:cubicBezTo>
                    <a:pt x="2708434" y="165259"/>
                    <a:pt x="2709386" y="166211"/>
                    <a:pt x="2710339" y="167164"/>
                  </a:cubicBezTo>
                  <a:cubicBezTo>
                    <a:pt x="2712244" y="170021"/>
                    <a:pt x="2713196" y="173831"/>
                    <a:pt x="2714149" y="176689"/>
                  </a:cubicBezTo>
                  <a:cubicBezTo>
                    <a:pt x="2714149" y="172879"/>
                    <a:pt x="2713196" y="169069"/>
                    <a:pt x="2712244" y="166211"/>
                  </a:cubicBezTo>
                  <a:cubicBezTo>
                    <a:pt x="2711291" y="164306"/>
                    <a:pt x="2710339" y="163354"/>
                    <a:pt x="2708434" y="161449"/>
                  </a:cubicBezTo>
                  <a:cubicBezTo>
                    <a:pt x="2706529" y="160496"/>
                    <a:pt x="2704624" y="159544"/>
                    <a:pt x="2702719" y="159544"/>
                  </a:cubicBezTo>
                  <a:lnTo>
                    <a:pt x="2700814" y="159544"/>
                  </a:lnTo>
                  <a:lnTo>
                    <a:pt x="2700814" y="161449"/>
                  </a:lnTo>
                  <a:lnTo>
                    <a:pt x="2697004" y="193834"/>
                  </a:lnTo>
                  <a:cubicBezTo>
                    <a:pt x="2694146" y="186214"/>
                    <a:pt x="2693194" y="181451"/>
                    <a:pt x="2693194" y="181451"/>
                  </a:cubicBezTo>
                  <a:cubicBezTo>
                    <a:pt x="2693194" y="181451"/>
                    <a:pt x="2694146" y="187166"/>
                    <a:pt x="2697004" y="198596"/>
                  </a:cubicBezTo>
                  <a:lnTo>
                    <a:pt x="2697004" y="198596"/>
                  </a:lnTo>
                  <a:cubicBezTo>
                    <a:pt x="2696051" y="210979"/>
                    <a:pt x="2696051" y="224314"/>
                    <a:pt x="2696051" y="236696"/>
                  </a:cubicBezTo>
                  <a:cubicBezTo>
                    <a:pt x="2696051" y="245269"/>
                    <a:pt x="2696051" y="253841"/>
                    <a:pt x="2697004" y="262414"/>
                  </a:cubicBezTo>
                  <a:cubicBezTo>
                    <a:pt x="2697004" y="262414"/>
                    <a:pt x="2697004" y="263366"/>
                    <a:pt x="2697004" y="263366"/>
                  </a:cubicBezTo>
                  <a:cubicBezTo>
                    <a:pt x="2697004" y="264319"/>
                    <a:pt x="2696051" y="265271"/>
                    <a:pt x="2696051" y="265271"/>
                  </a:cubicBezTo>
                  <a:cubicBezTo>
                    <a:pt x="2695099" y="264319"/>
                    <a:pt x="2694146" y="262414"/>
                    <a:pt x="2694146" y="261461"/>
                  </a:cubicBezTo>
                  <a:cubicBezTo>
                    <a:pt x="2691289" y="255746"/>
                    <a:pt x="2688431" y="250984"/>
                    <a:pt x="2685574" y="246221"/>
                  </a:cubicBezTo>
                  <a:cubicBezTo>
                    <a:pt x="2682716" y="233839"/>
                    <a:pt x="2680811" y="221456"/>
                    <a:pt x="2677954" y="210979"/>
                  </a:cubicBezTo>
                  <a:cubicBezTo>
                    <a:pt x="2677001" y="207169"/>
                    <a:pt x="2677001" y="204311"/>
                    <a:pt x="2676049" y="200501"/>
                  </a:cubicBezTo>
                  <a:cubicBezTo>
                    <a:pt x="2677954" y="190976"/>
                    <a:pt x="2679859" y="182404"/>
                    <a:pt x="2681764" y="173831"/>
                  </a:cubicBezTo>
                  <a:cubicBezTo>
                    <a:pt x="2683669" y="162401"/>
                    <a:pt x="2685574" y="152876"/>
                    <a:pt x="2687479" y="144304"/>
                  </a:cubicBezTo>
                  <a:cubicBezTo>
                    <a:pt x="2690336" y="128111"/>
                    <a:pt x="2691289" y="118586"/>
                    <a:pt x="2691289" y="118586"/>
                  </a:cubicBezTo>
                  <a:cubicBezTo>
                    <a:pt x="2691289" y="118586"/>
                    <a:pt x="2688431" y="128111"/>
                    <a:pt x="2683669" y="143351"/>
                  </a:cubicBezTo>
                  <a:cubicBezTo>
                    <a:pt x="2681764" y="149066"/>
                    <a:pt x="2679859" y="155734"/>
                    <a:pt x="2677954" y="162401"/>
                  </a:cubicBezTo>
                  <a:cubicBezTo>
                    <a:pt x="2677001" y="166211"/>
                    <a:pt x="2675096" y="170974"/>
                    <a:pt x="2673191" y="176689"/>
                  </a:cubicBezTo>
                  <a:cubicBezTo>
                    <a:pt x="2673191" y="176689"/>
                    <a:pt x="2673191" y="177641"/>
                    <a:pt x="2673191" y="177641"/>
                  </a:cubicBezTo>
                  <a:cubicBezTo>
                    <a:pt x="2673191" y="176689"/>
                    <a:pt x="2672239" y="174784"/>
                    <a:pt x="2672239" y="173831"/>
                  </a:cubicBezTo>
                  <a:cubicBezTo>
                    <a:pt x="2670334" y="163354"/>
                    <a:pt x="2668429" y="153829"/>
                    <a:pt x="2666524" y="146209"/>
                  </a:cubicBezTo>
                  <a:cubicBezTo>
                    <a:pt x="2663666" y="130969"/>
                    <a:pt x="2661761" y="121444"/>
                    <a:pt x="2661761" y="121444"/>
                  </a:cubicBezTo>
                  <a:cubicBezTo>
                    <a:pt x="2661761" y="121444"/>
                    <a:pt x="2661761" y="130016"/>
                    <a:pt x="2662714" y="146209"/>
                  </a:cubicBezTo>
                  <a:cubicBezTo>
                    <a:pt x="2663666" y="158591"/>
                    <a:pt x="2664619" y="176689"/>
                    <a:pt x="2666524" y="196691"/>
                  </a:cubicBezTo>
                  <a:cubicBezTo>
                    <a:pt x="2666524" y="197644"/>
                    <a:pt x="2665571" y="199549"/>
                    <a:pt x="2665571" y="200501"/>
                  </a:cubicBezTo>
                  <a:cubicBezTo>
                    <a:pt x="2665571" y="201454"/>
                    <a:pt x="2664619" y="203359"/>
                    <a:pt x="2664619" y="204311"/>
                  </a:cubicBezTo>
                  <a:cubicBezTo>
                    <a:pt x="2658904" y="192881"/>
                    <a:pt x="2653189" y="183356"/>
                    <a:pt x="2649379" y="174784"/>
                  </a:cubicBezTo>
                  <a:cubicBezTo>
                    <a:pt x="2639854" y="152876"/>
                    <a:pt x="2634139" y="141446"/>
                    <a:pt x="2634139" y="141446"/>
                  </a:cubicBezTo>
                  <a:cubicBezTo>
                    <a:pt x="2634139" y="141446"/>
                    <a:pt x="2637949" y="153829"/>
                    <a:pt x="2646521" y="176689"/>
                  </a:cubicBezTo>
                  <a:cubicBezTo>
                    <a:pt x="2650331" y="187166"/>
                    <a:pt x="2656046" y="199549"/>
                    <a:pt x="2661761" y="214789"/>
                  </a:cubicBezTo>
                  <a:cubicBezTo>
                    <a:pt x="2661761" y="215741"/>
                    <a:pt x="2661761" y="215741"/>
                    <a:pt x="2660809" y="216694"/>
                  </a:cubicBezTo>
                  <a:cubicBezTo>
                    <a:pt x="2656999" y="210026"/>
                    <a:pt x="2655094" y="204311"/>
                    <a:pt x="2652236" y="201454"/>
                  </a:cubicBezTo>
                  <a:cubicBezTo>
                    <a:pt x="2649379" y="197644"/>
                    <a:pt x="2648426" y="196691"/>
                    <a:pt x="2648426" y="196691"/>
                  </a:cubicBezTo>
                  <a:cubicBezTo>
                    <a:pt x="2648426" y="196691"/>
                    <a:pt x="2649379" y="198596"/>
                    <a:pt x="2651284" y="202406"/>
                  </a:cubicBezTo>
                  <a:cubicBezTo>
                    <a:pt x="2654141" y="206216"/>
                    <a:pt x="2655094" y="211931"/>
                    <a:pt x="2657951" y="218599"/>
                  </a:cubicBezTo>
                  <a:cubicBezTo>
                    <a:pt x="2657951" y="220504"/>
                    <a:pt x="2658904" y="222409"/>
                    <a:pt x="2658904" y="223361"/>
                  </a:cubicBezTo>
                  <a:cubicBezTo>
                    <a:pt x="2658904" y="224314"/>
                    <a:pt x="2657951" y="225266"/>
                    <a:pt x="2657951" y="226219"/>
                  </a:cubicBezTo>
                  <a:cubicBezTo>
                    <a:pt x="2654141" y="214789"/>
                    <a:pt x="2650331" y="203359"/>
                    <a:pt x="2647474" y="193834"/>
                  </a:cubicBezTo>
                  <a:cubicBezTo>
                    <a:pt x="2644616" y="184309"/>
                    <a:pt x="2640806" y="175736"/>
                    <a:pt x="2638901" y="169069"/>
                  </a:cubicBezTo>
                  <a:cubicBezTo>
                    <a:pt x="2634139" y="154781"/>
                    <a:pt x="2631281" y="147161"/>
                    <a:pt x="2631281" y="147161"/>
                  </a:cubicBezTo>
                  <a:cubicBezTo>
                    <a:pt x="2631281" y="147161"/>
                    <a:pt x="2632234" y="155734"/>
                    <a:pt x="2635091" y="170021"/>
                  </a:cubicBezTo>
                  <a:cubicBezTo>
                    <a:pt x="2637949" y="184309"/>
                    <a:pt x="2641759" y="205264"/>
                    <a:pt x="2647474" y="230029"/>
                  </a:cubicBezTo>
                  <a:cubicBezTo>
                    <a:pt x="2648426" y="235744"/>
                    <a:pt x="2650331" y="241459"/>
                    <a:pt x="2651284" y="247174"/>
                  </a:cubicBezTo>
                  <a:cubicBezTo>
                    <a:pt x="2648426" y="255746"/>
                    <a:pt x="2645569" y="264319"/>
                    <a:pt x="2642711" y="273844"/>
                  </a:cubicBezTo>
                  <a:cubicBezTo>
                    <a:pt x="2641759" y="272891"/>
                    <a:pt x="2641759" y="271939"/>
                    <a:pt x="2640806" y="270034"/>
                  </a:cubicBezTo>
                  <a:cubicBezTo>
                    <a:pt x="2640806" y="269081"/>
                    <a:pt x="2639854" y="269081"/>
                    <a:pt x="2639854" y="268129"/>
                  </a:cubicBezTo>
                  <a:cubicBezTo>
                    <a:pt x="2642711" y="238601"/>
                    <a:pt x="2643664" y="220504"/>
                    <a:pt x="2643664" y="220504"/>
                  </a:cubicBezTo>
                  <a:cubicBezTo>
                    <a:pt x="2643664" y="220504"/>
                    <a:pt x="2640806" y="230029"/>
                    <a:pt x="2636996" y="247174"/>
                  </a:cubicBezTo>
                  <a:cubicBezTo>
                    <a:pt x="2636996" y="220504"/>
                    <a:pt x="2636044" y="204311"/>
                    <a:pt x="2636044" y="204311"/>
                  </a:cubicBezTo>
                  <a:cubicBezTo>
                    <a:pt x="2636044" y="204311"/>
                    <a:pt x="2633186" y="217646"/>
                    <a:pt x="2630329" y="240506"/>
                  </a:cubicBezTo>
                  <a:cubicBezTo>
                    <a:pt x="2628424" y="228124"/>
                    <a:pt x="2625566" y="216694"/>
                    <a:pt x="2623661" y="206216"/>
                  </a:cubicBezTo>
                  <a:cubicBezTo>
                    <a:pt x="2618899" y="182404"/>
                    <a:pt x="2614136" y="162401"/>
                    <a:pt x="2610326" y="147161"/>
                  </a:cubicBezTo>
                  <a:cubicBezTo>
                    <a:pt x="2613184" y="141446"/>
                    <a:pt x="2615089" y="137636"/>
                    <a:pt x="2615089" y="137636"/>
                  </a:cubicBezTo>
                  <a:cubicBezTo>
                    <a:pt x="2615089" y="137636"/>
                    <a:pt x="2613184" y="140494"/>
                    <a:pt x="2610326" y="145256"/>
                  </a:cubicBezTo>
                  <a:cubicBezTo>
                    <a:pt x="2610326" y="144304"/>
                    <a:pt x="2610326" y="144304"/>
                    <a:pt x="2609374" y="143351"/>
                  </a:cubicBezTo>
                  <a:cubicBezTo>
                    <a:pt x="2605564" y="128111"/>
                    <a:pt x="2603659" y="119539"/>
                    <a:pt x="2603659" y="119539"/>
                  </a:cubicBezTo>
                  <a:cubicBezTo>
                    <a:pt x="2603659" y="119539"/>
                    <a:pt x="2604611" y="128111"/>
                    <a:pt x="2605564" y="144304"/>
                  </a:cubicBezTo>
                  <a:cubicBezTo>
                    <a:pt x="2605564" y="146209"/>
                    <a:pt x="2605564" y="149066"/>
                    <a:pt x="2606516" y="150971"/>
                  </a:cubicBezTo>
                  <a:cubicBezTo>
                    <a:pt x="2604611" y="153829"/>
                    <a:pt x="2602706" y="155734"/>
                    <a:pt x="2600801" y="158591"/>
                  </a:cubicBezTo>
                  <a:cubicBezTo>
                    <a:pt x="2596991" y="163354"/>
                    <a:pt x="2594134" y="169069"/>
                    <a:pt x="2589371" y="175736"/>
                  </a:cubicBezTo>
                  <a:cubicBezTo>
                    <a:pt x="2589371" y="174784"/>
                    <a:pt x="2589371" y="172879"/>
                    <a:pt x="2588419" y="171926"/>
                  </a:cubicBezTo>
                  <a:cubicBezTo>
                    <a:pt x="2585561" y="155734"/>
                    <a:pt x="2583656" y="147161"/>
                    <a:pt x="2583656" y="147161"/>
                  </a:cubicBezTo>
                  <a:cubicBezTo>
                    <a:pt x="2583656" y="147161"/>
                    <a:pt x="2583656" y="156686"/>
                    <a:pt x="2584609" y="171926"/>
                  </a:cubicBezTo>
                  <a:cubicBezTo>
                    <a:pt x="2584609" y="174784"/>
                    <a:pt x="2584609" y="178594"/>
                    <a:pt x="2585561" y="182404"/>
                  </a:cubicBezTo>
                  <a:cubicBezTo>
                    <a:pt x="2585561" y="182404"/>
                    <a:pt x="2585561" y="182404"/>
                    <a:pt x="2585561" y="182404"/>
                  </a:cubicBezTo>
                  <a:cubicBezTo>
                    <a:pt x="2582704" y="187166"/>
                    <a:pt x="2579846" y="192881"/>
                    <a:pt x="2576036" y="198596"/>
                  </a:cubicBezTo>
                  <a:cubicBezTo>
                    <a:pt x="2575084" y="190976"/>
                    <a:pt x="2575084" y="183356"/>
                    <a:pt x="2574131" y="177641"/>
                  </a:cubicBezTo>
                  <a:cubicBezTo>
                    <a:pt x="2573179" y="165259"/>
                    <a:pt x="2573179" y="157639"/>
                    <a:pt x="2573179" y="157639"/>
                  </a:cubicBezTo>
                  <a:cubicBezTo>
                    <a:pt x="2573179" y="157639"/>
                    <a:pt x="2572226" y="162401"/>
                    <a:pt x="2571274" y="170974"/>
                  </a:cubicBezTo>
                  <a:cubicBezTo>
                    <a:pt x="2571274" y="170974"/>
                    <a:pt x="2571274" y="170021"/>
                    <a:pt x="2571274" y="170021"/>
                  </a:cubicBezTo>
                  <a:cubicBezTo>
                    <a:pt x="2570321" y="162401"/>
                    <a:pt x="2570321" y="155734"/>
                    <a:pt x="2569369" y="149066"/>
                  </a:cubicBezTo>
                  <a:cubicBezTo>
                    <a:pt x="2569369" y="142399"/>
                    <a:pt x="2568416" y="135731"/>
                    <a:pt x="2568416" y="130016"/>
                  </a:cubicBezTo>
                  <a:cubicBezTo>
                    <a:pt x="2567464" y="118586"/>
                    <a:pt x="2566511" y="108109"/>
                    <a:pt x="2567464" y="99536"/>
                  </a:cubicBezTo>
                  <a:cubicBezTo>
                    <a:pt x="2567464" y="82391"/>
                    <a:pt x="2566511" y="72866"/>
                    <a:pt x="2566511" y="72866"/>
                  </a:cubicBezTo>
                  <a:cubicBezTo>
                    <a:pt x="2566511" y="72866"/>
                    <a:pt x="2565559" y="82391"/>
                    <a:pt x="2562701" y="99536"/>
                  </a:cubicBezTo>
                  <a:cubicBezTo>
                    <a:pt x="2561749" y="108109"/>
                    <a:pt x="2560796" y="118586"/>
                    <a:pt x="2560796" y="130016"/>
                  </a:cubicBezTo>
                  <a:cubicBezTo>
                    <a:pt x="2560796" y="135731"/>
                    <a:pt x="2559844" y="142399"/>
                    <a:pt x="2559844" y="149066"/>
                  </a:cubicBezTo>
                  <a:cubicBezTo>
                    <a:pt x="2559844" y="155734"/>
                    <a:pt x="2559844" y="162401"/>
                    <a:pt x="2559844" y="170021"/>
                  </a:cubicBezTo>
                  <a:cubicBezTo>
                    <a:pt x="2559844" y="178594"/>
                    <a:pt x="2559844" y="187166"/>
                    <a:pt x="2560796" y="195739"/>
                  </a:cubicBezTo>
                  <a:cubicBezTo>
                    <a:pt x="2559844" y="192881"/>
                    <a:pt x="2558891" y="191929"/>
                    <a:pt x="2558891" y="191929"/>
                  </a:cubicBezTo>
                  <a:cubicBezTo>
                    <a:pt x="2558891" y="191929"/>
                    <a:pt x="2559844" y="194786"/>
                    <a:pt x="2561749" y="200501"/>
                  </a:cubicBezTo>
                  <a:cubicBezTo>
                    <a:pt x="2561749" y="206216"/>
                    <a:pt x="2562701" y="211931"/>
                    <a:pt x="2562701" y="217646"/>
                  </a:cubicBezTo>
                  <a:cubicBezTo>
                    <a:pt x="2562701" y="219551"/>
                    <a:pt x="2562701" y="221456"/>
                    <a:pt x="2562701" y="223361"/>
                  </a:cubicBezTo>
                  <a:cubicBezTo>
                    <a:pt x="2558891" y="230981"/>
                    <a:pt x="2555081" y="238601"/>
                    <a:pt x="2551271" y="247174"/>
                  </a:cubicBezTo>
                  <a:cubicBezTo>
                    <a:pt x="2550319" y="239554"/>
                    <a:pt x="2550319" y="233839"/>
                    <a:pt x="2549366" y="230029"/>
                  </a:cubicBezTo>
                  <a:cubicBezTo>
                    <a:pt x="2553176" y="219551"/>
                    <a:pt x="2555081" y="212884"/>
                    <a:pt x="2555081" y="212884"/>
                  </a:cubicBezTo>
                  <a:cubicBezTo>
                    <a:pt x="2555081" y="212884"/>
                    <a:pt x="2552224" y="218599"/>
                    <a:pt x="2546509" y="228124"/>
                  </a:cubicBezTo>
                  <a:cubicBezTo>
                    <a:pt x="2546509" y="226219"/>
                    <a:pt x="2547461" y="224314"/>
                    <a:pt x="2547461" y="222409"/>
                  </a:cubicBezTo>
                  <a:cubicBezTo>
                    <a:pt x="2551271" y="206216"/>
                    <a:pt x="2553176" y="196691"/>
                    <a:pt x="2553176" y="196691"/>
                  </a:cubicBezTo>
                  <a:cubicBezTo>
                    <a:pt x="2553176" y="196691"/>
                    <a:pt x="2549366" y="205264"/>
                    <a:pt x="2543651" y="221456"/>
                  </a:cubicBezTo>
                  <a:cubicBezTo>
                    <a:pt x="2541746" y="228124"/>
                    <a:pt x="2538889" y="236696"/>
                    <a:pt x="2536984" y="246221"/>
                  </a:cubicBezTo>
                  <a:cubicBezTo>
                    <a:pt x="2536984" y="245269"/>
                    <a:pt x="2536984" y="245269"/>
                    <a:pt x="2536984" y="244316"/>
                  </a:cubicBezTo>
                  <a:cubicBezTo>
                    <a:pt x="2535079" y="230029"/>
                    <a:pt x="2534126" y="221456"/>
                    <a:pt x="2534126" y="221456"/>
                  </a:cubicBezTo>
                  <a:cubicBezTo>
                    <a:pt x="2534126" y="221456"/>
                    <a:pt x="2534126" y="230029"/>
                    <a:pt x="2533174" y="244316"/>
                  </a:cubicBezTo>
                  <a:cubicBezTo>
                    <a:pt x="2533174" y="246221"/>
                    <a:pt x="2533174" y="249079"/>
                    <a:pt x="2533174" y="250984"/>
                  </a:cubicBezTo>
                  <a:cubicBezTo>
                    <a:pt x="2533174" y="249079"/>
                    <a:pt x="2532221" y="247174"/>
                    <a:pt x="2532221" y="245269"/>
                  </a:cubicBezTo>
                  <a:cubicBezTo>
                    <a:pt x="2529364" y="233839"/>
                    <a:pt x="2527459" y="223361"/>
                    <a:pt x="2524601" y="213836"/>
                  </a:cubicBezTo>
                  <a:cubicBezTo>
                    <a:pt x="2521744" y="204311"/>
                    <a:pt x="2519839" y="196691"/>
                    <a:pt x="2517934" y="190024"/>
                  </a:cubicBezTo>
                  <a:cubicBezTo>
                    <a:pt x="2513171" y="176689"/>
                    <a:pt x="2511266" y="169069"/>
                    <a:pt x="2511266" y="169069"/>
                  </a:cubicBezTo>
                  <a:cubicBezTo>
                    <a:pt x="2511266" y="169069"/>
                    <a:pt x="2512219" y="176689"/>
                    <a:pt x="2514124" y="190976"/>
                  </a:cubicBezTo>
                  <a:cubicBezTo>
                    <a:pt x="2515076" y="197644"/>
                    <a:pt x="2516029" y="206216"/>
                    <a:pt x="2516981" y="215741"/>
                  </a:cubicBezTo>
                  <a:cubicBezTo>
                    <a:pt x="2517934" y="225266"/>
                    <a:pt x="2518886" y="235744"/>
                    <a:pt x="2520791" y="248126"/>
                  </a:cubicBezTo>
                  <a:cubicBezTo>
                    <a:pt x="2521744" y="257651"/>
                    <a:pt x="2522696" y="267176"/>
                    <a:pt x="2523649" y="277654"/>
                  </a:cubicBezTo>
                  <a:cubicBezTo>
                    <a:pt x="2522696" y="279559"/>
                    <a:pt x="2521744" y="281464"/>
                    <a:pt x="2521744" y="282416"/>
                  </a:cubicBezTo>
                  <a:cubicBezTo>
                    <a:pt x="2519839" y="274796"/>
                    <a:pt x="2517934" y="269081"/>
                    <a:pt x="2516981" y="263366"/>
                  </a:cubicBezTo>
                  <a:cubicBezTo>
                    <a:pt x="2513171" y="250031"/>
                    <a:pt x="2511266" y="243364"/>
                    <a:pt x="2511266" y="243364"/>
                  </a:cubicBezTo>
                  <a:cubicBezTo>
                    <a:pt x="2511266" y="243364"/>
                    <a:pt x="2512219" y="250984"/>
                    <a:pt x="2513171" y="264319"/>
                  </a:cubicBezTo>
                  <a:cubicBezTo>
                    <a:pt x="2513171" y="268129"/>
                    <a:pt x="2514124" y="272891"/>
                    <a:pt x="2514124" y="277654"/>
                  </a:cubicBezTo>
                  <a:cubicBezTo>
                    <a:pt x="2510314" y="269081"/>
                    <a:pt x="2507456" y="262414"/>
                    <a:pt x="2504599" y="256699"/>
                  </a:cubicBezTo>
                  <a:cubicBezTo>
                    <a:pt x="2504599" y="254794"/>
                    <a:pt x="2504599" y="253841"/>
                    <a:pt x="2504599" y="253841"/>
                  </a:cubicBezTo>
                  <a:cubicBezTo>
                    <a:pt x="2504599" y="253841"/>
                    <a:pt x="2504599" y="254794"/>
                    <a:pt x="2503646" y="255746"/>
                  </a:cubicBezTo>
                  <a:cubicBezTo>
                    <a:pt x="2499836" y="248126"/>
                    <a:pt x="2497931" y="243364"/>
                    <a:pt x="2497931" y="243364"/>
                  </a:cubicBezTo>
                  <a:cubicBezTo>
                    <a:pt x="2497931" y="243364"/>
                    <a:pt x="2499836" y="249079"/>
                    <a:pt x="2502694" y="259556"/>
                  </a:cubicBezTo>
                  <a:cubicBezTo>
                    <a:pt x="2501741" y="261461"/>
                    <a:pt x="2500789" y="264319"/>
                    <a:pt x="2499836" y="267176"/>
                  </a:cubicBezTo>
                  <a:cubicBezTo>
                    <a:pt x="2499836" y="268129"/>
                    <a:pt x="2498884" y="269081"/>
                    <a:pt x="2498884" y="270034"/>
                  </a:cubicBezTo>
                  <a:cubicBezTo>
                    <a:pt x="2496979" y="253841"/>
                    <a:pt x="2496026" y="237649"/>
                    <a:pt x="2494121" y="223361"/>
                  </a:cubicBezTo>
                  <a:cubicBezTo>
                    <a:pt x="2495074" y="222409"/>
                    <a:pt x="2495074" y="221456"/>
                    <a:pt x="2496026" y="220504"/>
                  </a:cubicBezTo>
                  <a:cubicBezTo>
                    <a:pt x="2500789" y="212884"/>
                    <a:pt x="2504599" y="207169"/>
                    <a:pt x="2506504" y="203359"/>
                  </a:cubicBezTo>
                  <a:cubicBezTo>
                    <a:pt x="2509361" y="199549"/>
                    <a:pt x="2510314" y="197644"/>
                    <a:pt x="2510314" y="197644"/>
                  </a:cubicBezTo>
                  <a:cubicBezTo>
                    <a:pt x="2510314" y="197644"/>
                    <a:pt x="2508409" y="199549"/>
                    <a:pt x="2505551" y="203359"/>
                  </a:cubicBezTo>
                  <a:cubicBezTo>
                    <a:pt x="2502694" y="206216"/>
                    <a:pt x="2497931" y="210979"/>
                    <a:pt x="2493169" y="217646"/>
                  </a:cubicBezTo>
                  <a:cubicBezTo>
                    <a:pt x="2493169" y="217646"/>
                    <a:pt x="2493169" y="216694"/>
                    <a:pt x="2493169" y="216694"/>
                  </a:cubicBezTo>
                  <a:cubicBezTo>
                    <a:pt x="2492216" y="210026"/>
                    <a:pt x="2492216" y="203359"/>
                    <a:pt x="2491264" y="196691"/>
                  </a:cubicBezTo>
                  <a:cubicBezTo>
                    <a:pt x="2497931" y="188119"/>
                    <a:pt x="2501741" y="183356"/>
                    <a:pt x="2501741" y="183356"/>
                  </a:cubicBezTo>
                  <a:cubicBezTo>
                    <a:pt x="2501741" y="183356"/>
                    <a:pt x="2497931" y="187166"/>
                    <a:pt x="2490311" y="192881"/>
                  </a:cubicBezTo>
                  <a:cubicBezTo>
                    <a:pt x="2489359" y="187166"/>
                    <a:pt x="2489359" y="181451"/>
                    <a:pt x="2489359" y="176689"/>
                  </a:cubicBezTo>
                  <a:cubicBezTo>
                    <a:pt x="2492216" y="171926"/>
                    <a:pt x="2495074" y="168116"/>
                    <a:pt x="2497931" y="165259"/>
                  </a:cubicBezTo>
                  <a:cubicBezTo>
                    <a:pt x="2500789" y="161449"/>
                    <a:pt x="2502694" y="159544"/>
                    <a:pt x="2502694" y="159544"/>
                  </a:cubicBezTo>
                  <a:cubicBezTo>
                    <a:pt x="2502694" y="159544"/>
                    <a:pt x="2500789" y="161449"/>
                    <a:pt x="2496979" y="164306"/>
                  </a:cubicBezTo>
                  <a:cubicBezTo>
                    <a:pt x="2495074" y="166211"/>
                    <a:pt x="2492216" y="169069"/>
                    <a:pt x="2489359" y="171926"/>
                  </a:cubicBezTo>
                  <a:cubicBezTo>
                    <a:pt x="2489359" y="165259"/>
                    <a:pt x="2488406" y="158591"/>
                    <a:pt x="2488406" y="153829"/>
                  </a:cubicBezTo>
                  <a:cubicBezTo>
                    <a:pt x="2488406" y="146209"/>
                    <a:pt x="2487454" y="139541"/>
                    <a:pt x="2487454" y="135731"/>
                  </a:cubicBezTo>
                  <a:cubicBezTo>
                    <a:pt x="2491264" y="129064"/>
                    <a:pt x="2494121" y="125254"/>
                    <a:pt x="2494121" y="125254"/>
                  </a:cubicBezTo>
                  <a:cubicBezTo>
                    <a:pt x="2494121" y="125254"/>
                    <a:pt x="2492216" y="128111"/>
                    <a:pt x="2487454" y="132874"/>
                  </a:cubicBezTo>
                  <a:cubicBezTo>
                    <a:pt x="2487454" y="130969"/>
                    <a:pt x="2487454" y="129064"/>
                    <a:pt x="2487454" y="129064"/>
                  </a:cubicBezTo>
                  <a:cubicBezTo>
                    <a:pt x="2487454" y="129064"/>
                    <a:pt x="2487454" y="130969"/>
                    <a:pt x="2486501" y="132874"/>
                  </a:cubicBezTo>
                  <a:cubicBezTo>
                    <a:pt x="2483644" y="136684"/>
                    <a:pt x="2479834" y="140494"/>
                    <a:pt x="2475071" y="146209"/>
                  </a:cubicBezTo>
                  <a:cubicBezTo>
                    <a:pt x="2469356" y="152876"/>
                    <a:pt x="2462689" y="161449"/>
                    <a:pt x="2455069" y="171926"/>
                  </a:cubicBezTo>
                  <a:cubicBezTo>
                    <a:pt x="2451259" y="176689"/>
                    <a:pt x="2447449" y="182404"/>
                    <a:pt x="2442686" y="188119"/>
                  </a:cubicBezTo>
                  <a:cubicBezTo>
                    <a:pt x="2439829" y="192881"/>
                    <a:pt x="2436019" y="197644"/>
                    <a:pt x="2433161" y="203359"/>
                  </a:cubicBezTo>
                  <a:cubicBezTo>
                    <a:pt x="2433161" y="199549"/>
                    <a:pt x="2432209" y="195739"/>
                    <a:pt x="2432209" y="191929"/>
                  </a:cubicBezTo>
                  <a:cubicBezTo>
                    <a:pt x="2428399" y="158591"/>
                    <a:pt x="2426494" y="130969"/>
                    <a:pt x="2425541" y="110966"/>
                  </a:cubicBezTo>
                  <a:cubicBezTo>
                    <a:pt x="2425541" y="101441"/>
                    <a:pt x="2424589" y="93821"/>
                    <a:pt x="2424589" y="88106"/>
                  </a:cubicBezTo>
                  <a:cubicBezTo>
                    <a:pt x="2424589" y="82391"/>
                    <a:pt x="2424589" y="80486"/>
                    <a:pt x="2424589" y="80486"/>
                  </a:cubicBezTo>
                  <a:cubicBezTo>
                    <a:pt x="2424589" y="80486"/>
                    <a:pt x="2424589" y="83344"/>
                    <a:pt x="2423636" y="88106"/>
                  </a:cubicBezTo>
                  <a:cubicBezTo>
                    <a:pt x="2422684" y="92869"/>
                    <a:pt x="2422684" y="101441"/>
                    <a:pt x="2421731" y="110966"/>
                  </a:cubicBezTo>
                  <a:cubicBezTo>
                    <a:pt x="2420779" y="120491"/>
                    <a:pt x="2420779" y="132874"/>
                    <a:pt x="2420779" y="146209"/>
                  </a:cubicBezTo>
                  <a:cubicBezTo>
                    <a:pt x="2420779" y="159544"/>
                    <a:pt x="2420779" y="175736"/>
                    <a:pt x="2421731" y="191929"/>
                  </a:cubicBezTo>
                  <a:cubicBezTo>
                    <a:pt x="2421731" y="200501"/>
                    <a:pt x="2422684" y="210026"/>
                    <a:pt x="2422684" y="220504"/>
                  </a:cubicBezTo>
                  <a:cubicBezTo>
                    <a:pt x="2416969" y="230029"/>
                    <a:pt x="2411254" y="239554"/>
                    <a:pt x="2405539" y="250031"/>
                  </a:cubicBezTo>
                  <a:cubicBezTo>
                    <a:pt x="2404586" y="251936"/>
                    <a:pt x="2403634" y="254794"/>
                    <a:pt x="2401729" y="256699"/>
                  </a:cubicBezTo>
                  <a:cubicBezTo>
                    <a:pt x="2401729" y="256699"/>
                    <a:pt x="2400776" y="255746"/>
                    <a:pt x="2400776" y="255746"/>
                  </a:cubicBezTo>
                  <a:cubicBezTo>
                    <a:pt x="2397919" y="247174"/>
                    <a:pt x="2395061" y="239554"/>
                    <a:pt x="2392204" y="233839"/>
                  </a:cubicBezTo>
                  <a:cubicBezTo>
                    <a:pt x="2389346" y="208121"/>
                    <a:pt x="2386489" y="186214"/>
                    <a:pt x="2385536" y="170974"/>
                  </a:cubicBezTo>
                  <a:cubicBezTo>
                    <a:pt x="2384584" y="162401"/>
                    <a:pt x="2383631" y="155734"/>
                    <a:pt x="2382679" y="150971"/>
                  </a:cubicBezTo>
                  <a:cubicBezTo>
                    <a:pt x="2383631" y="147161"/>
                    <a:pt x="2384584" y="144304"/>
                    <a:pt x="2384584" y="140494"/>
                  </a:cubicBezTo>
                  <a:cubicBezTo>
                    <a:pt x="2384584" y="138589"/>
                    <a:pt x="2383631" y="137636"/>
                    <a:pt x="2382679" y="135731"/>
                  </a:cubicBezTo>
                  <a:cubicBezTo>
                    <a:pt x="2385536" y="129064"/>
                    <a:pt x="2388394" y="121444"/>
                    <a:pt x="2390299" y="114776"/>
                  </a:cubicBezTo>
                  <a:cubicBezTo>
                    <a:pt x="2413159" y="53816"/>
                    <a:pt x="2427446" y="12859"/>
                    <a:pt x="2427446" y="12859"/>
                  </a:cubicBezTo>
                  <a:cubicBezTo>
                    <a:pt x="2427446" y="12859"/>
                    <a:pt x="2407444" y="50959"/>
                    <a:pt x="2380774" y="110014"/>
                  </a:cubicBezTo>
                  <a:cubicBezTo>
                    <a:pt x="2374106" y="124301"/>
                    <a:pt x="2366486" y="140494"/>
                    <a:pt x="2358866" y="157639"/>
                  </a:cubicBezTo>
                  <a:cubicBezTo>
                    <a:pt x="2357914" y="160496"/>
                    <a:pt x="2356009" y="163354"/>
                    <a:pt x="2355056" y="166211"/>
                  </a:cubicBezTo>
                  <a:cubicBezTo>
                    <a:pt x="2356009" y="162401"/>
                    <a:pt x="2356961" y="158591"/>
                    <a:pt x="2357914" y="155734"/>
                  </a:cubicBezTo>
                  <a:cubicBezTo>
                    <a:pt x="2360771" y="141446"/>
                    <a:pt x="2362676" y="132874"/>
                    <a:pt x="2362676" y="132874"/>
                  </a:cubicBezTo>
                  <a:cubicBezTo>
                    <a:pt x="2362676" y="132874"/>
                    <a:pt x="2359819" y="140494"/>
                    <a:pt x="2354104" y="154781"/>
                  </a:cubicBezTo>
                  <a:cubicBezTo>
                    <a:pt x="2351246" y="161449"/>
                    <a:pt x="2348389" y="170021"/>
                    <a:pt x="2344579" y="179546"/>
                  </a:cubicBezTo>
                  <a:cubicBezTo>
                    <a:pt x="2340769" y="189071"/>
                    <a:pt x="2336959" y="200501"/>
                    <a:pt x="2334101" y="211931"/>
                  </a:cubicBezTo>
                  <a:cubicBezTo>
                    <a:pt x="2334101" y="211931"/>
                    <a:pt x="2334101" y="211931"/>
                    <a:pt x="2334101" y="211931"/>
                  </a:cubicBezTo>
                  <a:cubicBezTo>
                    <a:pt x="2336006" y="197644"/>
                    <a:pt x="2338864" y="184309"/>
                    <a:pt x="2340769" y="171926"/>
                  </a:cubicBezTo>
                  <a:cubicBezTo>
                    <a:pt x="2343626" y="156686"/>
                    <a:pt x="2344579" y="143351"/>
                    <a:pt x="2347436" y="130969"/>
                  </a:cubicBezTo>
                  <a:cubicBezTo>
                    <a:pt x="2350294" y="118586"/>
                    <a:pt x="2352199" y="108109"/>
                    <a:pt x="2354104" y="99536"/>
                  </a:cubicBezTo>
                  <a:cubicBezTo>
                    <a:pt x="2357914" y="82391"/>
                    <a:pt x="2358866" y="71914"/>
                    <a:pt x="2358866" y="71914"/>
                  </a:cubicBezTo>
                  <a:cubicBezTo>
                    <a:pt x="2358866" y="71914"/>
                    <a:pt x="2355056" y="81439"/>
                    <a:pt x="2350294" y="98584"/>
                  </a:cubicBezTo>
                  <a:cubicBezTo>
                    <a:pt x="2347436" y="107156"/>
                    <a:pt x="2344579" y="117634"/>
                    <a:pt x="2340769" y="129064"/>
                  </a:cubicBezTo>
                  <a:cubicBezTo>
                    <a:pt x="2336959" y="140494"/>
                    <a:pt x="2333149" y="154781"/>
                    <a:pt x="2330291" y="170021"/>
                  </a:cubicBezTo>
                  <a:cubicBezTo>
                    <a:pt x="2328386" y="177641"/>
                    <a:pt x="2326481" y="185261"/>
                    <a:pt x="2324576" y="193834"/>
                  </a:cubicBezTo>
                  <a:cubicBezTo>
                    <a:pt x="2323624" y="190976"/>
                    <a:pt x="2321719" y="188119"/>
                    <a:pt x="2320766" y="185261"/>
                  </a:cubicBezTo>
                  <a:cubicBezTo>
                    <a:pt x="2324576" y="168116"/>
                    <a:pt x="2326481" y="157639"/>
                    <a:pt x="2326481" y="157639"/>
                  </a:cubicBezTo>
                  <a:cubicBezTo>
                    <a:pt x="2326481" y="157639"/>
                    <a:pt x="2323624" y="165259"/>
                    <a:pt x="2318861" y="179546"/>
                  </a:cubicBezTo>
                  <a:cubicBezTo>
                    <a:pt x="2316004" y="173831"/>
                    <a:pt x="2315051" y="170974"/>
                    <a:pt x="2315051" y="170974"/>
                  </a:cubicBezTo>
                  <a:cubicBezTo>
                    <a:pt x="2315051" y="170974"/>
                    <a:pt x="2316004" y="174784"/>
                    <a:pt x="2317909" y="181451"/>
                  </a:cubicBezTo>
                  <a:cubicBezTo>
                    <a:pt x="2316956" y="185261"/>
                    <a:pt x="2315051" y="189071"/>
                    <a:pt x="2313146" y="193834"/>
                  </a:cubicBezTo>
                  <a:cubicBezTo>
                    <a:pt x="2312194" y="192881"/>
                    <a:pt x="2312194" y="191929"/>
                    <a:pt x="2311241" y="190976"/>
                  </a:cubicBezTo>
                  <a:cubicBezTo>
                    <a:pt x="2314099" y="161449"/>
                    <a:pt x="2314099" y="141446"/>
                    <a:pt x="2314099" y="141446"/>
                  </a:cubicBezTo>
                  <a:cubicBezTo>
                    <a:pt x="2314099" y="141446"/>
                    <a:pt x="2306479" y="165259"/>
                    <a:pt x="2298859" y="202406"/>
                  </a:cubicBezTo>
                  <a:cubicBezTo>
                    <a:pt x="2296954" y="211931"/>
                    <a:pt x="2294096" y="221456"/>
                    <a:pt x="2292191" y="231934"/>
                  </a:cubicBezTo>
                  <a:cubicBezTo>
                    <a:pt x="2291239" y="237649"/>
                    <a:pt x="2290286" y="244316"/>
                    <a:pt x="2289334" y="250031"/>
                  </a:cubicBezTo>
                  <a:cubicBezTo>
                    <a:pt x="2288381" y="252889"/>
                    <a:pt x="2287429" y="255746"/>
                    <a:pt x="2285524" y="259556"/>
                  </a:cubicBezTo>
                  <a:cubicBezTo>
                    <a:pt x="2282666" y="267176"/>
                    <a:pt x="2279809" y="276701"/>
                    <a:pt x="2275999" y="287179"/>
                  </a:cubicBezTo>
                  <a:cubicBezTo>
                    <a:pt x="2275999" y="287179"/>
                    <a:pt x="2275999" y="288131"/>
                    <a:pt x="2275999" y="288131"/>
                  </a:cubicBezTo>
                  <a:cubicBezTo>
                    <a:pt x="2275999" y="286226"/>
                    <a:pt x="2275999" y="284321"/>
                    <a:pt x="2275999" y="282416"/>
                  </a:cubicBezTo>
                  <a:cubicBezTo>
                    <a:pt x="2276951" y="271939"/>
                    <a:pt x="2276951" y="265271"/>
                    <a:pt x="2276951" y="265271"/>
                  </a:cubicBezTo>
                  <a:cubicBezTo>
                    <a:pt x="2276951" y="265271"/>
                    <a:pt x="2275046" y="270986"/>
                    <a:pt x="2272189" y="281464"/>
                  </a:cubicBezTo>
                  <a:cubicBezTo>
                    <a:pt x="2271236" y="284321"/>
                    <a:pt x="2270284" y="287179"/>
                    <a:pt x="2269331" y="290989"/>
                  </a:cubicBezTo>
                  <a:cubicBezTo>
                    <a:pt x="2269331" y="290989"/>
                    <a:pt x="2269331" y="290989"/>
                    <a:pt x="2269331" y="290989"/>
                  </a:cubicBezTo>
                  <a:cubicBezTo>
                    <a:pt x="2269331" y="280511"/>
                    <a:pt x="2268379" y="270034"/>
                    <a:pt x="2269331" y="261461"/>
                  </a:cubicBezTo>
                  <a:cubicBezTo>
                    <a:pt x="2270284" y="252889"/>
                    <a:pt x="2269331" y="245269"/>
                    <a:pt x="2270284" y="238601"/>
                  </a:cubicBezTo>
                  <a:cubicBezTo>
                    <a:pt x="2271236" y="232886"/>
                    <a:pt x="2271236" y="228124"/>
                    <a:pt x="2272189" y="225266"/>
                  </a:cubicBezTo>
                  <a:cubicBezTo>
                    <a:pt x="2275046" y="215741"/>
                    <a:pt x="2275999" y="210979"/>
                    <a:pt x="2275999" y="210979"/>
                  </a:cubicBezTo>
                  <a:cubicBezTo>
                    <a:pt x="2275999" y="210979"/>
                    <a:pt x="2272189" y="218599"/>
                    <a:pt x="2266474" y="232886"/>
                  </a:cubicBezTo>
                  <a:cubicBezTo>
                    <a:pt x="2267426" y="230029"/>
                    <a:pt x="2267426" y="228124"/>
                    <a:pt x="2267426" y="228124"/>
                  </a:cubicBezTo>
                  <a:cubicBezTo>
                    <a:pt x="2267426" y="228124"/>
                    <a:pt x="2265521" y="230981"/>
                    <a:pt x="2263616" y="235744"/>
                  </a:cubicBezTo>
                  <a:cubicBezTo>
                    <a:pt x="2264569" y="226219"/>
                    <a:pt x="2265521" y="220504"/>
                    <a:pt x="2265521" y="220504"/>
                  </a:cubicBezTo>
                  <a:cubicBezTo>
                    <a:pt x="2265521" y="220504"/>
                    <a:pt x="2262664" y="230029"/>
                    <a:pt x="2256949" y="247174"/>
                  </a:cubicBezTo>
                  <a:cubicBezTo>
                    <a:pt x="2255044" y="250984"/>
                    <a:pt x="2253139" y="253841"/>
                    <a:pt x="2252186" y="258604"/>
                  </a:cubicBezTo>
                  <a:cubicBezTo>
                    <a:pt x="2251234" y="259556"/>
                    <a:pt x="2251234" y="260509"/>
                    <a:pt x="2250281" y="262414"/>
                  </a:cubicBezTo>
                  <a:cubicBezTo>
                    <a:pt x="2252186" y="255746"/>
                    <a:pt x="2253139" y="249079"/>
                    <a:pt x="2255044" y="243364"/>
                  </a:cubicBezTo>
                  <a:cubicBezTo>
                    <a:pt x="2260759" y="216694"/>
                    <a:pt x="2264569" y="194786"/>
                    <a:pt x="2267426" y="178594"/>
                  </a:cubicBezTo>
                  <a:cubicBezTo>
                    <a:pt x="2269331" y="163354"/>
                    <a:pt x="2270284" y="153829"/>
                    <a:pt x="2270284" y="153829"/>
                  </a:cubicBezTo>
                  <a:cubicBezTo>
                    <a:pt x="2270284" y="153829"/>
                    <a:pt x="2267426" y="162401"/>
                    <a:pt x="2262664" y="177641"/>
                  </a:cubicBezTo>
                  <a:cubicBezTo>
                    <a:pt x="2260759" y="185261"/>
                    <a:pt x="2257901" y="194786"/>
                    <a:pt x="2254091" y="205264"/>
                  </a:cubicBezTo>
                  <a:cubicBezTo>
                    <a:pt x="2251234" y="212884"/>
                    <a:pt x="2249329" y="221456"/>
                    <a:pt x="2246471" y="230981"/>
                  </a:cubicBezTo>
                  <a:cubicBezTo>
                    <a:pt x="2244566" y="234791"/>
                    <a:pt x="2243614" y="239554"/>
                    <a:pt x="2241709" y="244316"/>
                  </a:cubicBezTo>
                  <a:cubicBezTo>
                    <a:pt x="2240756" y="240506"/>
                    <a:pt x="2239804" y="236696"/>
                    <a:pt x="2239804" y="233839"/>
                  </a:cubicBezTo>
                  <a:cubicBezTo>
                    <a:pt x="2235994" y="215741"/>
                    <a:pt x="2233136" y="205264"/>
                    <a:pt x="2233136" y="205264"/>
                  </a:cubicBezTo>
                  <a:cubicBezTo>
                    <a:pt x="2233136" y="205264"/>
                    <a:pt x="2235041" y="224314"/>
                    <a:pt x="2237899" y="255746"/>
                  </a:cubicBezTo>
                  <a:cubicBezTo>
                    <a:pt x="2236946" y="259556"/>
                    <a:pt x="2235041" y="264319"/>
                    <a:pt x="2234089" y="269081"/>
                  </a:cubicBezTo>
                  <a:cubicBezTo>
                    <a:pt x="2234089" y="269081"/>
                    <a:pt x="2233136" y="270034"/>
                    <a:pt x="2233136" y="270034"/>
                  </a:cubicBezTo>
                  <a:cubicBezTo>
                    <a:pt x="2233136" y="268129"/>
                    <a:pt x="2233136" y="265271"/>
                    <a:pt x="2233136" y="263366"/>
                  </a:cubicBezTo>
                  <a:cubicBezTo>
                    <a:pt x="2233136" y="253841"/>
                    <a:pt x="2232184" y="244316"/>
                    <a:pt x="2231231" y="234791"/>
                  </a:cubicBezTo>
                  <a:cubicBezTo>
                    <a:pt x="2230279" y="225266"/>
                    <a:pt x="2229326" y="216694"/>
                    <a:pt x="2228374" y="207169"/>
                  </a:cubicBezTo>
                  <a:cubicBezTo>
                    <a:pt x="2229326" y="198596"/>
                    <a:pt x="2230279" y="193834"/>
                    <a:pt x="2230279" y="193834"/>
                  </a:cubicBezTo>
                  <a:cubicBezTo>
                    <a:pt x="2230279" y="193834"/>
                    <a:pt x="2229326" y="197644"/>
                    <a:pt x="2226469" y="204311"/>
                  </a:cubicBezTo>
                  <a:cubicBezTo>
                    <a:pt x="2225516" y="202406"/>
                    <a:pt x="2224564" y="201454"/>
                    <a:pt x="2222659" y="200501"/>
                  </a:cubicBezTo>
                  <a:cubicBezTo>
                    <a:pt x="2221706" y="200501"/>
                    <a:pt x="2221706" y="199549"/>
                    <a:pt x="2220754" y="199549"/>
                  </a:cubicBezTo>
                  <a:cubicBezTo>
                    <a:pt x="2219801" y="199549"/>
                    <a:pt x="2218849" y="199549"/>
                    <a:pt x="2217896" y="199549"/>
                  </a:cubicBezTo>
                  <a:cubicBezTo>
                    <a:pt x="2215991" y="200501"/>
                    <a:pt x="2215991" y="201454"/>
                    <a:pt x="2215039" y="202406"/>
                  </a:cubicBezTo>
                  <a:cubicBezTo>
                    <a:pt x="2213134" y="206216"/>
                    <a:pt x="2213134" y="210979"/>
                    <a:pt x="2213134" y="214789"/>
                  </a:cubicBezTo>
                  <a:cubicBezTo>
                    <a:pt x="2214086" y="210979"/>
                    <a:pt x="2215039" y="206216"/>
                    <a:pt x="2217896" y="203359"/>
                  </a:cubicBezTo>
                  <a:cubicBezTo>
                    <a:pt x="2218849" y="202406"/>
                    <a:pt x="2218849" y="201454"/>
                    <a:pt x="2219801" y="201454"/>
                  </a:cubicBezTo>
                  <a:cubicBezTo>
                    <a:pt x="2219801" y="201454"/>
                    <a:pt x="2220754" y="201454"/>
                    <a:pt x="2220754" y="202406"/>
                  </a:cubicBezTo>
                  <a:cubicBezTo>
                    <a:pt x="2221706" y="203359"/>
                    <a:pt x="2222659" y="205264"/>
                    <a:pt x="2223611" y="207169"/>
                  </a:cubicBezTo>
                  <a:lnTo>
                    <a:pt x="2223611" y="215741"/>
                  </a:lnTo>
                  <a:cubicBezTo>
                    <a:pt x="2223611" y="215741"/>
                    <a:pt x="2223611" y="215741"/>
                    <a:pt x="2223611" y="215741"/>
                  </a:cubicBezTo>
                  <a:cubicBezTo>
                    <a:pt x="2221706" y="222409"/>
                    <a:pt x="2218849" y="230981"/>
                    <a:pt x="2215991" y="241459"/>
                  </a:cubicBezTo>
                  <a:cubicBezTo>
                    <a:pt x="2213134" y="250984"/>
                    <a:pt x="2209324" y="262414"/>
                    <a:pt x="2206466" y="274796"/>
                  </a:cubicBezTo>
                  <a:cubicBezTo>
                    <a:pt x="2203609" y="287179"/>
                    <a:pt x="2199799" y="299561"/>
                    <a:pt x="2196941" y="313849"/>
                  </a:cubicBezTo>
                  <a:cubicBezTo>
                    <a:pt x="2195989" y="308134"/>
                    <a:pt x="2195989" y="305276"/>
                    <a:pt x="2195989" y="305276"/>
                  </a:cubicBezTo>
                  <a:cubicBezTo>
                    <a:pt x="2195989" y="305276"/>
                    <a:pt x="2195989" y="310039"/>
                    <a:pt x="2195036" y="317659"/>
                  </a:cubicBezTo>
                  <a:cubicBezTo>
                    <a:pt x="2194084" y="315754"/>
                    <a:pt x="2193131" y="314801"/>
                    <a:pt x="2193131" y="314801"/>
                  </a:cubicBezTo>
                  <a:cubicBezTo>
                    <a:pt x="2193131" y="314801"/>
                    <a:pt x="2194084" y="315754"/>
                    <a:pt x="2195036" y="318611"/>
                  </a:cubicBezTo>
                  <a:cubicBezTo>
                    <a:pt x="2195036" y="320516"/>
                    <a:pt x="2195036" y="321469"/>
                    <a:pt x="2195036" y="323374"/>
                  </a:cubicBezTo>
                  <a:cubicBezTo>
                    <a:pt x="2194084" y="327184"/>
                    <a:pt x="2193131" y="330994"/>
                    <a:pt x="2192179" y="334804"/>
                  </a:cubicBezTo>
                  <a:cubicBezTo>
                    <a:pt x="2191226" y="332899"/>
                    <a:pt x="2191226" y="331946"/>
                    <a:pt x="2190274" y="330994"/>
                  </a:cubicBezTo>
                  <a:cubicBezTo>
                    <a:pt x="2190274" y="330041"/>
                    <a:pt x="2191226" y="330041"/>
                    <a:pt x="2191226" y="330041"/>
                  </a:cubicBezTo>
                  <a:cubicBezTo>
                    <a:pt x="2191226" y="330041"/>
                    <a:pt x="2191226" y="330041"/>
                    <a:pt x="2190274" y="330994"/>
                  </a:cubicBezTo>
                  <a:cubicBezTo>
                    <a:pt x="2189321" y="328136"/>
                    <a:pt x="2188369" y="326231"/>
                    <a:pt x="2188369" y="326231"/>
                  </a:cubicBezTo>
                  <a:cubicBezTo>
                    <a:pt x="2188369" y="326231"/>
                    <a:pt x="2188369" y="328136"/>
                    <a:pt x="2189321" y="331946"/>
                  </a:cubicBezTo>
                  <a:cubicBezTo>
                    <a:pt x="2189321" y="331946"/>
                    <a:pt x="2188369" y="332899"/>
                    <a:pt x="2188369" y="332899"/>
                  </a:cubicBezTo>
                  <a:cubicBezTo>
                    <a:pt x="2186464" y="321469"/>
                    <a:pt x="2185511" y="315754"/>
                    <a:pt x="2185511" y="315754"/>
                  </a:cubicBezTo>
                  <a:cubicBezTo>
                    <a:pt x="2185511" y="315754"/>
                    <a:pt x="2185511" y="323374"/>
                    <a:pt x="2184559" y="336709"/>
                  </a:cubicBezTo>
                  <a:cubicBezTo>
                    <a:pt x="2184559" y="336709"/>
                    <a:pt x="2184559" y="336709"/>
                    <a:pt x="2184559" y="337661"/>
                  </a:cubicBezTo>
                  <a:cubicBezTo>
                    <a:pt x="2183606" y="339566"/>
                    <a:pt x="2181701" y="341471"/>
                    <a:pt x="2179796" y="343376"/>
                  </a:cubicBezTo>
                  <a:cubicBezTo>
                    <a:pt x="2179796" y="342424"/>
                    <a:pt x="2178844" y="341471"/>
                    <a:pt x="2178844" y="340519"/>
                  </a:cubicBezTo>
                  <a:cubicBezTo>
                    <a:pt x="2183606" y="320516"/>
                    <a:pt x="2188369" y="301466"/>
                    <a:pt x="2192179" y="283369"/>
                  </a:cubicBezTo>
                  <a:cubicBezTo>
                    <a:pt x="2205514" y="228124"/>
                    <a:pt x="2212181" y="190024"/>
                    <a:pt x="2212181" y="190024"/>
                  </a:cubicBezTo>
                  <a:cubicBezTo>
                    <a:pt x="2212181" y="190024"/>
                    <a:pt x="2199799" y="222409"/>
                    <a:pt x="2183606" y="272891"/>
                  </a:cubicBezTo>
                  <a:cubicBezTo>
                    <a:pt x="2184559" y="266224"/>
                    <a:pt x="2186464" y="259556"/>
                    <a:pt x="2187416" y="253841"/>
                  </a:cubicBezTo>
                  <a:cubicBezTo>
                    <a:pt x="2189321" y="246221"/>
                    <a:pt x="2190274" y="239554"/>
                    <a:pt x="2192179" y="231934"/>
                  </a:cubicBezTo>
                  <a:cubicBezTo>
                    <a:pt x="2194084" y="224314"/>
                    <a:pt x="2195989" y="216694"/>
                    <a:pt x="2196941" y="210026"/>
                  </a:cubicBezTo>
                  <a:cubicBezTo>
                    <a:pt x="2197894" y="204311"/>
                    <a:pt x="2199799" y="198596"/>
                    <a:pt x="2200751" y="193834"/>
                  </a:cubicBezTo>
                  <a:cubicBezTo>
                    <a:pt x="2201704" y="189071"/>
                    <a:pt x="2203609" y="184309"/>
                    <a:pt x="2204561" y="179546"/>
                  </a:cubicBezTo>
                  <a:cubicBezTo>
                    <a:pt x="2207419" y="170021"/>
                    <a:pt x="2209324" y="162401"/>
                    <a:pt x="2211229" y="155734"/>
                  </a:cubicBezTo>
                  <a:cubicBezTo>
                    <a:pt x="2215039" y="142399"/>
                    <a:pt x="2217896" y="134779"/>
                    <a:pt x="2217896" y="134779"/>
                  </a:cubicBezTo>
                  <a:cubicBezTo>
                    <a:pt x="2217896" y="134779"/>
                    <a:pt x="2215039" y="139541"/>
                    <a:pt x="2211229" y="148114"/>
                  </a:cubicBezTo>
                  <a:cubicBezTo>
                    <a:pt x="2211229" y="148114"/>
                    <a:pt x="2211229" y="147161"/>
                    <a:pt x="2211229" y="147161"/>
                  </a:cubicBezTo>
                  <a:cubicBezTo>
                    <a:pt x="2213134" y="139541"/>
                    <a:pt x="2215039" y="131921"/>
                    <a:pt x="2216944" y="125254"/>
                  </a:cubicBezTo>
                  <a:cubicBezTo>
                    <a:pt x="2218849" y="118586"/>
                    <a:pt x="2220754" y="111919"/>
                    <a:pt x="2222659" y="105251"/>
                  </a:cubicBezTo>
                  <a:cubicBezTo>
                    <a:pt x="2226469" y="92869"/>
                    <a:pt x="2229326" y="81439"/>
                    <a:pt x="2233136" y="72866"/>
                  </a:cubicBezTo>
                  <a:cubicBezTo>
                    <a:pt x="2238851" y="54769"/>
                    <a:pt x="2242661" y="45244"/>
                    <a:pt x="2242661" y="45244"/>
                  </a:cubicBezTo>
                  <a:cubicBezTo>
                    <a:pt x="2242661" y="45244"/>
                    <a:pt x="2237899" y="54769"/>
                    <a:pt x="2229326" y="71914"/>
                  </a:cubicBezTo>
                  <a:cubicBezTo>
                    <a:pt x="2224564" y="80486"/>
                    <a:pt x="2220754" y="90964"/>
                    <a:pt x="2215991" y="103346"/>
                  </a:cubicBezTo>
                  <a:cubicBezTo>
                    <a:pt x="2213134" y="109061"/>
                    <a:pt x="2211229" y="115729"/>
                    <a:pt x="2208371" y="122396"/>
                  </a:cubicBezTo>
                  <a:cubicBezTo>
                    <a:pt x="2205514" y="129064"/>
                    <a:pt x="2203609" y="136684"/>
                    <a:pt x="2200751" y="144304"/>
                  </a:cubicBezTo>
                  <a:cubicBezTo>
                    <a:pt x="2195036" y="159544"/>
                    <a:pt x="2190274" y="176689"/>
                    <a:pt x="2184559" y="193834"/>
                  </a:cubicBezTo>
                  <a:cubicBezTo>
                    <a:pt x="2181701" y="204311"/>
                    <a:pt x="2177891" y="215741"/>
                    <a:pt x="2175034" y="228124"/>
                  </a:cubicBezTo>
                  <a:cubicBezTo>
                    <a:pt x="2175986" y="218599"/>
                    <a:pt x="2176939" y="210026"/>
                    <a:pt x="2177891" y="203359"/>
                  </a:cubicBezTo>
                  <a:cubicBezTo>
                    <a:pt x="2178844" y="198596"/>
                    <a:pt x="2178844" y="193834"/>
                    <a:pt x="2178844" y="190024"/>
                  </a:cubicBezTo>
                  <a:cubicBezTo>
                    <a:pt x="2179796" y="186214"/>
                    <a:pt x="2180749" y="184309"/>
                    <a:pt x="2180749" y="184309"/>
                  </a:cubicBezTo>
                  <a:cubicBezTo>
                    <a:pt x="2180749" y="184309"/>
                    <a:pt x="2179796" y="185261"/>
                    <a:pt x="2179796" y="187166"/>
                  </a:cubicBezTo>
                  <a:cubicBezTo>
                    <a:pt x="2180749" y="180499"/>
                    <a:pt x="2180749" y="176689"/>
                    <a:pt x="2180749" y="176689"/>
                  </a:cubicBezTo>
                  <a:cubicBezTo>
                    <a:pt x="2180749" y="176689"/>
                    <a:pt x="2178844" y="183356"/>
                    <a:pt x="2175986" y="194786"/>
                  </a:cubicBezTo>
                  <a:cubicBezTo>
                    <a:pt x="2174081" y="198596"/>
                    <a:pt x="2172176" y="202406"/>
                    <a:pt x="2170271" y="208121"/>
                  </a:cubicBezTo>
                  <a:cubicBezTo>
                    <a:pt x="2163604" y="223361"/>
                    <a:pt x="2155031" y="245269"/>
                    <a:pt x="2144554" y="271939"/>
                  </a:cubicBezTo>
                  <a:cubicBezTo>
                    <a:pt x="2141696" y="279559"/>
                    <a:pt x="2137886" y="288131"/>
                    <a:pt x="2135029" y="296704"/>
                  </a:cubicBezTo>
                  <a:cubicBezTo>
                    <a:pt x="2135029" y="296704"/>
                    <a:pt x="2135029" y="296704"/>
                    <a:pt x="2135029" y="295751"/>
                  </a:cubicBezTo>
                  <a:cubicBezTo>
                    <a:pt x="2133124" y="290989"/>
                    <a:pt x="2131219" y="286226"/>
                    <a:pt x="2129314" y="282416"/>
                  </a:cubicBezTo>
                  <a:cubicBezTo>
                    <a:pt x="2133124" y="261461"/>
                    <a:pt x="2135981" y="244316"/>
                    <a:pt x="2137886" y="231934"/>
                  </a:cubicBezTo>
                  <a:cubicBezTo>
                    <a:pt x="2139791" y="217646"/>
                    <a:pt x="2141696" y="210026"/>
                    <a:pt x="2141696" y="210026"/>
                  </a:cubicBezTo>
                  <a:cubicBezTo>
                    <a:pt x="2141696" y="210026"/>
                    <a:pt x="2138839" y="217646"/>
                    <a:pt x="2134076" y="230981"/>
                  </a:cubicBezTo>
                  <a:cubicBezTo>
                    <a:pt x="2131219" y="239554"/>
                    <a:pt x="2127409" y="250984"/>
                    <a:pt x="2123599" y="263366"/>
                  </a:cubicBezTo>
                  <a:cubicBezTo>
                    <a:pt x="2123599" y="260509"/>
                    <a:pt x="2122646" y="257651"/>
                    <a:pt x="2122646" y="253841"/>
                  </a:cubicBezTo>
                  <a:cubicBezTo>
                    <a:pt x="2120741" y="238601"/>
                    <a:pt x="2118836" y="225266"/>
                    <a:pt x="2117884" y="211931"/>
                  </a:cubicBezTo>
                  <a:cubicBezTo>
                    <a:pt x="2115979" y="198596"/>
                    <a:pt x="2114074" y="187166"/>
                    <a:pt x="2112169" y="176689"/>
                  </a:cubicBezTo>
                  <a:cubicBezTo>
                    <a:pt x="2110264" y="166211"/>
                    <a:pt x="2108359" y="157639"/>
                    <a:pt x="2107406" y="150019"/>
                  </a:cubicBezTo>
                  <a:cubicBezTo>
                    <a:pt x="2104549" y="134779"/>
                    <a:pt x="2102644" y="127159"/>
                    <a:pt x="2102644" y="127159"/>
                  </a:cubicBezTo>
                  <a:cubicBezTo>
                    <a:pt x="2102644" y="127159"/>
                    <a:pt x="2102644" y="135731"/>
                    <a:pt x="2103596" y="150971"/>
                  </a:cubicBezTo>
                  <a:cubicBezTo>
                    <a:pt x="2103596" y="155734"/>
                    <a:pt x="2104549" y="161449"/>
                    <a:pt x="2104549" y="168116"/>
                  </a:cubicBezTo>
                  <a:cubicBezTo>
                    <a:pt x="2104549" y="171926"/>
                    <a:pt x="2104549" y="176689"/>
                    <a:pt x="2104549" y="183356"/>
                  </a:cubicBezTo>
                  <a:cubicBezTo>
                    <a:pt x="2104549" y="190024"/>
                    <a:pt x="2105501" y="197644"/>
                    <a:pt x="2105501" y="207169"/>
                  </a:cubicBezTo>
                  <a:cubicBezTo>
                    <a:pt x="2105501" y="212884"/>
                    <a:pt x="2106454" y="218599"/>
                    <a:pt x="2106454" y="225266"/>
                  </a:cubicBezTo>
                  <a:cubicBezTo>
                    <a:pt x="2105501" y="224314"/>
                    <a:pt x="2105501" y="222409"/>
                    <a:pt x="2104549" y="221456"/>
                  </a:cubicBezTo>
                  <a:cubicBezTo>
                    <a:pt x="2104549" y="221456"/>
                    <a:pt x="2104549" y="221456"/>
                    <a:pt x="2104549" y="221456"/>
                  </a:cubicBezTo>
                  <a:lnTo>
                    <a:pt x="2104549" y="221456"/>
                  </a:lnTo>
                  <a:cubicBezTo>
                    <a:pt x="2103596" y="219551"/>
                    <a:pt x="2102644" y="217646"/>
                    <a:pt x="2102644" y="215741"/>
                  </a:cubicBezTo>
                  <a:cubicBezTo>
                    <a:pt x="2102644" y="211931"/>
                    <a:pt x="2101691" y="208121"/>
                    <a:pt x="2101691" y="205264"/>
                  </a:cubicBezTo>
                  <a:cubicBezTo>
                    <a:pt x="2100739" y="193834"/>
                    <a:pt x="2099786" y="184309"/>
                    <a:pt x="2098834" y="176689"/>
                  </a:cubicBezTo>
                  <a:cubicBezTo>
                    <a:pt x="2098834" y="173831"/>
                    <a:pt x="2097881" y="170974"/>
                    <a:pt x="2097881" y="168116"/>
                  </a:cubicBezTo>
                  <a:cubicBezTo>
                    <a:pt x="2100739" y="155734"/>
                    <a:pt x="2102644" y="149066"/>
                    <a:pt x="2102644" y="149066"/>
                  </a:cubicBezTo>
                  <a:cubicBezTo>
                    <a:pt x="2102644" y="149066"/>
                    <a:pt x="2100739" y="153829"/>
                    <a:pt x="2096929" y="162401"/>
                  </a:cubicBezTo>
                  <a:cubicBezTo>
                    <a:pt x="2095976" y="155734"/>
                    <a:pt x="2095024" y="151924"/>
                    <a:pt x="2095024" y="151924"/>
                  </a:cubicBezTo>
                  <a:cubicBezTo>
                    <a:pt x="2095024" y="151924"/>
                    <a:pt x="2095024" y="157639"/>
                    <a:pt x="2095024" y="167164"/>
                  </a:cubicBezTo>
                  <a:cubicBezTo>
                    <a:pt x="2088356" y="182404"/>
                    <a:pt x="2078831" y="206216"/>
                    <a:pt x="2066449" y="235744"/>
                  </a:cubicBezTo>
                  <a:cubicBezTo>
                    <a:pt x="2063591" y="243364"/>
                    <a:pt x="2060734" y="250984"/>
                    <a:pt x="2056924" y="259556"/>
                  </a:cubicBezTo>
                  <a:cubicBezTo>
                    <a:pt x="2061686" y="234791"/>
                    <a:pt x="2063591" y="219551"/>
                    <a:pt x="2063591" y="219551"/>
                  </a:cubicBezTo>
                  <a:cubicBezTo>
                    <a:pt x="2063591" y="219551"/>
                    <a:pt x="2058829" y="231934"/>
                    <a:pt x="2052161" y="252889"/>
                  </a:cubicBezTo>
                  <a:cubicBezTo>
                    <a:pt x="2051209" y="250984"/>
                    <a:pt x="2050256" y="249079"/>
                    <a:pt x="2050256" y="248126"/>
                  </a:cubicBezTo>
                  <a:cubicBezTo>
                    <a:pt x="2050256" y="238601"/>
                    <a:pt x="2050256" y="233839"/>
                    <a:pt x="2050256" y="233839"/>
                  </a:cubicBezTo>
                  <a:cubicBezTo>
                    <a:pt x="2050256" y="233839"/>
                    <a:pt x="2049304" y="237649"/>
                    <a:pt x="2048351" y="244316"/>
                  </a:cubicBezTo>
                  <a:cubicBezTo>
                    <a:pt x="2047399" y="241459"/>
                    <a:pt x="2046446" y="240506"/>
                    <a:pt x="2046446" y="240506"/>
                  </a:cubicBezTo>
                  <a:cubicBezTo>
                    <a:pt x="2046446" y="240506"/>
                    <a:pt x="2047399" y="242411"/>
                    <a:pt x="2047399" y="247174"/>
                  </a:cubicBezTo>
                  <a:cubicBezTo>
                    <a:pt x="2046446" y="251936"/>
                    <a:pt x="2045494" y="258604"/>
                    <a:pt x="2044541" y="266224"/>
                  </a:cubicBezTo>
                  <a:cubicBezTo>
                    <a:pt x="2044541" y="264319"/>
                    <a:pt x="2043589" y="261461"/>
                    <a:pt x="2043589" y="259556"/>
                  </a:cubicBezTo>
                  <a:cubicBezTo>
                    <a:pt x="2042636" y="255746"/>
                    <a:pt x="2042636" y="252889"/>
                    <a:pt x="2041684" y="249079"/>
                  </a:cubicBezTo>
                  <a:cubicBezTo>
                    <a:pt x="2046446" y="210026"/>
                    <a:pt x="2048351" y="184309"/>
                    <a:pt x="2048351" y="184309"/>
                  </a:cubicBezTo>
                  <a:cubicBezTo>
                    <a:pt x="2048351" y="184309"/>
                    <a:pt x="2044541" y="196691"/>
                    <a:pt x="2039779" y="216694"/>
                  </a:cubicBezTo>
                  <a:cubicBezTo>
                    <a:pt x="2038826" y="218599"/>
                    <a:pt x="2037874" y="220504"/>
                    <a:pt x="2036921" y="223361"/>
                  </a:cubicBezTo>
                  <a:cubicBezTo>
                    <a:pt x="2036921" y="221456"/>
                    <a:pt x="2035969" y="220504"/>
                    <a:pt x="2035969" y="218599"/>
                  </a:cubicBezTo>
                  <a:cubicBezTo>
                    <a:pt x="2034064" y="206216"/>
                    <a:pt x="2032159" y="195739"/>
                    <a:pt x="2031206" y="187166"/>
                  </a:cubicBezTo>
                  <a:cubicBezTo>
                    <a:pt x="2030254" y="179546"/>
                    <a:pt x="2029301" y="173831"/>
                    <a:pt x="2028349" y="169069"/>
                  </a:cubicBezTo>
                  <a:cubicBezTo>
                    <a:pt x="2030254" y="154781"/>
                    <a:pt x="2031206" y="147161"/>
                    <a:pt x="2031206" y="147161"/>
                  </a:cubicBezTo>
                  <a:cubicBezTo>
                    <a:pt x="2031206" y="147161"/>
                    <a:pt x="2030254" y="150971"/>
                    <a:pt x="2028349" y="157639"/>
                  </a:cubicBezTo>
                  <a:cubicBezTo>
                    <a:pt x="2029301" y="145256"/>
                    <a:pt x="2030254" y="138589"/>
                    <a:pt x="2030254" y="138589"/>
                  </a:cubicBezTo>
                  <a:cubicBezTo>
                    <a:pt x="2030254" y="138589"/>
                    <a:pt x="2028349" y="146209"/>
                    <a:pt x="2023586" y="160496"/>
                  </a:cubicBezTo>
                  <a:cubicBezTo>
                    <a:pt x="2021681" y="167164"/>
                    <a:pt x="2019776" y="176689"/>
                    <a:pt x="2017871" y="186214"/>
                  </a:cubicBezTo>
                  <a:cubicBezTo>
                    <a:pt x="2017871" y="188119"/>
                    <a:pt x="2016919" y="190024"/>
                    <a:pt x="2016919" y="191929"/>
                  </a:cubicBezTo>
                  <a:cubicBezTo>
                    <a:pt x="2016919" y="191929"/>
                    <a:pt x="2016919" y="190976"/>
                    <a:pt x="2016919" y="190976"/>
                  </a:cubicBezTo>
                  <a:cubicBezTo>
                    <a:pt x="2018824" y="170021"/>
                    <a:pt x="2019776" y="158591"/>
                    <a:pt x="2019776" y="158591"/>
                  </a:cubicBezTo>
                  <a:cubicBezTo>
                    <a:pt x="2019776" y="158591"/>
                    <a:pt x="2017871" y="166211"/>
                    <a:pt x="2015014" y="178594"/>
                  </a:cubicBezTo>
                  <a:cubicBezTo>
                    <a:pt x="2015014" y="176689"/>
                    <a:pt x="2014061" y="174784"/>
                    <a:pt x="2014061" y="174784"/>
                  </a:cubicBezTo>
                  <a:cubicBezTo>
                    <a:pt x="2014061" y="174784"/>
                    <a:pt x="2014061" y="175736"/>
                    <a:pt x="2014061" y="177641"/>
                  </a:cubicBezTo>
                  <a:cubicBezTo>
                    <a:pt x="2013109" y="172879"/>
                    <a:pt x="2012156" y="168116"/>
                    <a:pt x="2011204" y="163354"/>
                  </a:cubicBezTo>
                  <a:cubicBezTo>
                    <a:pt x="2008346" y="148114"/>
                    <a:pt x="2006441" y="135731"/>
                    <a:pt x="2003584" y="125254"/>
                  </a:cubicBezTo>
                  <a:cubicBezTo>
                    <a:pt x="1999774" y="104299"/>
                    <a:pt x="1996916" y="91916"/>
                    <a:pt x="1996916" y="91916"/>
                  </a:cubicBezTo>
                  <a:cubicBezTo>
                    <a:pt x="1996916" y="91916"/>
                    <a:pt x="1997869" y="104299"/>
                    <a:pt x="1999774" y="125254"/>
                  </a:cubicBezTo>
                  <a:cubicBezTo>
                    <a:pt x="2000726" y="135731"/>
                    <a:pt x="2001679" y="149066"/>
                    <a:pt x="2003584" y="164306"/>
                  </a:cubicBezTo>
                  <a:cubicBezTo>
                    <a:pt x="2004536" y="175736"/>
                    <a:pt x="2006441" y="189071"/>
                    <a:pt x="2008346" y="203359"/>
                  </a:cubicBezTo>
                  <a:cubicBezTo>
                    <a:pt x="2005489" y="213836"/>
                    <a:pt x="2002631" y="227171"/>
                    <a:pt x="1999774" y="240506"/>
                  </a:cubicBezTo>
                  <a:cubicBezTo>
                    <a:pt x="1995011" y="262414"/>
                    <a:pt x="1990249" y="288131"/>
                    <a:pt x="1984534" y="314801"/>
                  </a:cubicBezTo>
                  <a:cubicBezTo>
                    <a:pt x="1984534" y="303371"/>
                    <a:pt x="1984534" y="292894"/>
                    <a:pt x="1984534" y="283369"/>
                  </a:cubicBezTo>
                  <a:cubicBezTo>
                    <a:pt x="1984534" y="277654"/>
                    <a:pt x="1984534" y="271939"/>
                    <a:pt x="1984534" y="267176"/>
                  </a:cubicBezTo>
                  <a:cubicBezTo>
                    <a:pt x="1985486" y="265271"/>
                    <a:pt x="1986439" y="263366"/>
                    <a:pt x="1986439" y="263366"/>
                  </a:cubicBezTo>
                  <a:cubicBezTo>
                    <a:pt x="1986439" y="263366"/>
                    <a:pt x="1985486" y="264319"/>
                    <a:pt x="1984534" y="265271"/>
                  </a:cubicBezTo>
                  <a:cubicBezTo>
                    <a:pt x="1984534" y="257651"/>
                    <a:pt x="1984534" y="250031"/>
                    <a:pt x="1985486" y="243364"/>
                  </a:cubicBezTo>
                  <a:cubicBezTo>
                    <a:pt x="1986439" y="231934"/>
                    <a:pt x="1986439" y="221456"/>
                    <a:pt x="1987391" y="212884"/>
                  </a:cubicBezTo>
                  <a:cubicBezTo>
                    <a:pt x="1988344" y="195739"/>
                    <a:pt x="1989296" y="186214"/>
                    <a:pt x="1989296" y="186214"/>
                  </a:cubicBezTo>
                  <a:cubicBezTo>
                    <a:pt x="1989296" y="186214"/>
                    <a:pt x="1987391" y="195739"/>
                    <a:pt x="1983581" y="211931"/>
                  </a:cubicBezTo>
                  <a:cubicBezTo>
                    <a:pt x="1981676" y="220504"/>
                    <a:pt x="1979771" y="230029"/>
                    <a:pt x="1978819" y="242411"/>
                  </a:cubicBezTo>
                  <a:cubicBezTo>
                    <a:pt x="1976914" y="253841"/>
                    <a:pt x="1975961" y="267176"/>
                    <a:pt x="1974056" y="281464"/>
                  </a:cubicBezTo>
                  <a:cubicBezTo>
                    <a:pt x="1974056" y="281464"/>
                    <a:pt x="1973104" y="282416"/>
                    <a:pt x="1973104" y="282416"/>
                  </a:cubicBezTo>
                  <a:cubicBezTo>
                    <a:pt x="1971199" y="284321"/>
                    <a:pt x="1970246" y="286226"/>
                    <a:pt x="1968341" y="289084"/>
                  </a:cubicBezTo>
                  <a:cubicBezTo>
                    <a:pt x="1968341" y="287179"/>
                    <a:pt x="1968341" y="285274"/>
                    <a:pt x="1968341" y="283369"/>
                  </a:cubicBezTo>
                  <a:cubicBezTo>
                    <a:pt x="1971199" y="277654"/>
                    <a:pt x="1973104" y="274796"/>
                    <a:pt x="1973104" y="274796"/>
                  </a:cubicBezTo>
                  <a:cubicBezTo>
                    <a:pt x="1973104" y="274796"/>
                    <a:pt x="1971199" y="276701"/>
                    <a:pt x="1968341" y="280511"/>
                  </a:cubicBezTo>
                  <a:cubicBezTo>
                    <a:pt x="1970246" y="255746"/>
                    <a:pt x="1972151" y="235744"/>
                    <a:pt x="1973104" y="224314"/>
                  </a:cubicBezTo>
                  <a:cubicBezTo>
                    <a:pt x="1975961" y="201454"/>
                    <a:pt x="1976914" y="187166"/>
                    <a:pt x="1976914" y="187166"/>
                  </a:cubicBezTo>
                  <a:cubicBezTo>
                    <a:pt x="1976914" y="187166"/>
                    <a:pt x="1973104" y="198596"/>
                    <a:pt x="1967389" y="218599"/>
                  </a:cubicBezTo>
                  <a:cubicBezTo>
                    <a:pt x="1967389" y="217646"/>
                    <a:pt x="1967389" y="216694"/>
                    <a:pt x="1967389" y="216694"/>
                  </a:cubicBezTo>
                  <a:cubicBezTo>
                    <a:pt x="1967389" y="216694"/>
                    <a:pt x="1967389" y="217646"/>
                    <a:pt x="1966436" y="220504"/>
                  </a:cubicBezTo>
                  <a:cubicBezTo>
                    <a:pt x="1963579" y="229076"/>
                    <a:pt x="1960721" y="238601"/>
                    <a:pt x="1957864" y="250031"/>
                  </a:cubicBezTo>
                  <a:cubicBezTo>
                    <a:pt x="1955959" y="256699"/>
                    <a:pt x="1954054" y="264319"/>
                    <a:pt x="1952149" y="271939"/>
                  </a:cubicBezTo>
                  <a:cubicBezTo>
                    <a:pt x="1947386" y="250031"/>
                    <a:pt x="1944529" y="232886"/>
                    <a:pt x="1941671" y="221456"/>
                  </a:cubicBezTo>
                  <a:cubicBezTo>
                    <a:pt x="1941671" y="218599"/>
                    <a:pt x="1942624" y="215741"/>
                    <a:pt x="1942624" y="213836"/>
                  </a:cubicBezTo>
                  <a:cubicBezTo>
                    <a:pt x="1946434" y="203359"/>
                    <a:pt x="1949291" y="193834"/>
                    <a:pt x="1952149" y="186214"/>
                  </a:cubicBezTo>
                  <a:cubicBezTo>
                    <a:pt x="1958816" y="168116"/>
                    <a:pt x="1962626" y="157639"/>
                    <a:pt x="1962626" y="157639"/>
                  </a:cubicBezTo>
                  <a:cubicBezTo>
                    <a:pt x="1962626" y="157639"/>
                    <a:pt x="1957864" y="167164"/>
                    <a:pt x="1948339" y="185261"/>
                  </a:cubicBezTo>
                  <a:cubicBezTo>
                    <a:pt x="1947386" y="187166"/>
                    <a:pt x="1946434" y="189071"/>
                    <a:pt x="1945481" y="190976"/>
                  </a:cubicBezTo>
                  <a:cubicBezTo>
                    <a:pt x="1945481" y="190024"/>
                    <a:pt x="1945481" y="189071"/>
                    <a:pt x="1945481" y="189071"/>
                  </a:cubicBezTo>
                  <a:cubicBezTo>
                    <a:pt x="1945481" y="189071"/>
                    <a:pt x="1945481" y="190024"/>
                    <a:pt x="1944529" y="192881"/>
                  </a:cubicBezTo>
                  <a:cubicBezTo>
                    <a:pt x="1942624" y="196691"/>
                    <a:pt x="1940719" y="201454"/>
                    <a:pt x="1938814" y="205264"/>
                  </a:cubicBezTo>
                  <a:cubicBezTo>
                    <a:pt x="1936909" y="170021"/>
                    <a:pt x="1935004" y="148114"/>
                    <a:pt x="1935004" y="148114"/>
                  </a:cubicBezTo>
                  <a:cubicBezTo>
                    <a:pt x="1935004" y="148114"/>
                    <a:pt x="1931194" y="178594"/>
                    <a:pt x="1928336" y="224314"/>
                  </a:cubicBezTo>
                  <a:cubicBezTo>
                    <a:pt x="1928336" y="225266"/>
                    <a:pt x="1928336" y="227171"/>
                    <a:pt x="1928336" y="229076"/>
                  </a:cubicBezTo>
                  <a:cubicBezTo>
                    <a:pt x="1927384" y="231934"/>
                    <a:pt x="1925479" y="234791"/>
                    <a:pt x="1924526" y="236696"/>
                  </a:cubicBezTo>
                  <a:cubicBezTo>
                    <a:pt x="1921669" y="243364"/>
                    <a:pt x="1918811" y="250984"/>
                    <a:pt x="1915001" y="258604"/>
                  </a:cubicBezTo>
                  <a:cubicBezTo>
                    <a:pt x="1914049" y="261461"/>
                    <a:pt x="1912144" y="265271"/>
                    <a:pt x="1911191" y="268129"/>
                  </a:cubicBezTo>
                  <a:cubicBezTo>
                    <a:pt x="1910239" y="265271"/>
                    <a:pt x="1908334" y="262414"/>
                    <a:pt x="1907381" y="259556"/>
                  </a:cubicBezTo>
                  <a:lnTo>
                    <a:pt x="1907381" y="258604"/>
                  </a:lnTo>
                  <a:lnTo>
                    <a:pt x="1907381" y="258604"/>
                  </a:lnTo>
                  <a:cubicBezTo>
                    <a:pt x="1905476" y="256699"/>
                    <a:pt x="1903571" y="254794"/>
                    <a:pt x="1900714" y="253841"/>
                  </a:cubicBezTo>
                  <a:cubicBezTo>
                    <a:pt x="1899761" y="253841"/>
                    <a:pt x="1898809" y="252889"/>
                    <a:pt x="1897856" y="252889"/>
                  </a:cubicBezTo>
                  <a:cubicBezTo>
                    <a:pt x="1897856" y="252889"/>
                    <a:pt x="1896904" y="252889"/>
                    <a:pt x="1896904" y="252889"/>
                  </a:cubicBezTo>
                  <a:cubicBezTo>
                    <a:pt x="1896904" y="251936"/>
                    <a:pt x="1896904" y="251936"/>
                    <a:pt x="1896904" y="250984"/>
                  </a:cubicBezTo>
                  <a:cubicBezTo>
                    <a:pt x="1896904" y="249079"/>
                    <a:pt x="1897856" y="247174"/>
                    <a:pt x="1897856" y="246221"/>
                  </a:cubicBezTo>
                  <a:cubicBezTo>
                    <a:pt x="1899761" y="240506"/>
                    <a:pt x="1900714" y="234791"/>
                    <a:pt x="1902619" y="230029"/>
                  </a:cubicBezTo>
                  <a:cubicBezTo>
                    <a:pt x="1903571" y="228124"/>
                    <a:pt x="1903571" y="226219"/>
                    <a:pt x="1903571" y="226219"/>
                  </a:cubicBezTo>
                  <a:cubicBezTo>
                    <a:pt x="1903571" y="226219"/>
                    <a:pt x="1903571" y="226219"/>
                    <a:pt x="1902619" y="227171"/>
                  </a:cubicBezTo>
                  <a:cubicBezTo>
                    <a:pt x="1903571" y="222409"/>
                    <a:pt x="1905476" y="218599"/>
                    <a:pt x="1906429" y="214789"/>
                  </a:cubicBezTo>
                  <a:cubicBezTo>
                    <a:pt x="1909286" y="205264"/>
                    <a:pt x="1912144" y="196691"/>
                    <a:pt x="1915001" y="190976"/>
                  </a:cubicBezTo>
                  <a:cubicBezTo>
                    <a:pt x="1919764" y="177641"/>
                    <a:pt x="1922621" y="170021"/>
                    <a:pt x="1922621" y="170021"/>
                  </a:cubicBezTo>
                  <a:cubicBezTo>
                    <a:pt x="1922621" y="170021"/>
                    <a:pt x="1918811" y="176689"/>
                    <a:pt x="1911191" y="189071"/>
                  </a:cubicBezTo>
                  <a:cubicBezTo>
                    <a:pt x="1907381" y="194786"/>
                    <a:pt x="1903571" y="203359"/>
                    <a:pt x="1899761" y="211931"/>
                  </a:cubicBezTo>
                  <a:cubicBezTo>
                    <a:pt x="1897856" y="216694"/>
                    <a:pt x="1894999" y="221456"/>
                    <a:pt x="1893094" y="226219"/>
                  </a:cubicBezTo>
                  <a:cubicBezTo>
                    <a:pt x="1892141" y="229076"/>
                    <a:pt x="1890236" y="231934"/>
                    <a:pt x="1889284" y="235744"/>
                  </a:cubicBezTo>
                  <a:cubicBezTo>
                    <a:pt x="1889284" y="234791"/>
                    <a:pt x="1889284" y="233839"/>
                    <a:pt x="1888331" y="232886"/>
                  </a:cubicBezTo>
                  <a:cubicBezTo>
                    <a:pt x="1888331" y="227171"/>
                    <a:pt x="1888331" y="221456"/>
                    <a:pt x="1889284" y="216694"/>
                  </a:cubicBezTo>
                  <a:cubicBezTo>
                    <a:pt x="1889284" y="210979"/>
                    <a:pt x="1890236" y="205264"/>
                    <a:pt x="1891189" y="200501"/>
                  </a:cubicBezTo>
                  <a:cubicBezTo>
                    <a:pt x="1892141" y="195739"/>
                    <a:pt x="1893094" y="190976"/>
                    <a:pt x="1894046" y="187166"/>
                  </a:cubicBezTo>
                  <a:cubicBezTo>
                    <a:pt x="1895951" y="179546"/>
                    <a:pt x="1897856" y="172879"/>
                    <a:pt x="1899761" y="169069"/>
                  </a:cubicBezTo>
                  <a:cubicBezTo>
                    <a:pt x="1901666" y="165259"/>
                    <a:pt x="1902619" y="162401"/>
                    <a:pt x="1902619" y="162401"/>
                  </a:cubicBezTo>
                  <a:cubicBezTo>
                    <a:pt x="1902619" y="162401"/>
                    <a:pt x="1901666" y="164306"/>
                    <a:pt x="1898809" y="168116"/>
                  </a:cubicBezTo>
                  <a:cubicBezTo>
                    <a:pt x="1895951" y="171926"/>
                    <a:pt x="1893094" y="177641"/>
                    <a:pt x="1890236" y="186214"/>
                  </a:cubicBezTo>
                  <a:cubicBezTo>
                    <a:pt x="1889284" y="190024"/>
                    <a:pt x="1887379" y="194786"/>
                    <a:pt x="1885474" y="199549"/>
                  </a:cubicBezTo>
                  <a:cubicBezTo>
                    <a:pt x="1884521" y="204311"/>
                    <a:pt x="1883569" y="209074"/>
                    <a:pt x="1882616" y="213836"/>
                  </a:cubicBezTo>
                  <a:cubicBezTo>
                    <a:pt x="1882616" y="211931"/>
                    <a:pt x="1882616" y="210026"/>
                    <a:pt x="1882616" y="210026"/>
                  </a:cubicBezTo>
                  <a:cubicBezTo>
                    <a:pt x="1882616" y="210026"/>
                    <a:pt x="1880711" y="216694"/>
                    <a:pt x="1878806" y="228124"/>
                  </a:cubicBezTo>
                  <a:cubicBezTo>
                    <a:pt x="1877854" y="232886"/>
                    <a:pt x="1876901" y="237649"/>
                    <a:pt x="1874996" y="243364"/>
                  </a:cubicBezTo>
                  <a:cubicBezTo>
                    <a:pt x="1874996" y="239554"/>
                    <a:pt x="1874996" y="237649"/>
                    <a:pt x="1874996" y="237649"/>
                  </a:cubicBezTo>
                  <a:cubicBezTo>
                    <a:pt x="1874996" y="237649"/>
                    <a:pt x="1874044" y="244316"/>
                    <a:pt x="1872139" y="255746"/>
                  </a:cubicBezTo>
                  <a:cubicBezTo>
                    <a:pt x="1871186" y="260509"/>
                    <a:pt x="1870234" y="266224"/>
                    <a:pt x="1868329" y="270986"/>
                  </a:cubicBezTo>
                  <a:cubicBezTo>
                    <a:pt x="1868329" y="267176"/>
                    <a:pt x="1869281" y="263366"/>
                    <a:pt x="1869281" y="259556"/>
                  </a:cubicBezTo>
                  <a:cubicBezTo>
                    <a:pt x="1871186" y="243364"/>
                    <a:pt x="1873091" y="228124"/>
                    <a:pt x="1874996" y="213836"/>
                  </a:cubicBezTo>
                  <a:cubicBezTo>
                    <a:pt x="1875949" y="207169"/>
                    <a:pt x="1876901" y="200501"/>
                    <a:pt x="1877854" y="193834"/>
                  </a:cubicBezTo>
                  <a:cubicBezTo>
                    <a:pt x="1878806" y="187166"/>
                    <a:pt x="1880711" y="181451"/>
                    <a:pt x="1881664" y="175736"/>
                  </a:cubicBezTo>
                  <a:cubicBezTo>
                    <a:pt x="1883569" y="164306"/>
                    <a:pt x="1885474" y="154781"/>
                    <a:pt x="1888331" y="146209"/>
                  </a:cubicBezTo>
                  <a:cubicBezTo>
                    <a:pt x="1892141" y="130016"/>
                    <a:pt x="1894999" y="120491"/>
                    <a:pt x="1894999" y="120491"/>
                  </a:cubicBezTo>
                  <a:cubicBezTo>
                    <a:pt x="1894999" y="120491"/>
                    <a:pt x="1891189" y="129064"/>
                    <a:pt x="1885474" y="144304"/>
                  </a:cubicBezTo>
                  <a:cubicBezTo>
                    <a:pt x="1882616" y="151924"/>
                    <a:pt x="1878806" y="161449"/>
                    <a:pt x="1875949" y="172879"/>
                  </a:cubicBezTo>
                  <a:cubicBezTo>
                    <a:pt x="1874044" y="178594"/>
                    <a:pt x="1872139" y="184309"/>
                    <a:pt x="1870234" y="190976"/>
                  </a:cubicBezTo>
                  <a:cubicBezTo>
                    <a:pt x="1868329" y="197644"/>
                    <a:pt x="1867376" y="204311"/>
                    <a:pt x="1865471" y="210979"/>
                  </a:cubicBezTo>
                  <a:cubicBezTo>
                    <a:pt x="1863566" y="219551"/>
                    <a:pt x="1860709" y="229076"/>
                    <a:pt x="1858804" y="238601"/>
                  </a:cubicBezTo>
                  <a:cubicBezTo>
                    <a:pt x="1858804" y="221456"/>
                    <a:pt x="1857851" y="206216"/>
                    <a:pt x="1856899" y="194786"/>
                  </a:cubicBezTo>
                  <a:cubicBezTo>
                    <a:pt x="1855946" y="181451"/>
                    <a:pt x="1854994" y="172879"/>
                    <a:pt x="1854994" y="172879"/>
                  </a:cubicBezTo>
                  <a:cubicBezTo>
                    <a:pt x="1854994" y="172879"/>
                    <a:pt x="1854041" y="180499"/>
                    <a:pt x="1853089" y="194786"/>
                  </a:cubicBezTo>
                  <a:cubicBezTo>
                    <a:pt x="1852136" y="208121"/>
                    <a:pt x="1850231" y="228124"/>
                    <a:pt x="1848326" y="250984"/>
                  </a:cubicBezTo>
                  <a:cubicBezTo>
                    <a:pt x="1847374" y="260509"/>
                    <a:pt x="1846421" y="271939"/>
                    <a:pt x="1845469" y="282416"/>
                  </a:cubicBezTo>
                  <a:cubicBezTo>
                    <a:pt x="1843564" y="279559"/>
                    <a:pt x="1841659" y="276701"/>
                    <a:pt x="1839754" y="273844"/>
                  </a:cubicBezTo>
                  <a:cubicBezTo>
                    <a:pt x="1839754" y="270986"/>
                    <a:pt x="1838801" y="269081"/>
                    <a:pt x="1838801" y="269081"/>
                  </a:cubicBezTo>
                  <a:cubicBezTo>
                    <a:pt x="1838801" y="269081"/>
                    <a:pt x="1838801" y="270034"/>
                    <a:pt x="1838801" y="272891"/>
                  </a:cubicBezTo>
                  <a:cubicBezTo>
                    <a:pt x="1834039" y="266224"/>
                    <a:pt x="1830229" y="260509"/>
                    <a:pt x="1827371" y="256699"/>
                  </a:cubicBezTo>
                  <a:cubicBezTo>
                    <a:pt x="1829276" y="216694"/>
                    <a:pt x="1828324" y="190976"/>
                    <a:pt x="1828324" y="190976"/>
                  </a:cubicBezTo>
                  <a:cubicBezTo>
                    <a:pt x="1828324" y="190976"/>
                    <a:pt x="1826419" y="202406"/>
                    <a:pt x="1822609" y="222409"/>
                  </a:cubicBezTo>
                  <a:cubicBezTo>
                    <a:pt x="1822609" y="219551"/>
                    <a:pt x="1822609" y="217646"/>
                    <a:pt x="1822609" y="214789"/>
                  </a:cubicBezTo>
                  <a:cubicBezTo>
                    <a:pt x="1822609" y="196691"/>
                    <a:pt x="1821656" y="178594"/>
                    <a:pt x="1822609" y="161449"/>
                  </a:cubicBezTo>
                  <a:cubicBezTo>
                    <a:pt x="1823561" y="144304"/>
                    <a:pt x="1823561" y="129064"/>
                    <a:pt x="1823561" y="113824"/>
                  </a:cubicBezTo>
                  <a:cubicBezTo>
                    <a:pt x="1824514" y="54769"/>
                    <a:pt x="1823561" y="15716"/>
                    <a:pt x="1823561" y="15716"/>
                  </a:cubicBezTo>
                  <a:cubicBezTo>
                    <a:pt x="1823561" y="15716"/>
                    <a:pt x="1817846" y="54769"/>
                    <a:pt x="1812131" y="112871"/>
                  </a:cubicBezTo>
                  <a:cubicBezTo>
                    <a:pt x="1811179" y="127159"/>
                    <a:pt x="1809274" y="143351"/>
                    <a:pt x="1807369" y="160496"/>
                  </a:cubicBezTo>
                  <a:cubicBezTo>
                    <a:pt x="1805464" y="175736"/>
                    <a:pt x="1805464" y="191929"/>
                    <a:pt x="1805464" y="209074"/>
                  </a:cubicBezTo>
                  <a:cubicBezTo>
                    <a:pt x="1803559" y="210026"/>
                    <a:pt x="1802606" y="210979"/>
                    <a:pt x="1801654" y="211931"/>
                  </a:cubicBezTo>
                  <a:lnTo>
                    <a:pt x="1801654" y="211931"/>
                  </a:lnTo>
                  <a:lnTo>
                    <a:pt x="1801654" y="212884"/>
                  </a:lnTo>
                  <a:cubicBezTo>
                    <a:pt x="1797844" y="221456"/>
                    <a:pt x="1794034" y="229076"/>
                    <a:pt x="1790224" y="237649"/>
                  </a:cubicBezTo>
                  <a:cubicBezTo>
                    <a:pt x="1790224" y="217646"/>
                    <a:pt x="1790224" y="207169"/>
                    <a:pt x="1790224" y="207169"/>
                  </a:cubicBezTo>
                  <a:cubicBezTo>
                    <a:pt x="1790224" y="207169"/>
                    <a:pt x="1788319" y="218599"/>
                    <a:pt x="1786414" y="239554"/>
                  </a:cubicBezTo>
                  <a:cubicBezTo>
                    <a:pt x="1786414" y="243364"/>
                    <a:pt x="1785461" y="246221"/>
                    <a:pt x="1784509" y="250984"/>
                  </a:cubicBezTo>
                  <a:cubicBezTo>
                    <a:pt x="1784509" y="251936"/>
                    <a:pt x="1784509" y="251936"/>
                    <a:pt x="1783556" y="252889"/>
                  </a:cubicBezTo>
                  <a:cubicBezTo>
                    <a:pt x="1779746" y="236696"/>
                    <a:pt x="1776889" y="226219"/>
                    <a:pt x="1776889" y="226219"/>
                  </a:cubicBezTo>
                  <a:cubicBezTo>
                    <a:pt x="1776889" y="226219"/>
                    <a:pt x="1776889" y="236696"/>
                    <a:pt x="1777841" y="253841"/>
                  </a:cubicBezTo>
                  <a:cubicBezTo>
                    <a:pt x="1774031" y="244316"/>
                    <a:pt x="1771174" y="236696"/>
                    <a:pt x="1768316" y="230029"/>
                  </a:cubicBezTo>
                  <a:cubicBezTo>
                    <a:pt x="1763554" y="219551"/>
                    <a:pt x="1760696" y="211931"/>
                    <a:pt x="1759744" y="209074"/>
                  </a:cubicBezTo>
                  <a:cubicBezTo>
                    <a:pt x="1759744" y="209074"/>
                    <a:pt x="1759744" y="208121"/>
                    <a:pt x="1759744" y="208121"/>
                  </a:cubicBezTo>
                  <a:cubicBezTo>
                    <a:pt x="1761649" y="202406"/>
                    <a:pt x="1761649" y="198596"/>
                    <a:pt x="1761649" y="198596"/>
                  </a:cubicBezTo>
                  <a:cubicBezTo>
                    <a:pt x="1761649" y="198596"/>
                    <a:pt x="1760696" y="200501"/>
                    <a:pt x="1759744" y="203359"/>
                  </a:cubicBezTo>
                  <a:cubicBezTo>
                    <a:pt x="1759744" y="200501"/>
                    <a:pt x="1759744" y="197644"/>
                    <a:pt x="1759744" y="195739"/>
                  </a:cubicBezTo>
                  <a:cubicBezTo>
                    <a:pt x="1760696" y="187166"/>
                    <a:pt x="1760696" y="178594"/>
                    <a:pt x="1761649" y="171926"/>
                  </a:cubicBezTo>
                  <a:cubicBezTo>
                    <a:pt x="1762601" y="158591"/>
                    <a:pt x="1762601" y="151924"/>
                    <a:pt x="1762601" y="151924"/>
                  </a:cubicBezTo>
                  <a:cubicBezTo>
                    <a:pt x="1762601" y="151924"/>
                    <a:pt x="1760696" y="159544"/>
                    <a:pt x="1756886" y="171926"/>
                  </a:cubicBezTo>
                  <a:cubicBezTo>
                    <a:pt x="1754981" y="180499"/>
                    <a:pt x="1752124" y="191929"/>
                    <a:pt x="1749266" y="205264"/>
                  </a:cubicBezTo>
                  <a:cubicBezTo>
                    <a:pt x="1746409" y="200501"/>
                    <a:pt x="1745456" y="197644"/>
                    <a:pt x="1745456" y="197644"/>
                  </a:cubicBezTo>
                  <a:cubicBezTo>
                    <a:pt x="1745456" y="197644"/>
                    <a:pt x="1746409" y="201454"/>
                    <a:pt x="1749266" y="208121"/>
                  </a:cubicBezTo>
                  <a:cubicBezTo>
                    <a:pt x="1748314" y="213836"/>
                    <a:pt x="1747361" y="219551"/>
                    <a:pt x="1746409" y="225266"/>
                  </a:cubicBezTo>
                  <a:cubicBezTo>
                    <a:pt x="1746409" y="226219"/>
                    <a:pt x="1746409" y="227171"/>
                    <a:pt x="1746409" y="228124"/>
                  </a:cubicBezTo>
                  <a:cubicBezTo>
                    <a:pt x="1741646" y="193834"/>
                    <a:pt x="1737836" y="171926"/>
                    <a:pt x="1737836" y="171926"/>
                  </a:cubicBezTo>
                  <a:cubicBezTo>
                    <a:pt x="1737836" y="171926"/>
                    <a:pt x="1736884" y="204311"/>
                    <a:pt x="1738789" y="252889"/>
                  </a:cubicBezTo>
                  <a:cubicBezTo>
                    <a:pt x="1737836" y="253841"/>
                    <a:pt x="1737836" y="255746"/>
                    <a:pt x="1736884" y="256699"/>
                  </a:cubicBezTo>
                  <a:cubicBezTo>
                    <a:pt x="1735931" y="253841"/>
                    <a:pt x="1735931" y="252889"/>
                    <a:pt x="1735931" y="252889"/>
                  </a:cubicBezTo>
                  <a:cubicBezTo>
                    <a:pt x="1735931" y="252889"/>
                    <a:pt x="1735931" y="254794"/>
                    <a:pt x="1735931" y="257651"/>
                  </a:cubicBezTo>
                  <a:cubicBezTo>
                    <a:pt x="1734979" y="259556"/>
                    <a:pt x="1734026" y="261461"/>
                    <a:pt x="1733074" y="264319"/>
                  </a:cubicBezTo>
                  <a:cubicBezTo>
                    <a:pt x="1731169" y="270034"/>
                    <a:pt x="1729264" y="276701"/>
                    <a:pt x="1727359" y="283369"/>
                  </a:cubicBezTo>
                  <a:cubicBezTo>
                    <a:pt x="1725454" y="288131"/>
                    <a:pt x="1723549" y="293846"/>
                    <a:pt x="1722596" y="299561"/>
                  </a:cubicBezTo>
                  <a:cubicBezTo>
                    <a:pt x="1720691" y="278606"/>
                    <a:pt x="1718786" y="267176"/>
                    <a:pt x="1718786" y="267176"/>
                  </a:cubicBezTo>
                  <a:cubicBezTo>
                    <a:pt x="1718786" y="267176"/>
                    <a:pt x="1717834" y="286226"/>
                    <a:pt x="1716881" y="317659"/>
                  </a:cubicBezTo>
                  <a:cubicBezTo>
                    <a:pt x="1716881" y="317659"/>
                    <a:pt x="1716881" y="318611"/>
                    <a:pt x="1716881" y="318611"/>
                  </a:cubicBezTo>
                  <a:cubicBezTo>
                    <a:pt x="1715929" y="317659"/>
                    <a:pt x="1715929" y="316706"/>
                    <a:pt x="1714976" y="316706"/>
                  </a:cubicBezTo>
                  <a:cubicBezTo>
                    <a:pt x="1712119" y="307181"/>
                    <a:pt x="1710214" y="297656"/>
                    <a:pt x="1707356" y="288131"/>
                  </a:cubicBezTo>
                  <a:cubicBezTo>
                    <a:pt x="1708309" y="270034"/>
                    <a:pt x="1709261" y="252889"/>
                    <a:pt x="1709261" y="237649"/>
                  </a:cubicBezTo>
                  <a:cubicBezTo>
                    <a:pt x="1711166" y="192881"/>
                    <a:pt x="1710214" y="163354"/>
                    <a:pt x="1710214" y="163354"/>
                  </a:cubicBezTo>
                  <a:cubicBezTo>
                    <a:pt x="1710214" y="163354"/>
                    <a:pt x="1705451" y="189071"/>
                    <a:pt x="1698784" y="229076"/>
                  </a:cubicBezTo>
                  <a:cubicBezTo>
                    <a:pt x="1696879" y="219551"/>
                    <a:pt x="1695926" y="210979"/>
                    <a:pt x="1694021" y="203359"/>
                  </a:cubicBezTo>
                  <a:cubicBezTo>
                    <a:pt x="1695926" y="191929"/>
                    <a:pt x="1697831" y="180499"/>
                    <a:pt x="1699736" y="170021"/>
                  </a:cubicBezTo>
                  <a:cubicBezTo>
                    <a:pt x="1702594" y="151924"/>
                    <a:pt x="1705451" y="134779"/>
                    <a:pt x="1706404" y="119539"/>
                  </a:cubicBezTo>
                  <a:cubicBezTo>
                    <a:pt x="1708309" y="104299"/>
                    <a:pt x="1709261" y="91916"/>
                    <a:pt x="1710214" y="80486"/>
                  </a:cubicBezTo>
                  <a:cubicBezTo>
                    <a:pt x="1712119" y="59531"/>
                    <a:pt x="1713071" y="47149"/>
                    <a:pt x="1713071" y="47149"/>
                  </a:cubicBezTo>
                  <a:cubicBezTo>
                    <a:pt x="1713071" y="47149"/>
                    <a:pt x="1710214" y="59531"/>
                    <a:pt x="1706404" y="80486"/>
                  </a:cubicBezTo>
                  <a:cubicBezTo>
                    <a:pt x="1704499" y="90964"/>
                    <a:pt x="1701641" y="104299"/>
                    <a:pt x="1698784" y="118586"/>
                  </a:cubicBezTo>
                  <a:cubicBezTo>
                    <a:pt x="1695926" y="133826"/>
                    <a:pt x="1692116" y="150019"/>
                    <a:pt x="1688306" y="168116"/>
                  </a:cubicBezTo>
                  <a:cubicBezTo>
                    <a:pt x="1688306" y="169069"/>
                    <a:pt x="1687354" y="170974"/>
                    <a:pt x="1687354" y="171926"/>
                  </a:cubicBezTo>
                  <a:cubicBezTo>
                    <a:pt x="1685449" y="164306"/>
                    <a:pt x="1684496" y="160496"/>
                    <a:pt x="1684496" y="160496"/>
                  </a:cubicBezTo>
                  <a:cubicBezTo>
                    <a:pt x="1684496" y="160496"/>
                    <a:pt x="1684496" y="167164"/>
                    <a:pt x="1685449" y="179546"/>
                  </a:cubicBezTo>
                  <a:cubicBezTo>
                    <a:pt x="1684496" y="185261"/>
                    <a:pt x="1682591" y="191929"/>
                    <a:pt x="1681639" y="197644"/>
                  </a:cubicBezTo>
                  <a:cubicBezTo>
                    <a:pt x="1680686" y="195739"/>
                    <a:pt x="1680686" y="194786"/>
                    <a:pt x="1680686" y="192881"/>
                  </a:cubicBezTo>
                  <a:cubicBezTo>
                    <a:pt x="1681639" y="186214"/>
                    <a:pt x="1681639" y="180499"/>
                    <a:pt x="1681639" y="174784"/>
                  </a:cubicBezTo>
                  <a:cubicBezTo>
                    <a:pt x="1681639" y="162401"/>
                    <a:pt x="1682591" y="151924"/>
                    <a:pt x="1682591" y="143351"/>
                  </a:cubicBezTo>
                  <a:cubicBezTo>
                    <a:pt x="1682591" y="126206"/>
                    <a:pt x="1683544" y="115729"/>
                    <a:pt x="1683544" y="115729"/>
                  </a:cubicBezTo>
                  <a:cubicBezTo>
                    <a:pt x="1683544" y="115729"/>
                    <a:pt x="1681639" y="125254"/>
                    <a:pt x="1678781" y="143351"/>
                  </a:cubicBezTo>
                  <a:cubicBezTo>
                    <a:pt x="1677829" y="151924"/>
                    <a:pt x="1675924" y="162401"/>
                    <a:pt x="1674019" y="174784"/>
                  </a:cubicBezTo>
                  <a:cubicBezTo>
                    <a:pt x="1672114" y="187166"/>
                    <a:pt x="1669256" y="200501"/>
                    <a:pt x="1666399" y="215741"/>
                  </a:cubicBezTo>
                  <a:cubicBezTo>
                    <a:pt x="1665446" y="220504"/>
                    <a:pt x="1664494" y="226219"/>
                    <a:pt x="1663541" y="231934"/>
                  </a:cubicBezTo>
                  <a:cubicBezTo>
                    <a:pt x="1662589" y="228124"/>
                    <a:pt x="1661636" y="225266"/>
                    <a:pt x="1661636" y="225266"/>
                  </a:cubicBezTo>
                  <a:cubicBezTo>
                    <a:pt x="1661636" y="225266"/>
                    <a:pt x="1661636" y="229076"/>
                    <a:pt x="1662589" y="236696"/>
                  </a:cubicBezTo>
                  <a:cubicBezTo>
                    <a:pt x="1661636" y="242411"/>
                    <a:pt x="1660684" y="248126"/>
                    <a:pt x="1659731" y="253841"/>
                  </a:cubicBezTo>
                  <a:cubicBezTo>
                    <a:pt x="1659731" y="252889"/>
                    <a:pt x="1658779" y="251936"/>
                    <a:pt x="1658779" y="251936"/>
                  </a:cubicBezTo>
                  <a:cubicBezTo>
                    <a:pt x="1654969" y="240506"/>
                    <a:pt x="1650206" y="230981"/>
                    <a:pt x="1646396" y="223361"/>
                  </a:cubicBezTo>
                  <a:cubicBezTo>
                    <a:pt x="1645444" y="220504"/>
                    <a:pt x="1643539" y="218599"/>
                    <a:pt x="1642586" y="215741"/>
                  </a:cubicBezTo>
                  <a:cubicBezTo>
                    <a:pt x="1642586" y="210979"/>
                    <a:pt x="1642586" y="207169"/>
                    <a:pt x="1642586" y="202406"/>
                  </a:cubicBezTo>
                  <a:cubicBezTo>
                    <a:pt x="1641634" y="186214"/>
                    <a:pt x="1641634" y="170021"/>
                    <a:pt x="1640681" y="154781"/>
                  </a:cubicBezTo>
                  <a:cubicBezTo>
                    <a:pt x="1639729" y="139541"/>
                    <a:pt x="1637824" y="125254"/>
                    <a:pt x="1635919" y="111919"/>
                  </a:cubicBezTo>
                  <a:cubicBezTo>
                    <a:pt x="1630204" y="58579"/>
                    <a:pt x="1624489" y="23336"/>
                    <a:pt x="1624489" y="23336"/>
                  </a:cubicBezTo>
                  <a:cubicBezTo>
                    <a:pt x="1624489" y="23336"/>
                    <a:pt x="1623536" y="58579"/>
                    <a:pt x="1624489" y="111919"/>
                  </a:cubicBezTo>
                  <a:cubicBezTo>
                    <a:pt x="1624489" y="125254"/>
                    <a:pt x="1624489" y="139541"/>
                    <a:pt x="1625441" y="154781"/>
                  </a:cubicBezTo>
                  <a:cubicBezTo>
                    <a:pt x="1626394" y="170021"/>
                    <a:pt x="1624489" y="186214"/>
                    <a:pt x="1625441" y="202406"/>
                  </a:cubicBezTo>
                  <a:cubicBezTo>
                    <a:pt x="1625441" y="210026"/>
                    <a:pt x="1625441" y="217646"/>
                    <a:pt x="1625441" y="225266"/>
                  </a:cubicBezTo>
                  <a:cubicBezTo>
                    <a:pt x="1625441" y="227171"/>
                    <a:pt x="1625441" y="229076"/>
                    <a:pt x="1625441" y="230981"/>
                  </a:cubicBezTo>
                  <a:cubicBezTo>
                    <a:pt x="1624489" y="230029"/>
                    <a:pt x="1624489" y="228124"/>
                    <a:pt x="1623536" y="227171"/>
                  </a:cubicBezTo>
                  <a:cubicBezTo>
                    <a:pt x="1620679" y="211931"/>
                    <a:pt x="1619726" y="203359"/>
                    <a:pt x="1619726" y="203359"/>
                  </a:cubicBezTo>
                  <a:cubicBezTo>
                    <a:pt x="1619726" y="203359"/>
                    <a:pt x="1619726" y="208121"/>
                    <a:pt x="1619726" y="217646"/>
                  </a:cubicBezTo>
                  <a:cubicBezTo>
                    <a:pt x="1613059" y="201454"/>
                    <a:pt x="1608296" y="190976"/>
                    <a:pt x="1608296" y="190976"/>
                  </a:cubicBezTo>
                  <a:cubicBezTo>
                    <a:pt x="1608296" y="190976"/>
                    <a:pt x="1612106" y="207169"/>
                    <a:pt x="1619726" y="233839"/>
                  </a:cubicBezTo>
                  <a:cubicBezTo>
                    <a:pt x="1619726" y="236696"/>
                    <a:pt x="1619726" y="239554"/>
                    <a:pt x="1619726" y="242411"/>
                  </a:cubicBezTo>
                  <a:cubicBezTo>
                    <a:pt x="1615916" y="236696"/>
                    <a:pt x="1613059" y="233839"/>
                    <a:pt x="1613059" y="233839"/>
                  </a:cubicBezTo>
                  <a:cubicBezTo>
                    <a:pt x="1613059" y="233839"/>
                    <a:pt x="1614964" y="238601"/>
                    <a:pt x="1619726" y="247174"/>
                  </a:cubicBezTo>
                  <a:cubicBezTo>
                    <a:pt x="1616869" y="250984"/>
                    <a:pt x="1614011" y="256699"/>
                    <a:pt x="1610201" y="264319"/>
                  </a:cubicBezTo>
                  <a:cubicBezTo>
                    <a:pt x="1609249" y="266224"/>
                    <a:pt x="1608296" y="268129"/>
                    <a:pt x="1607344" y="270034"/>
                  </a:cubicBezTo>
                  <a:cubicBezTo>
                    <a:pt x="1607344" y="269081"/>
                    <a:pt x="1606391" y="269081"/>
                    <a:pt x="1606391" y="269081"/>
                  </a:cubicBezTo>
                  <a:cubicBezTo>
                    <a:pt x="1606391" y="269081"/>
                    <a:pt x="1606391" y="269081"/>
                    <a:pt x="1607344" y="270034"/>
                  </a:cubicBezTo>
                  <a:cubicBezTo>
                    <a:pt x="1605439" y="273844"/>
                    <a:pt x="1603534" y="277654"/>
                    <a:pt x="1601629" y="282416"/>
                  </a:cubicBezTo>
                  <a:cubicBezTo>
                    <a:pt x="1601629" y="277654"/>
                    <a:pt x="1600676" y="273844"/>
                    <a:pt x="1600676" y="269081"/>
                  </a:cubicBezTo>
                  <a:cubicBezTo>
                    <a:pt x="1598771" y="243364"/>
                    <a:pt x="1596866" y="221456"/>
                    <a:pt x="1595914" y="207169"/>
                  </a:cubicBezTo>
                  <a:cubicBezTo>
                    <a:pt x="1594961" y="191929"/>
                    <a:pt x="1594009" y="183356"/>
                    <a:pt x="1594009" y="183356"/>
                  </a:cubicBezTo>
                  <a:cubicBezTo>
                    <a:pt x="1594009" y="183356"/>
                    <a:pt x="1593056" y="191929"/>
                    <a:pt x="1592104" y="207169"/>
                  </a:cubicBezTo>
                  <a:cubicBezTo>
                    <a:pt x="1592104" y="212884"/>
                    <a:pt x="1591151" y="219551"/>
                    <a:pt x="1591151" y="227171"/>
                  </a:cubicBezTo>
                  <a:cubicBezTo>
                    <a:pt x="1589246" y="216694"/>
                    <a:pt x="1586389" y="207169"/>
                    <a:pt x="1583531" y="197644"/>
                  </a:cubicBezTo>
                  <a:cubicBezTo>
                    <a:pt x="1581626" y="190976"/>
                    <a:pt x="1579721" y="185261"/>
                    <a:pt x="1578769" y="179546"/>
                  </a:cubicBezTo>
                  <a:cubicBezTo>
                    <a:pt x="1576864" y="173831"/>
                    <a:pt x="1574959" y="168116"/>
                    <a:pt x="1573054" y="163354"/>
                  </a:cubicBezTo>
                  <a:cubicBezTo>
                    <a:pt x="1569244" y="152876"/>
                    <a:pt x="1566386" y="144304"/>
                    <a:pt x="1563529" y="137636"/>
                  </a:cubicBezTo>
                  <a:cubicBezTo>
                    <a:pt x="1556861" y="123349"/>
                    <a:pt x="1554004" y="115729"/>
                    <a:pt x="1554004" y="115729"/>
                  </a:cubicBezTo>
                  <a:cubicBezTo>
                    <a:pt x="1554004" y="115729"/>
                    <a:pt x="1555909" y="124301"/>
                    <a:pt x="1560671" y="138589"/>
                  </a:cubicBezTo>
                  <a:cubicBezTo>
                    <a:pt x="1562576" y="146209"/>
                    <a:pt x="1564481" y="154781"/>
                    <a:pt x="1567339" y="165259"/>
                  </a:cubicBezTo>
                  <a:cubicBezTo>
                    <a:pt x="1568291" y="170021"/>
                    <a:pt x="1569244" y="175736"/>
                    <a:pt x="1571149" y="181451"/>
                  </a:cubicBezTo>
                  <a:cubicBezTo>
                    <a:pt x="1572101" y="187166"/>
                    <a:pt x="1573054" y="192881"/>
                    <a:pt x="1574006" y="199549"/>
                  </a:cubicBezTo>
                  <a:cubicBezTo>
                    <a:pt x="1576864" y="211931"/>
                    <a:pt x="1577816" y="226219"/>
                    <a:pt x="1579721" y="240506"/>
                  </a:cubicBezTo>
                  <a:cubicBezTo>
                    <a:pt x="1581626" y="253841"/>
                    <a:pt x="1582579" y="269081"/>
                    <a:pt x="1584484" y="283369"/>
                  </a:cubicBezTo>
                  <a:cubicBezTo>
                    <a:pt x="1581626" y="274796"/>
                    <a:pt x="1579721" y="266224"/>
                    <a:pt x="1576864" y="258604"/>
                  </a:cubicBezTo>
                  <a:cubicBezTo>
                    <a:pt x="1575911" y="255746"/>
                    <a:pt x="1574959" y="252889"/>
                    <a:pt x="1573054" y="249079"/>
                  </a:cubicBezTo>
                  <a:cubicBezTo>
                    <a:pt x="1573054" y="249079"/>
                    <a:pt x="1573054" y="248126"/>
                    <a:pt x="1573054" y="247174"/>
                  </a:cubicBezTo>
                  <a:cubicBezTo>
                    <a:pt x="1573054" y="243364"/>
                    <a:pt x="1573054" y="238601"/>
                    <a:pt x="1572101" y="234791"/>
                  </a:cubicBezTo>
                  <a:cubicBezTo>
                    <a:pt x="1571149" y="221456"/>
                    <a:pt x="1569244" y="209074"/>
                    <a:pt x="1567339" y="198596"/>
                  </a:cubicBezTo>
                  <a:cubicBezTo>
                    <a:pt x="1566386" y="192881"/>
                    <a:pt x="1564481" y="188119"/>
                    <a:pt x="1563529" y="184309"/>
                  </a:cubicBezTo>
                  <a:cubicBezTo>
                    <a:pt x="1561624" y="179546"/>
                    <a:pt x="1560671" y="175736"/>
                    <a:pt x="1558766" y="171926"/>
                  </a:cubicBezTo>
                  <a:cubicBezTo>
                    <a:pt x="1555909" y="164306"/>
                    <a:pt x="1553051" y="159544"/>
                    <a:pt x="1550194" y="155734"/>
                  </a:cubicBezTo>
                  <a:cubicBezTo>
                    <a:pt x="1548289" y="151924"/>
                    <a:pt x="1546384" y="150019"/>
                    <a:pt x="1546384" y="150019"/>
                  </a:cubicBezTo>
                  <a:cubicBezTo>
                    <a:pt x="1546384" y="150019"/>
                    <a:pt x="1547336" y="151924"/>
                    <a:pt x="1549241" y="155734"/>
                  </a:cubicBezTo>
                  <a:cubicBezTo>
                    <a:pt x="1551146" y="159544"/>
                    <a:pt x="1553051" y="165259"/>
                    <a:pt x="1554956" y="171926"/>
                  </a:cubicBezTo>
                  <a:cubicBezTo>
                    <a:pt x="1555909" y="175736"/>
                    <a:pt x="1556861" y="179546"/>
                    <a:pt x="1557814" y="184309"/>
                  </a:cubicBezTo>
                  <a:cubicBezTo>
                    <a:pt x="1557814" y="189071"/>
                    <a:pt x="1558766" y="193834"/>
                    <a:pt x="1559719" y="198596"/>
                  </a:cubicBezTo>
                  <a:cubicBezTo>
                    <a:pt x="1559719" y="203359"/>
                    <a:pt x="1560671" y="208121"/>
                    <a:pt x="1560671" y="213836"/>
                  </a:cubicBezTo>
                  <a:cubicBezTo>
                    <a:pt x="1560671" y="214789"/>
                    <a:pt x="1560671" y="215741"/>
                    <a:pt x="1559719" y="216694"/>
                  </a:cubicBezTo>
                  <a:cubicBezTo>
                    <a:pt x="1558766" y="213836"/>
                    <a:pt x="1556861" y="210979"/>
                    <a:pt x="1555909" y="208121"/>
                  </a:cubicBezTo>
                  <a:cubicBezTo>
                    <a:pt x="1554004" y="203359"/>
                    <a:pt x="1551146" y="199549"/>
                    <a:pt x="1549241" y="194786"/>
                  </a:cubicBezTo>
                  <a:cubicBezTo>
                    <a:pt x="1545431" y="186214"/>
                    <a:pt x="1541621" y="179546"/>
                    <a:pt x="1537811" y="173831"/>
                  </a:cubicBezTo>
                  <a:cubicBezTo>
                    <a:pt x="1530191" y="162401"/>
                    <a:pt x="1526381" y="156686"/>
                    <a:pt x="1526381" y="156686"/>
                  </a:cubicBezTo>
                  <a:cubicBezTo>
                    <a:pt x="1526381" y="156686"/>
                    <a:pt x="1529239" y="163354"/>
                    <a:pt x="1534001" y="175736"/>
                  </a:cubicBezTo>
                  <a:cubicBezTo>
                    <a:pt x="1536859" y="181451"/>
                    <a:pt x="1539716" y="189071"/>
                    <a:pt x="1542574" y="197644"/>
                  </a:cubicBezTo>
                  <a:cubicBezTo>
                    <a:pt x="1543526" y="201454"/>
                    <a:pt x="1545431" y="205264"/>
                    <a:pt x="1546384" y="209074"/>
                  </a:cubicBezTo>
                  <a:cubicBezTo>
                    <a:pt x="1546384" y="208121"/>
                    <a:pt x="1545431" y="208121"/>
                    <a:pt x="1545431" y="208121"/>
                  </a:cubicBezTo>
                  <a:cubicBezTo>
                    <a:pt x="1545431" y="208121"/>
                    <a:pt x="1546384" y="209074"/>
                    <a:pt x="1546384" y="210979"/>
                  </a:cubicBezTo>
                  <a:cubicBezTo>
                    <a:pt x="1548289" y="215741"/>
                    <a:pt x="1549241" y="220504"/>
                    <a:pt x="1551146" y="226219"/>
                  </a:cubicBezTo>
                  <a:cubicBezTo>
                    <a:pt x="1552099" y="228124"/>
                    <a:pt x="1552099" y="229076"/>
                    <a:pt x="1552099" y="230981"/>
                  </a:cubicBezTo>
                  <a:cubicBezTo>
                    <a:pt x="1552099" y="232886"/>
                    <a:pt x="1553051" y="233839"/>
                    <a:pt x="1553051" y="235744"/>
                  </a:cubicBezTo>
                  <a:cubicBezTo>
                    <a:pt x="1553051" y="237649"/>
                    <a:pt x="1553051" y="239554"/>
                    <a:pt x="1554004" y="241459"/>
                  </a:cubicBezTo>
                  <a:cubicBezTo>
                    <a:pt x="1554004" y="242411"/>
                    <a:pt x="1554004" y="243364"/>
                    <a:pt x="1554004" y="244316"/>
                  </a:cubicBezTo>
                  <a:cubicBezTo>
                    <a:pt x="1554004" y="246221"/>
                    <a:pt x="1553051" y="248126"/>
                    <a:pt x="1553051" y="250031"/>
                  </a:cubicBezTo>
                  <a:cubicBezTo>
                    <a:pt x="1551146" y="253841"/>
                    <a:pt x="1549241" y="257651"/>
                    <a:pt x="1547336" y="263366"/>
                  </a:cubicBezTo>
                  <a:cubicBezTo>
                    <a:pt x="1545431" y="258604"/>
                    <a:pt x="1543526" y="254794"/>
                    <a:pt x="1542574" y="251936"/>
                  </a:cubicBezTo>
                  <a:cubicBezTo>
                    <a:pt x="1542574" y="249079"/>
                    <a:pt x="1542574" y="245269"/>
                    <a:pt x="1542574" y="243364"/>
                  </a:cubicBezTo>
                  <a:cubicBezTo>
                    <a:pt x="1542574" y="230029"/>
                    <a:pt x="1542574" y="222409"/>
                    <a:pt x="1542574" y="222409"/>
                  </a:cubicBezTo>
                  <a:cubicBezTo>
                    <a:pt x="1542574" y="222409"/>
                    <a:pt x="1541621" y="230029"/>
                    <a:pt x="1538764" y="243364"/>
                  </a:cubicBezTo>
                  <a:cubicBezTo>
                    <a:pt x="1538764" y="243364"/>
                    <a:pt x="1538764" y="243364"/>
                    <a:pt x="1538764" y="243364"/>
                  </a:cubicBezTo>
                  <a:cubicBezTo>
                    <a:pt x="1534001" y="232886"/>
                    <a:pt x="1531144" y="226219"/>
                    <a:pt x="1531144" y="226219"/>
                  </a:cubicBezTo>
                  <a:cubicBezTo>
                    <a:pt x="1531144" y="226219"/>
                    <a:pt x="1533049" y="234791"/>
                    <a:pt x="1537811" y="250031"/>
                  </a:cubicBezTo>
                  <a:cubicBezTo>
                    <a:pt x="1537811" y="252889"/>
                    <a:pt x="1536859" y="255746"/>
                    <a:pt x="1536859" y="258604"/>
                  </a:cubicBezTo>
                  <a:cubicBezTo>
                    <a:pt x="1534954" y="251936"/>
                    <a:pt x="1533049" y="245269"/>
                    <a:pt x="1531144" y="239554"/>
                  </a:cubicBezTo>
                  <a:cubicBezTo>
                    <a:pt x="1529239" y="232886"/>
                    <a:pt x="1527334" y="227171"/>
                    <a:pt x="1525429" y="220504"/>
                  </a:cubicBezTo>
                  <a:cubicBezTo>
                    <a:pt x="1524476" y="217646"/>
                    <a:pt x="1523524" y="214789"/>
                    <a:pt x="1521619" y="211931"/>
                  </a:cubicBezTo>
                  <a:cubicBezTo>
                    <a:pt x="1518761" y="173831"/>
                    <a:pt x="1515904" y="150019"/>
                    <a:pt x="1515904" y="150019"/>
                  </a:cubicBezTo>
                  <a:cubicBezTo>
                    <a:pt x="1515904" y="150019"/>
                    <a:pt x="1514951" y="166211"/>
                    <a:pt x="1513046" y="192881"/>
                  </a:cubicBezTo>
                  <a:cubicBezTo>
                    <a:pt x="1510189" y="187166"/>
                    <a:pt x="1508284" y="182404"/>
                    <a:pt x="1506379" y="177641"/>
                  </a:cubicBezTo>
                  <a:cubicBezTo>
                    <a:pt x="1499711" y="163354"/>
                    <a:pt x="1495901" y="154781"/>
                    <a:pt x="1495901" y="154781"/>
                  </a:cubicBezTo>
                  <a:cubicBezTo>
                    <a:pt x="1495901" y="154781"/>
                    <a:pt x="1497806" y="163354"/>
                    <a:pt x="1502569" y="178594"/>
                  </a:cubicBezTo>
                  <a:cubicBezTo>
                    <a:pt x="1503521" y="182404"/>
                    <a:pt x="1504474" y="186214"/>
                    <a:pt x="1505426" y="190024"/>
                  </a:cubicBezTo>
                  <a:cubicBezTo>
                    <a:pt x="1505426" y="189071"/>
                    <a:pt x="1504474" y="189071"/>
                    <a:pt x="1504474" y="189071"/>
                  </a:cubicBezTo>
                  <a:cubicBezTo>
                    <a:pt x="1504474" y="189071"/>
                    <a:pt x="1506379" y="196691"/>
                    <a:pt x="1510189" y="210026"/>
                  </a:cubicBezTo>
                  <a:cubicBezTo>
                    <a:pt x="1510189" y="210979"/>
                    <a:pt x="1511141" y="212884"/>
                    <a:pt x="1511141" y="213836"/>
                  </a:cubicBezTo>
                  <a:cubicBezTo>
                    <a:pt x="1511141" y="220504"/>
                    <a:pt x="1510189" y="227171"/>
                    <a:pt x="1510189" y="233839"/>
                  </a:cubicBezTo>
                  <a:cubicBezTo>
                    <a:pt x="1510189" y="241459"/>
                    <a:pt x="1509236" y="250031"/>
                    <a:pt x="1509236" y="258604"/>
                  </a:cubicBezTo>
                  <a:cubicBezTo>
                    <a:pt x="1503521" y="241459"/>
                    <a:pt x="1498759" y="230981"/>
                    <a:pt x="1498759" y="230981"/>
                  </a:cubicBezTo>
                  <a:cubicBezTo>
                    <a:pt x="1498759" y="230981"/>
                    <a:pt x="1501616" y="248126"/>
                    <a:pt x="1508284" y="275749"/>
                  </a:cubicBezTo>
                  <a:cubicBezTo>
                    <a:pt x="1508284" y="279559"/>
                    <a:pt x="1508284" y="283369"/>
                    <a:pt x="1507331" y="288131"/>
                  </a:cubicBezTo>
                  <a:cubicBezTo>
                    <a:pt x="1506379" y="290036"/>
                    <a:pt x="1505426" y="290989"/>
                    <a:pt x="1504474" y="292894"/>
                  </a:cubicBezTo>
                  <a:cubicBezTo>
                    <a:pt x="1503521" y="294799"/>
                    <a:pt x="1501616" y="296704"/>
                    <a:pt x="1500664" y="298609"/>
                  </a:cubicBezTo>
                  <a:cubicBezTo>
                    <a:pt x="1497806" y="287179"/>
                    <a:pt x="1495901" y="275749"/>
                    <a:pt x="1493044" y="266224"/>
                  </a:cubicBezTo>
                  <a:cubicBezTo>
                    <a:pt x="1495901" y="253841"/>
                    <a:pt x="1497806" y="246221"/>
                    <a:pt x="1497806" y="246221"/>
                  </a:cubicBezTo>
                  <a:cubicBezTo>
                    <a:pt x="1497806" y="246221"/>
                    <a:pt x="1495901" y="251936"/>
                    <a:pt x="1491139" y="260509"/>
                  </a:cubicBezTo>
                  <a:cubicBezTo>
                    <a:pt x="1491139" y="260509"/>
                    <a:pt x="1491139" y="259556"/>
                    <a:pt x="1491139" y="259556"/>
                  </a:cubicBezTo>
                  <a:cubicBezTo>
                    <a:pt x="1491139" y="253841"/>
                    <a:pt x="1490186" y="249079"/>
                    <a:pt x="1490186" y="244316"/>
                  </a:cubicBezTo>
                  <a:cubicBezTo>
                    <a:pt x="1490186" y="242411"/>
                    <a:pt x="1490186" y="240506"/>
                    <a:pt x="1489234" y="238601"/>
                  </a:cubicBezTo>
                  <a:cubicBezTo>
                    <a:pt x="1489234" y="237649"/>
                    <a:pt x="1489234" y="237649"/>
                    <a:pt x="1489234" y="237649"/>
                  </a:cubicBezTo>
                  <a:cubicBezTo>
                    <a:pt x="1489234" y="237649"/>
                    <a:pt x="1489234" y="237649"/>
                    <a:pt x="1489234" y="238601"/>
                  </a:cubicBezTo>
                  <a:cubicBezTo>
                    <a:pt x="1488281" y="230981"/>
                    <a:pt x="1488281" y="225266"/>
                    <a:pt x="1486376" y="219551"/>
                  </a:cubicBezTo>
                  <a:cubicBezTo>
                    <a:pt x="1483519" y="206216"/>
                    <a:pt x="1482566" y="198596"/>
                    <a:pt x="1482566" y="198596"/>
                  </a:cubicBezTo>
                  <a:cubicBezTo>
                    <a:pt x="1482566" y="198596"/>
                    <a:pt x="1482566" y="206216"/>
                    <a:pt x="1482566" y="220504"/>
                  </a:cubicBezTo>
                  <a:cubicBezTo>
                    <a:pt x="1482566" y="222409"/>
                    <a:pt x="1482566" y="225266"/>
                    <a:pt x="1482566" y="228124"/>
                  </a:cubicBezTo>
                  <a:cubicBezTo>
                    <a:pt x="1476851" y="206216"/>
                    <a:pt x="1473041" y="193834"/>
                    <a:pt x="1473041" y="193834"/>
                  </a:cubicBezTo>
                  <a:cubicBezTo>
                    <a:pt x="1473041" y="193834"/>
                    <a:pt x="1474946" y="220504"/>
                    <a:pt x="1479709" y="259556"/>
                  </a:cubicBezTo>
                  <a:cubicBezTo>
                    <a:pt x="1479709" y="260509"/>
                    <a:pt x="1478756" y="261461"/>
                    <a:pt x="1478756" y="262414"/>
                  </a:cubicBezTo>
                  <a:cubicBezTo>
                    <a:pt x="1477804" y="263366"/>
                    <a:pt x="1477804" y="265271"/>
                    <a:pt x="1476851" y="266224"/>
                  </a:cubicBezTo>
                  <a:cubicBezTo>
                    <a:pt x="1476851" y="263366"/>
                    <a:pt x="1475899" y="260509"/>
                    <a:pt x="1475899" y="257651"/>
                  </a:cubicBezTo>
                  <a:cubicBezTo>
                    <a:pt x="1473994" y="244316"/>
                    <a:pt x="1473041" y="232886"/>
                    <a:pt x="1471136" y="221456"/>
                  </a:cubicBezTo>
                  <a:cubicBezTo>
                    <a:pt x="1469231" y="210979"/>
                    <a:pt x="1468279" y="201454"/>
                    <a:pt x="1466374" y="193834"/>
                  </a:cubicBezTo>
                  <a:cubicBezTo>
                    <a:pt x="1462564" y="178594"/>
                    <a:pt x="1460659" y="170021"/>
                    <a:pt x="1460659" y="170021"/>
                  </a:cubicBezTo>
                  <a:cubicBezTo>
                    <a:pt x="1460659" y="170021"/>
                    <a:pt x="1461611" y="178594"/>
                    <a:pt x="1462564" y="193834"/>
                  </a:cubicBezTo>
                  <a:cubicBezTo>
                    <a:pt x="1463516" y="201454"/>
                    <a:pt x="1463516" y="210979"/>
                    <a:pt x="1464469" y="221456"/>
                  </a:cubicBezTo>
                  <a:cubicBezTo>
                    <a:pt x="1465421" y="231934"/>
                    <a:pt x="1465421" y="244316"/>
                    <a:pt x="1465421" y="257651"/>
                  </a:cubicBezTo>
                  <a:cubicBezTo>
                    <a:pt x="1465421" y="263366"/>
                    <a:pt x="1465421" y="269081"/>
                    <a:pt x="1465421" y="275749"/>
                  </a:cubicBezTo>
                  <a:cubicBezTo>
                    <a:pt x="1462564" y="265271"/>
                    <a:pt x="1458754" y="254794"/>
                    <a:pt x="1455896" y="246221"/>
                  </a:cubicBezTo>
                  <a:cubicBezTo>
                    <a:pt x="1453039" y="235744"/>
                    <a:pt x="1450181" y="226219"/>
                    <a:pt x="1447324" y="218599"/>
                  </a:cubicBezTo>
                  <a:cubicBezTo>
                    <a:pt x="1442561" y="203359"/>
                    <a:pt x="1439704" y="194786"/>
                    <a:pt x="1439704" y="194786"/>
                  </a:cubicBezTo>
                  <a:cubicBezTo>
                    <a:pt x="1439704" y="194786"/>
                    <a:pt x="1440656" y="202406"/>
                    <a:pt x="1442561" y="215741"/>
                  </a:cubicBezTo>
                  <a:cubicBezTo>
                    <a:pt x="1439704" y="203359"/>
                    <a:pt x="1437799" y="193834"/>
                    <a:pt x="1435894" y="185261"/>
                  </a:cubicBezTo>
                  <a:cubicBezTo>
                    <a:pt x="1435894" y="169069"/>
                    <a:pt x="1435894" y="159544"/>
                    <a:pt x="1435894" y="159544"/>
                  </a:cubicBezTo>
                  <a:cubicBezTo>
                    <a:pt x="1435894" y="159544"/>
                    <a:pt x="1434941" y="164306"/>
                    <a:pt x="1433036" y="173831"/>
                  </a:cubicBezTo>
                  <a:cubicBezTo>
                    <a:pt x="1431131" y="165259"/>
                    <a:pt x="1430179" y="160496"/>
                    <a:pt x="1430179" y="160496"/>
                  </a:cubicBezTo>
                  <a:cubicBezTo>
                    <a:pt x="1430179" y="160496"/>
                    <a:pt x="1430179" y="162401"/>
                    <a:pt x="1430179" y="166211"/>
                  </a:cubicBezTo>
                  <a:cubicBezTo>
                    <a:pt x="1428274" y="158591"/>
                    <a:pt x="1427321" y="151924"/>
                    <a:pt x="1425416" y="147161"/>
                  </a:cubicBezTo>
                  <a:cubicBezTo>
                    <a:pt x="1421606" y="134779"/>
                    <a:pt x="1418749" y="127159"/>
                    <a:pt x="1418749" y="127159"/>
                  </a:cubicBezTo>
                  <a:cubicBezTo>
                    <a:pt x="1418749" y="127159"/>
                    <a:pt x="1419701" y="134779"/>
                    <a:pt x="1421606" y="148114"/>
                  </a:cubicBezTo>
                  <a:cubicBezTo>
                    <a:pt x="1422559" y="154781"/>
                    <a:pt x="1423511" y="162401"/>
                    <a:pt x="1423511" y="171926"/>
                  </a:cubicBezTo>
                  <a:cubicBezTo>
                    <a:pt x="1424464" y="181451"/>
                    <a:pt x="1424464" y="190976"/>
                    <a:pt x="1425416" y="202406"/>
                  </a:cubicBezTo>
                  <a:cubicBezTo>
                    <a:pt x="1425416" y="208121"/>
                    <a:pt x="1426369" y="212884"/>
                    <a:pt x="1426369" y="218599"/>
                  </a:cubicBezTo>
                  <a:cubicBezTo>
                    <a:pt x="1425416" y="224314"/>
                    <a:pt x="1424464" y="230029"/>
                    <a:pt x="1424464" y="235744"/>
                  </a:cubicBezTo>
                  <a:cubicBezTo>
                    <a:pt x="1423511" y="231934"/>
                    <a:pt x="1422559" y="229076"/>
                    <a:pt x="1421606" y="226219"/>
                  </a:cubicBezTo>
                  <a:cubicBezTo>
                    <a:pt x="1419701" y="219551"/>
                    <a:pt x="1416844" y="214789"/>
                    <a:pt x="1415891" y="210026"/>
                  </a:cubicBezTo>
                  <a:cubicBezTo>
                    <a:pt x="1412081" y="201454"/>
                    <a:pt x="1410176" y="195739"/>
                    <a:pt x="1410176" y="195739"/>
                  </a:cubicBezTo>
                  <a:cubicBezTo>
                    <a:pt x="1410176" y="195739"/>
                    <a:pt x="1411129" y="201454"/>
                    <a:pt x="1412081" y="210979"/>
                  </a:cubicBezTo>
                  <a:cubicBezTo>
                    <a:pt x="1413034" y="215741"/>
                    <a:pt x="1413986" y="221456"/>
                    <a:pt x="1414939" y="228124"/>
                  </a:cubicBezTo>
                  <a:cubicBezTo>
                    <a:pt x="1415891" y="234791"/>
                    <a:pt x="1416844" y="241459"/>
                    <a:pt x="1416844" y="250031"/>
                  </a:cubicBezTo>
                  <a:cubicBezTo>
                    <a:pt x="1416844" y="255746"/>
                    <a:pt x="1417796" y="261461"/>
                    <a:pt x="1418749" y="268129"/>
                  </a:cubicBezTo>
                  <a:cubicBezTo>
                    <a:pt x="1416844" y="270986"/>
                    <a:pt x="1414939" y="273844"/>
                    <a:pt x="1413034" y="277654"/>
                  </a:cubicBezTo>
                  <a:cubicBezTo>
                    <a:pt x="1412081" y="275749"/>
                    <a:pt x="1412081" y="273844"/>
                    <a:pt x="1411129" y="271939"/>
                  </a:cubicBezTo>
                  <a:cubicBezTo>
                    <a:pt x="1406366" y="237649"/>
                    <a:pt x="1401604" y="215741"/>
                    <a:pt x="1401604" y="215741"/>
                  </a:cubicBezTo>
                  <a:cubicBezTo>
                    <a:pt x="1401604" y="215741"/>
                    <a:pt x="1401604" y="226219"/>
                    <a:pt x="1400651" y="243364"/>
                  </a:cubicBezTo>
                  <a:cubicBezTo>
                    <a:pt x="1397794" y="233839"/>
                    <a:pt x="1394936" y="226219"/>
                    <a:pt x="1392079" y="219551"/>
                  </a:cubicBezTo>
                  <a:cubicBezTo>
                    <a:pt x="1392079" y="217646"/>
                    <a:pt x="1393031" y="215741"/>
                    <a:pt x="1393031" y="213836"/>
                  </a:cubicBezTo>
                  <a:cubicBezTo>
                    <a:pt x="1393984" y="212884"/>
                    <a:pt x="1394936" y="211931"/>
                    <a:pt x="1395889" y="210979"/>
                  </a:cubicBezTo>
                  <a:cubicBezTo>
                    <a:pt x="1399699" y="207169"/>
                    <a:pt x="1400651" y="205264"/>
                    <a:pt x="1400651" y="205264"/>
                  </a:cubicBezTo>
                  <a:cubicBezTo>
                    <a:pt x="1400651" y="205264"/>
                    <a:pt x="1398746" y="207169"/>
                    <a:pt x="1394936" y="210026"/>
                  </a:cubicBezTo>
                  <a:cubicBezTo>
                    <a:pt x="1394936" y="210026"/>
                    <a:pt x="1393984" y="210979"/>
                    <a:pt x="1393031" y="210979"/>
                  </a:cubicBezTo>
                  <a:cubicBezTo>
                    <a:pt x="1393984" y="205264"/>
                    <a:pt x="1394936" y="202406"/>
                    <a:pt x="1394936" y="202406"/>
                  </a:cubicBezTo>
                  <a:cubicBezTo>
                    <a:pt x="1394936" y="202406"/>
                    <a:pt x="1393031" y="206216"/>
                    <a:pt x="1391126" y="212884"/>
                  </a:cubicBezTo>
                  <a:cubicBezTo>
                    <a:pt x="1391126" y="212884"/>
                    <a:pt x="1390174" y="213836"/>
                    <a:pt x="1390174" y="213836"/>
                  </a:cubicBezTo>
                  <a:cubicBezTo>
                    <a:pt x="1386364" y="204311"/>
                    <a:pt x="1384459" y="199549"/>
                    <a:pt x="1384459" y="199549"/>
                  </a:cubicBezTo>
                  <a:cubicBezTo>
                    <a:pt x="1384459" y="199549"/>
                    <a:pt x="1385411" y="205264"/>
                    <a:pt x="1387316" y="215741"/>
                  </a:cubicBezTo>
                  <a:cubicBezTo>
                    <a:pt x="1384459" y="218599"/>
                    <a:pt x="1382554" y="220504"/>
                    <a:pt x="1378744" y="224314"/>
                  </a:cubicBezTo>
                  <a:cubicBezTo>
                    <a:pt x="1374934" y="229076"/>
                    <a:pt x="1371124" y="233839"/>
                    <a:pt x="1367314" y="240506"/>
                  </a:cubicBezTo>
                  <a:cubicBezTo>
                    <a:pt x="1363504" y="230029"/>
                    <a:pt x="1358741" y="219551"/>
                    <a:pt x="1354931" y="209074"/>
                  </a:cubicBezTo>
                  <a:cubicBezTo>
                    <a:pt x="1354931" y="199549"/>
                    <a:pt x="1354931" y="191929"/>
                    <a:pt x="1354931" y="185261"/>
                  </a:cubicBezTo>
                  <a:cubicBezTo>
                    <a:pt x="1354931" y="167164"/>
                    <a:pt x="1354931" y="157639"/>
                    <a:pt x="1354931" y="157639"/>
                  </a:cubicBezTo>
                  <a:cubicBezTo>
                    <a:pt x="1354931" y="157639"/>
                    <a:pt x="1353026" y="168116"/>
                    <a:pt x="1351121" y="185261"/>
                  </a:cubicBezTo>
                  <a:cubicBezTo>
                    <a:pt x="1350169" y="189071"/>
                    <a:pt x="1350169" y="192881"/>
                    <a:pt x="1349216" y="197644"/>
                  </a:cubicBezTo>
                  <a:cubicBezTo>
                    <a:pt x="1347311" y="193834"/>
                    <a:pt x="1345406" y="190024"/>
                    <a:pt x="1343501" y="186214"/>
                  </a:cubicBezTo>
                  <a:cubicBezTo>
                    <a:pt x="1343501" y="181451"/>
                    <a:pt x="1344454" y="175736"/>
                    <a:pt x="1344454" y="171926"/>
                  </a:cubicBezTo>
                  <a:cubicBezTo>
                    <a:pt x="1344454" y="166211"/>
                    <a:pt x="1344454" y="161449"/>
                    <a:pt x="1344454" y="157639"/>
                  </a:cubicBezTo>
                  <a:cubicBezTo>
                    <a:pt x="1344454" y="151924"/>
                    <a:pt x="1345406" y="147161"/>
                    <a:pt x="1345406" y="142399"/>
                  </a:cubicBezTo>
                  <a:cubicBezTo>
                    <a:pt x="1346359" y="129064"/>
                    <a:pt x="1346359" y="120491"/>
                    <a:pt x="1346359" y="120491"/>
                  </a:cubicBezTo>
                  <a:cubicBezTo>
                    <a:pt x="1346359" y="120491"/>
                    <a:pt x="1344454" y="128111"/>
                    <a:pt x="1341596" y="141446"/>
                  </a:cubicBezTo>
                  <a:cubicBezTo>
                    <a:pt x="1340644" y="148114"/>
                    <a:pt x="1338739" y="156686"/>
                    <a:pt x="1336834" y="166211"/>
                  </a:cubicBezTo>
                  <a:cubicBezTo>
                    <a:pt x="1336834" y="167164"/>
                    <a:pt x="1336834" y="168116"/>
                    <a:pt x="1335881" y="169069"/>
                  </a:cubicBezTo>
                  <a:cubicBezTo>
                    <a:pt x="1333024" y="162401"/>
                    <a:pt x="1330166" y="156686"/>
                    <a:pt x="1327309" y="150971"/>
                  </a:cubicBezTo>
                  <a:cubicBezTo>
                    <a:pt x="1299686" y="91916"/>
                    <a:pt x="1280636" y="53816"/>
                    <a:pt x="1280636" y="53816"/>
                  </a:cubicBezTo>
                  <a:cubicBezTo>
                    <a:pt x="1280636" y="53816"/>
                    <a:pt x="1293971" y="94774"/>
                    <a:pt x="1317784" y="155734"/>
                  </a:cubicBezTo>
                  <a:cubicBezTo>
                    <a:pt x="1322546" y="168116"/>
                    <a:pt x="1327309" y="180499"/>
                    <a:pt x="1332071" y="193834"/>
                  </a:cubicBezTo>
                  <a:cubicBezTo>
                    <a:pt x="1332071" y="195739"/>
                    <a:pt x="1332071" y="196691"/>
                    <a:pt x="1331119" y="197644"/>
                  </a:cubicBezTo>
                  <a:cubicBezTo>
                    <a:pt x="1329214" y="209074"/>
                    <a:pt x="1327309" y="222409"/>
                    <a:pt x="1326356" y="235744"/>
                  </a:cubicBezTo>
                  <a:cubicBezTo>
                    <a:pt x="1324451" y="249079"/>
                    <a:pt x="1323499" y="263366"/>
                    <a:pt x="1321594" y="277654"/>
                  </a:cubicBezTo>
                  <a:cubicBezTo>
                    <a:pt x="1321594" y="283369"/>
                    <a:pt x="1320641" y="288131"/>
                    <a:pt x="1319689" y="293846"/>
                  </a:cubicBezTo>
                  <a:cubicBezTo>
                    <a:pt x="1318736" y="292894"/>
                    <a:pt x="1318736" y="291941"/>
                    <a:pt x="1317784" y="290989"/>
                  </a:cubicBezTo>
                  <a:cubicBezTo>
                    <a:pt x="1317784" y="289084"/>
                    <a:pt x="1317784" y="289084"/>
                    <a:pt x="1317784" y="289084"/>
                  </a:cubicBezTo>
                  <a:cubicBezTo>
                    <a:pt x="1317784" y="289084"/>
                    <a:pt x="1317784" y="290036"/>
                    <a:pt x="1316831" y="290989"/>
                  </a:cubicBezTo>
                  <a:cubicBezTo>
                    <a:pt x="1316831" y="290036"/>
                    <a:pt x="1315879" y="289084"/>
                    <a:pt x="1315879" y="288131"/>
                  </a:cubicBezTo>
                  <a:cubicBezTo>
                    <a:pt x="1314926" y="287179"/>
                    <a:pt x="1314926" y="286226"/>
                    <a:pt x="1313974" y="285274"/>
                  </a:cubicBezTo>
                  <a:cubicBezTo>
                    <a:pt x="1315879" y="259556"/>
                    <a:pt x="1316831" y="244316"/>
                    <a:pt x="1316831" y="244316"/>
                  </a:cubicBezTo>
                  <a:cubicBezTo>
                    <a:pt x="1316831" y="244316"/>
                    <a:pt x="1313974" y="256699"/>
                    <a:pt x="1309211" y="277654"/>
                  </a:cubicBezTo>
                  <a:cubicBezTo>
                    <a:pt x="1305401" y="271939"/>
                    <a:pt x="1302544" y="266224"/>
                    <a:pt x="1298734" y="260509"/>
                  </a:cubicBezTo>
                  <a:cubicBezTo>
                    <a:pt x="1304449" y="235744"/>
                    <a:pt x="1310164" y="213836"/>
                    <a:pt x="1313974" y="199549"/>
                  </a:cubicBezTo>
                  <a:cubicBezTo>
                    <a:pt x="1317784" y="182404"/>
                    <a:pt x="1319689" y="172879"/>
                    <a:pt x="1319689" y="172879"/>
                  </a:cubicBezTo>
                  <a:cubicBezTo>
                    <a:pt x="1319689" y="172879"/>
                    <a:pt x="1307306" y="202406"/>
                    <a:pt x="1291114" y="249079"/>
                  </a:cubicBezTo>
                  <a:cubicBezTo>
                    <a:pt x="1287304" y="243364"/>
                    <a:pt x="1284446" y="238601"/>
                    <a:pt x="1281589" y="234791"/>
                  </a:cubicBezTo>
                  <a:cubicBezTo>
                    <a:pt x="1273016" y="222409"/>
                    <a:pt x="1267301" y="215741"/>
                    <a:pt x="1267301" y="215741"/>
                  </a:cubicBezTo>
                  <a:cubicBezTo>
                    <a:pt x="1267301" y="215741"/>
                    <a:pt x="1270159" y="222409"/>
                    <a:pt x="1275874" y="232886"/>
                  </a:cubicBezTo>
                  <a:cubicBezTo>
                    <a:pt x="1274921" y="234791"/>
                    <a:pt x="1273969" y="238601"/>
                    <a:pt x="1272064" y="243364"/>
                  </a:cubicBezTo>
                  <a:cubicBezTo>
                    <a:pt x="1268254" y="237649"/>
                    <a:pt x="1264444" y="231934"/>
                    <a:pt x="1261586" y="227171"/>
                  </a:cubicBezTo>
                  <a:cubicBezTo>
                    <a:pt x="1257776" y="221456"/>
                    <a:pt x="1253014" y="215741"/>
                    <a:pt x="1249204" y="210979"/>
                  </a:cubicBezTo>
                  <a:cubicBezTo>
                    <a:pt x="1248251" y="210026"/>
                    <a:pt x="1248251" y="209074"/>
                    <a:pt x="1247299" y="208121"/>
                  </a:cubicBezTo>
                  <a:cubicBezTo>
                    <a:pt x="1250156" y="203359"/>
                    <a:pt x="1251109" y="199549"/>
                    <a:pt x="1251109" y="199549"/>
                  </a:cubicBezTo>
                  <a:cubicBezTo>
                    <a:pt x="1251109" y="199549"/>
                    <a:pt x="1249204" y="202406"/>
                    <a:pt x="1246346" y="206216"/>
                  </a:cubicBezTo>
                  <a:cubicBezTo>
                    <a:pt x="1239679" y="197644"/>
                    <a:pt x="1233964" y="190024"/>
                    <a:pt x="1229201" y="184309"/>
                  </a:cubicBezTo>
                  <a:cubicBezTo>
                    <a:pt x="1217771" y="170974"/>
                    <a:pt x="1211104" y="162401"/>
                    <a:pt x="1211104" y="162401"/>
                  </a:cubicBezTo>
                  <a:cubicBezTo>
                    <a:pt x="1211104" y="162401"/>
                    <a:pt x="1216819" y="170974"/>
                    <a:pt x="1226344" y="186214"/>
                  </a:cubicBezTo>
                  <a:cubicBezTo>
                    <a:pt x="1231106" y="192881"/>
                    <a:pt x="1235869" y="202406"/>
                    <a:pt x="1242536" y="211931"/>
                  </a:cubicBezTo>
                  <a:cubicBezTo>
                    <a:pt x="1240631" y="214789"/>
                    <a:pt x="1238726" y="217646"/>
                    <a:pt x="1236821" y="220504"/>
                  </a:cubicBezTo>
                  <a:cubicBezTo>
                    <a:pt x="1235869" y="222409"/>
                    <a:pt x="1234916" y="224314"/>
                    <a:pt x="1233011" y="226219"/>
                  </a:cubicBezTo>
                  <a:cubicBezTo>
                    <a:pt x="1233011" y="221456"/>
                    <a:pt x="1232059" y="217646"/>
                    <a:pt x="1231106" y="212884"/>
                  </a:cubicBezTo>
                  <a:cubicBezTo>
                    <a:pt x="1231106" y="211931"/>
                    <a:pt x="1230154" y="210026"/>
                    <a:pt x="1228249" y="209074"/>
                  </a:cubicBezTo>
                  <a:cubicBezTo>
                    <a:pt x="1228249" y="209074"/>
                    <a:pt x="1227296" y="209074"/>
                    <a:pt x="1226344" y="209074"/>
                  </a:cubicBezTo>
                  <a:cubicBezTo>
                    <a:pt x="1225391" y="206216"/>
                    <a:pt x="1224439" y="202406"/>
                    <a:pt x="1223486" y="199549"/>
                  </a:cubicBezTo>
                  <a:cubicBezTo>
                    <a:pt x="1218724" y="187166"/>
                    <a:pt x="1215866" y="179546"/>
                    <a:pt x="1215866" y="179546"/>
                  </a:cubicBezTo>
                  <a:cubicBezTo>
                    <a:pt x="1215866" y="179546"/>
                    <a:pt x="1216819" y="187166"/>
                    <a:pt x="1219676" y="200501"/>
                  </a:cubicBezTo>
                  <a:cubicBezTo>
                    <a:pt x="1220629" y="204311"/>
                    <a:pt x="1220629" y="208121"/>
                    <a:pt x="1221581" y="211931"/>
                  </a:cubicBezTo>
                  <a:cubicBezTo>
                    <a:pt x="1221581" y="212884"/>
                    <a:pt x="1220629" y="212884"/>
                    <a:pt x="1220629" y="213836"/>
                  </a:cubicBezTo>
                  <a:cubicBezTo>
                    <a:pt x="1214914" y="208121"/>
                    <a:pt x="1211104" y="203359"/>
                    <a:pt x="1207294" y="200501"/>
                  </a:cubicBezTo>
                  <a:cubicBezTo>
                    <a:pt x="1203484" y="197644"/>
                    <a:pt x="1201579" y="195739"/>
                    <a:pt x="1201579" y="195739"/>
                  </a:cubicBezTo>
                  <a:cubicBezTo>
                    <a:pt x="1201579" y="195739"/>
                    <a:pt x="1203484" y="197644"/>
                    <a:pt x="1206341" y="201454"/>
                  </a:cubicBezTo>
                  <a:cubicBezTo>
                    <a:pt x="1209199" y="205264"/>
                    <a:pt x="1213009" y="210979"/>
                    <a:pt x="1217771" y="217646"/>
                  </a:cubicBezTo>
                  <a:lnTo>
                    <a:pt x="1217771" y="217646"/>
                  </a:lnTo>
                  <a:cubicBezTo>
                    <a:pt x="1216819" y="222409"/>
                    <a:pt x="1216819" y="227171"/>
                    <a:pt x="1216819" y="231934"/>
                  </a:cubicBezTo>
                  <a:cubicBezTo>
                    <a:pt x="1207294" y="223361"/>
                    <a:pt x="1202531" y="219551"/>
                    <a:pt x="1202531" y="219551"/>
                  </a:cubicBezTo>
                  <a:cubicBezTo>
                    <a:pt x="1202531" y="219551"/>
                    <a:pt x="1207294" y="226219"/>
                    <a:pt x="1215866" y="236696"/>
                  </a:cubicBezTo>
                  <a:cubicBezTo>
                    <a:pt x="1215866" y="240506"/>
                    <a:pt x="1214914" y="245269"/>
                    <a:pt x="1214914" y="249079"/>
                  </a:cubicBezTo>
                  <a:cubicBezTo>
                    <a:pt x="1214914" y="250984"/>
                    <a:pt x="1214914" y="252889"/>
                    <a:pt x="1214914" y="255746"/>
                  </a:cubicBezTo>
                  <a:cubicBezTo>
                    <a:pt x="1214914" y="253841"/>
                    <a:pt x="1213961" y="252889"/>
                    <a:pt x="1213961" y="250984"/>
                  </a:cubicBezTo>
                  <a:cubicBezTo>
                    <a:pt x="1213961" y="250984"/>
                    <a:pt x="1213961" y="250031"/>
                    <a:pt x="1213961" y="250031"/>
                  </a:cubicBezTo>
                  <a:cubicBezTo>
                    <a:pt x="1213961" y="249079"/>
                    <a:pt x="1214914" y="249079"/>
                    <a:pt x="1214914" y="249079"/>
                  </a:cubicBezTo>
                  <a:cubicBezTo>
                    <a:pt x="1214914" y="249079"/>
                    <a:pt x="1214914" y="249079"/>
                    <a:pt x="1213961" y="250031"/>
                  </a:cubicBezTo>
                  <a:cubicBezTo>
                    <a:pt x="1212056" y="242411"/>
                    <a:pt x="1209199" y="235744"/>
                    <a:pt x="1207294" y="229076"/>
                  </a:cubicBezTo>
                  <a:cubicBezTo>
                    <a:pt x="1204436" y="222409"/>
                    <a:pt x="1202531" y="216694"/>
                    <a:pt x="1200626" y="212884"/>
                  </a:cubicBezTo>
                  <a:cubicBezTo>
                    <a:pt x="1195864" y="204311"/>
                    <a:pt x="1193959" y="198596"/>
                    <a:pt x="1193959" y="198596"/>
                  </a:cubicBezTo>
                  <a:cubicBezTo>
                    <a:pt x="1193959" y="198596"/>
                    <a:pt x="1194911" y="204311"/>
                    <a:pt x="1196816" y="213836"/>
                  </a:cubicBezTo>
                  <a:cubicBezTo>
                    <a:pt x="1197769" y="218599"/>
                    <a:pt x="1198721" y="224314"/>
                    <a:pt x="1200626" y="230981"/>
                  </a:cubicBezTo>
                  <a:cubicBezTo>
                    <a:pt x="1201579" y="237649"/>
                    <a:pt x="1202531" y="245269"/>
                    <a:pt x="1204436" y="252889"/>
                  </a:cubicBezTo>
                  <a:cubicBezTo>
                    <a:pt x="1204436" y="254794"/>
                    <a:pt x="1205389" y="256699"/>
                    <a:pt x="1205389" y="258604"/>
                  </a:cubicBezTo>
                  <a:cubicBezTo>
                    <a:pt x="1202531" y="251936"/>
                    <a:pt x="1199674" y="245269"/>
                    <a:pt x="1196816" y="239554"/>
                  </a:cubicBezTo>
                  <a:cubicBezTo>
                    <a:pt x="1193959" y="233839"/>
                    <a:pt x="1191101" y="229076"/>
                    <a:pt x="1189196" y="224314"/>
                  </a:cubicBezTo>
                  <a:cubicBezTo>
                    <a:pt x="1184434" y="216694"/>
                    <a:pt x="1181576" y="211931"/>
                    <a:pt x="1181576" y="211931"/>
                  </a:cubicBezTo>
                  <a:cubicBezTo>
                    <a:pt x="1181576" y="211931"/>
                    <a:pt x="1183481" y="216694"/>
                    <a:pt x="1185386" y="225266"/>
                  </a:cubicBezTo>
                  <a:cubicBezTo>
                    <a:pt x="1187291" y="230029"/>
                    <a:pt x="1188244" y="234791"/>
                    <a:pt x="1190149" y="241459"/>
                  </a:cubicBezTo>
                  <a:cubicBezTo>
                    <a:pt x="1192054" y="247174"/>
                    <a:pt x="1193006" y="254794"/>
                    <a:pt x="1194911" y="262414"/>
                  </a:cubicBezTo>
                  <a:cubicBezTo>
                    <a:pt x="1195864" y="267176"/>
                    <a:pt x="1196816" y="271939"/>
                    <a:pt x="1197769" y="276701"/>
                  </a:cubicBezTo>
                  <a:cubicBezTo>
                    <a:pt x="1196816" y="279559"/>
                    <a:pt x="1194911" y="281464"/>
                    <a:pt x="1193959" y="284321"/>
                  </a:cubicBezTo>
                  <a:cubicBezTo>
                    <a:pt x="1193959" y="284321"/>
                    <a:pt x="1193959" y="283369"/>
                    <a:pt x="1193959" y="283369"/>
                  </a:cubicBezTo>
                  <a:cubicBezTo>
                    <a:pt x="1193959" y="282416"/>
                    <a:pt x="1193006" y="280511"/>
                    <a:pt x="1193006" y="279559"/>
                  </a:cubicBezTo>
                  <a:cubicBezTo>
                    <a:pt x="1193959" y="277654"/>
                    <a:pt x="1193959" y="276701"/>
                    <a:pt x="1193959" y="276701"/>
                  </a:cubicBezTo>
                  <a:cubicBezTo>
                    <a:pt x="1193959" y="276701"/>
                    <a:pt x="1193959" y="277654"/>
                    <a:pt x="1193006" y="278606"/>
                  </a:cubicBezTo>
                  <a:cubicBezTo>
                    <a:pt x="1190149" y="268129"/>
                    <a:pt x="1187291" y="258604"/>
                    <a:pt x="1184434" y="250984"/>
                  </a:cubicBezTo>
                  <a:cubicBezTo>
                    <a:pt x="1179671" y="239554"/>
                    <a:pt x="1176814" y="231934"/>
                    <a:pt x="1174909" y="227171"/>
                  </a:cubicBezTo>
                  <a:cubicBezTo>
                    <a:pt x="1174909" y="226219"/>
                    <a:pt x="1174909" y="224314"/>
                    <a:pt x="1174909" y="223361"/>
                  </a:cubicBezTo>
                  <a:cubicBezTo>
                    <a:pt x="1174909" y="212884"/>
                    <a:pt x="1175861" y="204311"/>
                    <a:pt x="1175861" y="196691"/>
                  </a:cubicBezTo>
                  <a:cubicBezTo>
                    <a:pt x="1175861" y="182404"/>
                    <a:pt x="1174909" y="173831"/>
                    <a:pt x="1174909" y="173831"/>
                  </a:cubicBezTo>
                  <a:cubicBezTo>
                    <a:pt x="1174909" y="173831"/>
                    <a:pt x="1173956" y="182404"/>
                    <a:pt x="1172051" y="196691"/>
                  </a:cubicBezTo>
                  <a:cubicBezTo>
                    <a:pt x="1171099" y="204311"/>
                    <a:pt x="1169194" y="212884"/>
                    <a:pt x="1168241" y="223361"/>
                  </a:cubicBezTo>
                  <a:cubicBezTo>
                    <a:pt x="1168241" y="224314"/>
                    <a:pt x="1168241" y="225266"/>
                    <a:pt x="1168241" y="226219"/>
                  </a:cubicBezTo>
                  <a:cubicBezTo>
                    <a:pt x="1167289" y="229076"/>
                    <a:pt x="1165384" y="232886"/>
                    <a:pt x="1162526" y="238601"/>
                  </a:cubicBezTo>
                  <a:cubicBezTo>
                    <a:pt x="1161574" y="230981"/>
                    <a:pt x="1160621" y="223361"/>
                    <a:pt x="1158716" y="215741"/>
                  </a:cubicBezTo>
                  <a:cubicBezTo>
                    <a:pt x="1156811" y="206216"/>
                    <a:pt x="1153954" y="197644"/>
                    <a:pt x="1152049" y="189071"/>
                  </a:cubicBezTo>
                  <a:cubicBezTo>
                    <a:pt x="1143476" y="155734"/>
                    <a:pt x="1136809" y="133826"/>
                    <a:pt x="1136809" y="133826"/>
                  </a:cubicBezTo>
                  <a:cubicBezTo>
                    <a:pt x="1136809" y="133826"/>
                    <a:pt x="1137761" y="156686"/>
                    <a:pt x="1140619" y="190024"/>
                  </a:cubicBezTo>
                  <a:cubicBezTo>
                    <a:pt x="1141571" y="198596"/>
                    <a:pt x="1142524" y="208121"/>
                    <a:pt x="1143476" y="217646"/>
                  </a:cubicBezTo>
                  <a:cubicBezTo>
                    <a:pt x="1144429" y="227171"/>
                    <a:pt x="1144429" y="237649"/>
                    <a:pt x="1146334" y="248126"/>
                  </a:cubicBezTo>
                  <a:cubicBezTo>
                    <a:pt x="1146334" y="252889"/>
                    <a:pt x="1147286" y="256699"/>
                    <a:pt x="1147286" y="261461"/>
                  </a:cubicBezTo>
                  <a:cubicBezTo>
                    <a:pt x="1147286" y="261461"/>
                    <a:pt x="1147286" y="261461"/>
                    <a:pt x="1147286" y="261461"/>
                  </a:cubicBezTo>
                  <a:cubicBezTo>
                    <a:pt x="1147286" y="259556"/>
                    <a:pt x="1147286" y="258604"/>
                    <a:pt x="1147286" y="258604"/>
                  </a:cubicBezTo>
                  <a:cubicBezTo>
                    <a:pt x="1147286" y="258604"/>
                    <a:pt x="1147286" y="259556"/>
                    <a:pt x="1147286" y="260509"/>
                  </a:cubicBezTo>
                  <a:cubicBezTo>
                    <a:pt x="1146334" y="257651"/>
                    <a:pt x="1144429" y="254794"/>
                    <a:pt x="1143476" y="251936"/>
                  </a:cubicBezTo>
                  <a:cubicBezTo>
                    <a:pt x="1142524" y="250984"/>
                    <a:pt x="1142524" y="250031"/>
                    <a:pt x="1141571" y="249079"/>
                  </a:cubicBezTo>
                  <a:cubicBezTo>
                    <a:pt x="1141571" y="242411"/>
                    <a:pt x="1141571" y="237649"/>
                    <a:pt x="1141571" y="237649"/>
                  </a:cubicBezTo>
                  <a:cubicBezTo>
                    <a:pt x="1141571" y="237649"/>
                    <a:pt x="1140619" y="240506"/>
                    <a:pt x="1139666" y="246221"/>
                  </a:cubicBezTo>
                  <a:cubicBezTo>
                    <a:pt x="1136809" y="241459"/>
                    <a:pt x="1134904" y="236696"/>
                    <a:pt x="1132046" y="231934"/>
                  </a:cubicBezTo>
                  <a:cubicBezTo>
                    <a:pt x="1132046" y="231934"/>
                    <a:pt x="1132046" y="230981"/>
                    <a:pt x="1132046" y="230981"/>
                  </a:cubicBezTo>
                  <a:cubicBezTo>
                    <a:pt x="1128236" y="211931"/>
                    <a:pt x="1124426" y="193834"/>
                    <a:pt x="1120616" y="177641"/>
                  </a:cubicBezTo>
                  <a:cubicBezTo>
                    <a:pt x="1116806" y="161449"/>
                    <a:pt x="1113949" y="146209"/>
                    <a:pt x="1110139" y="132874"/>
                  </a:cubicBezTo>
                  <a:cubicBezTo>
                    <a:pt x="1106329" y="119539"/>
                    <a:pt x="1103471" y="108109"/>
                    <a:pt x="1100614" y="98584"/>
                  </a:cubicBezTo>
                  <a:cubicBezTo>
                    <a:pt x="1094899" y="79534"/>
                    <a:pt x="1092041" y="69056"/>
                    <a:pt x="1092041" y="69056"/>
                  </a:cubicBezTo>
                  <a:cubicBezTo>
                    <a:pt x="1092041" y="69056"/>
                    <a:pt x="1093946" y="80486"/>
                    <a:pt x="1096804" y="99536"/>
                  </a:cubicBezTo>
                  <a:cubicBezTo>
                    <a:pt x="1098709" y="109061"/>
                    <a:pt x="1100614" y="121444"/>
                    <a:pt x="1103471" y="134779"/>
                  </a:cubicBezTo>
                  <a:cubicBezTo>
                    <a:pt x="1106329" y="148114"/>
                    <a:pt x="1108234" y="163354"/>
                    <a:pt x="1110139" y="180499"/>
                  </a:cubicBezTo>
                  <a:cubicBezTo>
                    <a:pt x="1111091" y="186214"/>
                    <a:pt x="1112044" y="192881"/>
                    <a:pt x="1112996" y="199549"/>
                  </a:cubicBezTo>
                  <a:cubicBezTo>
                    <a:pt x="1112044" y="197644"/>
                    <a:pt x="1111091" y="196691"/>
                    <a:pt x="1110139" y="194786"/>
                  </a:cubicBezTo>
                  <a:cubicBezTo>
                    <a:pt x="1109186" y="192881"/>
                    <a:pt x="1107281" y="190976"/>
                    <a:pt x="1106329" y="190024"/>
                  </a:cubicBezTo>
                  <a:cubicBezTo>
                    <a:pt x="1106329" y="189071"/>
                    <a:pt x="1106329" y="189071"/>
                    <a:pt x="1105376" y="188119"/>
                  </a:cubicBezTo>
                  <a:cubicBezTo>
                    <a:pt x="1101566" y="177641"/>
                    <a:pt x="1098709" y="168116"/>
                    <a:pt x="1095851" y="160496"/>
                  </a:cubicBezTo>
                  <a:cubicBezTo>
                    <a:pt x="1090136" y="145256"/>
                    <a:pt x="1087279" y="136684"/>
                    <a:pt x="1087279" y="136684"/>
                  </a:cubicBezTo>
                  <a:cubicBezTo>
                    <a:pt x="1087279" y="136684"/>
                    <a:pt x="1089184" y="145256"/>
                    <a:pt x="1092041" y="161449"/>
                  </a:cubicBezTo>
                  <a:cubicBezTo>
                    <a:pt x="1093946" y="169069"/>
                    <a:pt x="1095851" y="178594"/>
                    <a:pt x="1098709" y="190024"/>
                  </a:cubicBezTo>
                  <a:cubicBezTo>
                    <a:pt x="1100614" y="197644"/>
                    <a:pt x="1102519" y="207169"/>
                    <a:pt x="1103471" y="215741"/>
                  </a:cubicBezTo>
                  <a:cubicBezTo>
                    <a:pt x="1099661" y="206216"/>
                    <a:pt x="1097756" y="200501"/>
                    <a:pt x="1097756" y="200501"/>
                  </a:cubicBezTo>
                  <a:cubicBezTo>
                    <a:pt x="1097756" y="200501"/>
                    <a:pt x="1099661" y="209074"/>
                    <a:pt x="1102519" y="224314"/>
                  </a:cubicBezTo>
                  <a:cubicBezTo>
                    <a:pt x="1100614" y="227171"/>
                    <a:pt x="1097756" y="230981"/>
                    <a:pt x="1094899" y="233839"/>
                  </a:cubicBezTo>
                  <a:cubicBezTo>
                    <a:pt x="1092994" y="225266"/>
                    <a:pt x="1091089" y="216694"/>
                    <a:pt x="1089184" y="209074"/>
                  </a:cubicBezTo>
                  <a:cubicBezTo>
                    <a:pt x="1086326" y="182404"/>
                    <a:pt x="1084421" y="166211"/>
                    <a:pt x="1084421" y="166211"/>
                  </a:cubicBezTo>
                  <a:cubicBezTo>
                    <a:pt x="1084421" y="166211"/>
                    <a:pt x="1084421" y="172879"/>
                    <a:pt x="1083469" y="184309"/>
                  </a:cubicBezTo>
                  <a:cubicBezTo>
                    <a:pt x="1080611" y="171926"/>
                    <a:pt x="1077754" y="160496"/>
                    <a:pt x="1073944" y="149066"/>
                  </a:cubicBezTo>
                  <a:cubicBezTo>
                    <a:pt x="1071086" y="140494"/>
                    <a:pt x="1069181" y="131921"/>
                    <a:pt x="1066324" y="123349"/>
                  </a:cubicBezTo>
                  <a:cubicBezTo>
                    <a:pt x="1072991" y="105251"/>
                    <a:pt x="1075849" y="94774"/>
                    <a:pt x="1075849" y="94774"/>
                  </a:cubicBezTo>
                  <a:cubicBezTo>
                    <a:pt x="1075849" y="94774"/>
                    <a:pt x="1072039" y="103346"/>
                    <a:pt x="1064419" y="119539"/>
                  </a:cubicBezTo>
                  <a:cubicBezTo>
                    <a:pt x="1062514" y="112871"/>
                    <a:pt x="1059656" y="106204"/>
                    <a:pt x="1057751" y="100489"/>
                  </a:cubicBezTo>
                  <a:cubicBezTo>
                    <a:pt x="1054894" y="92869"/>
                    <a:pt x="1052036" y="85249"/>
                    <a:pt x="1050131" y="78581"/>
                  </a:cubicBezTo>
                  <a:cubicBezTo>
                    <a:pt x="1047274" y="71914"/>
                    <a:pt x="1044416" y="65246"/>
                    <a:pt x="1042511" y="59531"/>
                  </a:cubicBezTo>
                  <a:cubicBezTo>
                    <a:pt x="1037749" y="47149"/>
                    <a:pt x="1032986" y="36671"/>
                    <a:pt x="1029176" y="28099"/>
                  </a:cubicBezTo>
                  <a:cubicBezTo>
                    <a:pt x="1017746" y="16669"/>
                    <a:pt x="1012984" y="7144"/>
                    <a:pt x="1012984" y="7144"/>
                  </a:cubicBezTo>
                  <a:cubicBezTo>
                    <a:pt x="1012984" y="7144"/>
                    <a:pt x="1016794" y="17621"/>
                    <a:pt x="1022509" y="34766"/>
                  </a:cubicBezTo>
                  <a:cubicBezTo>
                    <a:pt x="1025366" y="43339"/>
                    <a:pt x="1029176" y="54769"/>
                    <a:pt x="1032986" y="67151"/>
                  </a:cubicBezTo>
                  <a:cubicBezTo>
                    <a:pt x="1034891" y="73819"/>
                    <a:pt x="1036796" y="79534"/>
                    <a:pt x="1038701" y="87154"/>
                  </a:cubicBezTo>
                  <a:cubicBezTo>
                    <a:pt x="1040606" y="93821"/>
                    <a:pt x="1042511" y="101441"/>
                    <a:pt x="1044416" y="109061"/>
                  </a:cubicBezTo>
                  <a:cubicBezTo>
                    <a:pt x="1044416" y="109061"/>
                    <a:pt x="1044416" y="110014"/>
                    <a:pt x="1044416" y="110014"/>
                  </a:cubicBezTo>
                  <a:cubicBezTo>
                    <a:pt x="1039654" y="101441"/>
                    <a:pt x="1037749" y="96679"/>
                    <a:pt x="1037749" y="96679"/>
                  </a:cubicBezTo>
                  <a:cubicBezTo>
                    <a:pt x="1037749" y="96679"/>
                    <a:pt x="1039654" y="104299"/>
                    <a:pt x="1044416" y="117634"/>
                  </a:cubicBezTo>
                  <a:cubicBezTo>
                    <a:pt x="1046321" y="124301"/>
                    <a:pt x="1049179" y="131921"/>
                    <a:pt x="1051084" y="141446"/>
                  </a:cubicBezTo>
                  <a:cubicBezTo>
                    <a:pt x="1051084" y="143351"/>
                    <a:pt x="1052036" y="144304"/>
                    <a:pt x="1052036" y="146209"/>
                  </a:cubicBezTo>
                  <a:cubicBezTo>
                    <a:pt x="1048226" y="153829"/>
                    <a:pt x="1043464" y="163354"/>
                    <a:pt x="1037749" y="172879"/>
                  </a:cubicBezTo>
                  <a:cubicBezTo>
                    <a:pt x="1033939" y="180499"/>
                    <a:pt x="1029176" y="188119"/>
                    <a:pt x="1024414" y="195739"/>
                  </a:cubicBezTo>
                  <a:cubicBezTo>
                    <a:pt x="1024414" y="194786"/>
                    <a:pt x="1023461" y="193834"/>
                    <a:pt x="1023461" y="192881"/>
                  </a:cubicBezTo>
                  <a:cubicBezTo>
                    <a:pt x="1023461" y="190024"/>
                    <a:pt x="1023461" y="187166"/>
                    <a:pt x="1023461" y="184309"/>
                  </a:cubicBezTo>
                  <a:cubicBezTo>
                    <a:pt x="1024414" y="169069"/>
                    <a:pt x="1024414" y="154781"/>
                    <a:pt x="1024414" y="142399"/>
                  </a:cubicBezTo>
                  <a:cubicBezTo>
                    <a:pt x="1024414" y="130016"/>
                    <a:pt x="1024414" y="119539"/>
                    <a:pt x="1023461" y="110014"/>
                  </a:cubicBezTo>
                  <a:cubicBezTo>
                    <a:pt x="1023461" y="101441"/>
                    <a:pt x="1022509" y="93821"/>
                    <a:pt x="1021556" y="89059"/>
                  </a:cubicBezTo>
                  <a:cubicBezTo>
                    <a:pt x="1020604" y="84296"/>
                    <a:pt x="1020604" y="81439"/>
                    <a:pt x="1020604" y="81439"/>
                  </a:cubicBezTo>
                  <a:cubicBezTo>
                    <a:pt x="1020604" y="81439"/>
                    <a:pt x="1020604" y="84296"/>
                    <a:pt x="1020604" y="89059"/>
                  </a:cubicBezTo>
                  <a:cubicBezTo>
                    <a:pt x="1020604" y="93821"/>
                    <a:pt x="1019651" y="100489"/>
                    <a:pt x="1019651" y="110014"/>
                  </a:cubicBezTo>
                  <a:cubicBezTo>
                    <a:pt x="1018699" y="124301"/>
                    <a:pt x="1016794" y="142399"/>
                    <a:pt x="1014889" y="165259"/>
                  </a:cubicBezTo>
                  <a:cubicBezTo>
                    <a:pt x="1013936" y="162401"/>
                    <a:pt x="1013936" y="161449"/>
                    <a:pt x="1013936" y="161449"/>
                  </a:cubicBezTo>
                  <a:cubicBezTo>
                    <a:pt x="1013936" y="161449"/>
                    <a:pt x="1013936" y="163354"/>
                    <a:pt x="1014889" y="168116"/>
                  </a:cubicBezTo>
                  <a:cubicBezTo>
                    <a:pt x="1013936" y="172879"/>
                    <a:pt x="1013936" y="178594"/>
                    <a:pt x="1012984" y="183356"/>
                  </a:cubicBezTo>
                  <a:cubicBezTo>
                    <a:pt x="1011079" y="196691"/>
                    <a:pt x="1009174" y="210026"/>
                    <a:pt x="1007269" y="224314"/>
                  </a:cubicBezTo>
                  <a:cubicBezTo>
                    <a:pt x="996791" y="242411"/>
                    <a:pt x="984409" y="262414"/>
                    <a:pt x="972026" y="283369"/>
                  </a:cubicBezTo>
                  <a:cubicBezTo>
                    <a:pt x="972026" y="277654"/>
                    <a:pt x="971074" y="273844"/>
                    <a:pt x="971074" y="269081"/>
                  </a:cubicBezTo>
                  <a:cubicBezTo>
                    <a:pt x="972979" y="263366"/>
                    <a:pt x="975836" y="256699"/>
                    <a:pt x="977741" y="251936"/>
                  </a:cubicBezTo>
                  <a:cubicBezTo>
                    <a:pt x="983456" y="235744"/>
                    <a:pt x="989171" y="220504"/>
                    <a:pt x="992981" y="206216"/>
                  </a:cubicBezTo>
                  <a:cubicBezTo>
                    <a:pt x="996791" y="192881"/>
                    <a:pt x="1000601" y="180499"/>
                    <a:pt x="1002506" y="170974"/>
                  </a:cubicBezTo>
                  <a:cubicBezTo>
                    <a:pt x="1007269" y="150971"/>
                    <a:pt x="1009174" y="139541"/>
                    <a:pt x="1009174" y="139541"/>
                  </a:cubicBezTo>
                  <a:cubicBezTo>
                    <a:pt x="1009174" y="139541"/>
                    <a:pt x="1005364" y="150971"/>
                    <a:pt x="998696" y="170021"/>
                  </a:cubicBezTo>
                  <a:cubicBezTo>
                    <a:pt x="995839" y="179546"/>
                    <a:pt x="990124" y="190976"/>
                    <a:pt x="985361" y="204311"/>
                  </a:cubicBezTo>
                  <a:cubicBezTo>
                    <a:pt x="980599" y="217646"/>
                    <a:pt x="972979" y="231934"/>
                    <a:pt x="966311" y="248126"/>
                  </a:cubicBezTo>
                  <a:cubicBezTo>
                    <a:pt x="964406" y="251936"/>
                    <a:pt x="962501" y="255746"/>
                    <a:pt x="960596" y="260509"/>
                  </a:cubicBezTo>
                  <a:cubicBezTo>
                    <a:pt x="961549" y="248126"/>
                    <a:pt x="961549" y="236696"/>
                    <a:pt x="961549" y="225266"/>
                  </a:cubicBezTo>
                  <a:cubicBezTo>
                    <a:pt x="966311" y="212884"/>
                    <a:pt x="969169" y="206216"/>
                    <a:pt x="969169" y="206216"/>
                  </a:cubicBezTo>
                  <a:cubicBezTo>
                    <a:pt x="969169" y="206216"/>
                    <a:pt x="966311" y="210979"/>
                    <a:pt x="961549" y="218599"/>
                  </a:cubicBezTo>
                  <a:cubicBezTo>
                    <a:pt x="961549" y="213836"/>
                    <a:pt x="961549" y="210026"/>
                    <a:pt x="961549" y="206216"/>
                  </a:cubicBezTo>
                  <a:cubicBezTo>
                    <a:pt x="961549" y="182404"/>
                    <a:pt x="960596" y="162401"/>
                    <a:pt x="958691" y="149066"/>
                  </a:cubicBezTo>
                  <a:cubicBezTo>
                    <a:pt x="957739" y="143351"/>
                    <a:pt x="957739" y="138589"/>
                    <a:pt x="956786" y="134779"/>
                  </a:cubicBezTo>
                  <a:cubicBezTo>
                    <a:pt x="956786" y="132874"/>
                    <a:pt x="957739" y="131921"/>
                    <a:pt x="957739" y="131921"/>
                  </a:cubicBezTo>
                  <a:cubicBezTo>
                    <a:pt x="957739" y="131921"/>
                    <a:pt x="957739" y="132874"/>
                    <a:pt x="956786" y="133826"/>
                  </a:cubicBezTo>
                  <a:cubicBezTo>
                    <a:pt x="956786" y="133826"/>
                    <a:pt x="956786" y="132874"/>
                    <a:pt x="956786" y="132874"/>
                  </a:cubicBezTo>
                  <a:cubicBezTo>
                    <a:pt x="955834" y="129064"/>
                    <a:pt x="955834" y="127159"/>
                    <a:pt x="955834" y="127159"/>
                  </a:cubicBezTo>
                  <a:cubicBezTo>
                    <a:pt x="955834" y="127159"/>
                    <a:pt x="955834" y="130969"/>
                    <a:pt x="955834" y="136684"/>
                  </a:cubicBezTo>
                  <a:cubicBezTo>
                    <a:pt x="951071" y="147161"/>
                    <a:pt x="940594" y="171926"/>
                    <a:pt x="927259" y="206216"/>
                  </a:cubicBezTo>
                  <a:cubicBezTo>
                    <a:pt x="927259" y="206216"/>
                    <a:pt x="927259" y="205264"/>
                    <a:pt x="927259" y="205264"/>
                  </a:cubicBezTo>
                  <a:cubicBezTo>
                    <a:pt x="928211" y="196691"/>
                    <a:pt x="929164" y="189071"/>
                    <a:pt x="930116" y="183356"/>
                  </a:cubicBezTo>
                  <a:cubicBezTo>
                    <a:pt x="932021" y="170974"/>
                    <a:pt x="932974" y="164306"/>
                    <a:pt x="932974" y="164306"/>
                  </a:cubicBezTo>
                  <a:cubicBezTo>
                    <a:pt x="932974" y="164306"/>
                    <a:pt x="930116" y="170974"/>
                    <a:pt x="926306" y="183356"/>
                  </a:cubicBezTo>
                  <a:cubicBezTo>
                    <a:pt x="924401" y="189071"/>
                    <a:pt x="922496" y="195739"/>
                    <a:pt x="920591" y="203359"/>
                  </a:cubicBezTo>
                  <a:cubicBezTo>
                    <a:pt x="916781" y="192881"/>
                    <a:pt x="913924" y="182404"/>
                    <a:pt x="910114" y="171926"/>
                  </a:cubicBezTo>
                  <a:cubicBezTo>
                    <a:pt x="909161" y="169069"/>
                    <a:pt x="908209" y="167164"/>
                    <a:pt x="907256" y="164306"/>
                  </a:cubicBezTo>
                  <a:cubicBezTo>
                    <a:pt x="909161" y="161449"/>
                    <a:pt x="910114" y="159544"/>
                    <a:pt x="912019" y="157639"/>
                  </a:cubicBezTo>
                  <a:cubicBezTo>
                    <a:pt x="920591" y="145256"/>
                    <a:pt x="927259" y="133826"/>
                    <a:pt x="933926" y="124301"/>
                  </a:cubicBezTo>
                  <a:cubicBezTo>
                    <a:pt x="946309" y="106204"/>
                    <a:pt x="953929" y="95726"/>
                    <a:pt x="953929" y="95726"/>
                  </a:cubicBezTo>
                  <a:cubicBezTo>
                    <a:pt x="953929" y="95726"/>
                    <a:pt x="945356" y="105251"/>
                    <a:pt x="931069" y="121444"/>
                  </a:cubicBezTo>
                  <a:cubicBezTo>
                    <a:pt x="923449" y="129064"/>
                    <a:pt x="915829" y="140494"/>
                    <a:pt x="906304" y="151924"/>
                  </a:cubicBezTo>
                  <a:cubicBezTo>
                    <a:pt x="905351" y="152876"/>
                    <a:pt x="904399" y="153829"/>
                    <a:pt x="904399" y="154781"/>
                  </a:cubicBezTo>
                  <a:cubicBezTo>
                    <a:pt x="901541" y="147161"/>
                    <a:pt x="898684" y="139541"/>
                    <a:pt x="894874" y="131921"/>
                  </a:cubicBezTo>
                  <a:lnTo>
                    <a:pt x="892016" y="126206"/>
                  </a:lnTo>
                  <a:cubicBezTo>
                    <a:pt x="893921" y="122396"/>
                    <a:pt x="895826" y="118586"/>
                    <a:pt x="897731" y="115729"/>
                  </a:cubicBezTo>
                  <a:cubicBezTo>
                    <a:pt x="905351" y="100489"/>
                    <a:pt x="912019" y="87154"/>
                    <a:pt x="918686" y="77629"/>
                  </a:cubicBezTo>
                  <a:cubicBezTo>
                    <a:pt x="931069" y="56674"/>
                    <a:pt x="937736" y="44291"/>
                    <a:pt x="937736" y="44291"/>
                  </a:cubicBezTo>
                  <a:cubicBezTo>
                    <a:pt x="937736" y="44291"/>
                    <a:pt x="929164" y="55721"/>
                    <a:pt x="914876" y="74771"/>
                  </a:cubicBezTo>
                  <a:cubicBezTo>
                    <a:pt x="907256" y="84296"/>
                    <a:pt x="899636" y="96679"/>
                    <a:pt x="890111" y="110966"/>
                  </a:cubicBezTo>
                  <a:cubicBezTo>
                    <a:pt x="889159" y="112871"/>
                    <a:pt x="887254" y="114776"/>
                    <a:pt x="886301" y="116681"/>
                  </a:cubicBezTo>
                  <a:lnTo>
                    <a:pt x="874871" y="92869"/>
                  </a:lnTo>
                  <a:lnTo>
                    <a:pt x="873919" y="90964"/>
                  </a:lnTo>
                  <a:lnTo>
                    <a:pt x="872966" y="91916"/>
                  </a:lnTo>
                  <a:cubicBezTo>
                    <a:pt x="871061" y="92869"/>
                    <a:pt x="869156" y="93821"/>
                    <a:pt x="868204" y="95726"/>
                  </a:cubicBezTo>
                  <a:cubicBezTo>
                    <a:pt x="867251" y="97631"/>
                    <a:pt x="866299" y="99536"/>
                    <a:pt x="866299" y="101441"/>
                  </a:cubicBezTo>
                  <a:cubicBezTo>
                    <a:pt x="866299" y="105251"/>
                    <a:pt x="867251" y="110014"/>
                    <a:pt x="868204" y="113824"/>
                  </a:cubicBezTo>
                  <a:cubicBezTo>
                    <a:pt x="867251" y="110014"/>
                    <a:pt x="867251" y="106204"/>
                    <a:pt x="868204" y="102394"/>
                  </a:cubicBezTo>
                  <a:cubicBezTo>
                    <a:pt x="868204" y="100489"/>
                    <a:pt x="869156" y="99536"/>
                    <a:pt x="870109" y="97631"/>
                  </a:cubicBezTo>
                  <a:cubicBezTo>
                    <a:pt x="871061" y="96679"/>
                    <a:pt x="872014" y="96679"/>
                    <a:pt x="872966" y="95726"/>
                  </a:cubicBezTo>
                  <a:lnTo>
                    <a:pt x="882491" y="122396"/>
                  </a:lnTo>
                  <a:cubicBezTo>
                    <a:pt x="880586" y="126206"/>
                    <a:pt x="877729" y="129064"/>
                    <a:pt x="875824" y="132874"/>
                  </a:cubicBezTo>
                  <a:cubicBezTo>
                    <a:pt x="871061" y="141446"/>
                    <a:pt x="866299" y="150019"/>
                    <a:pt x="860584" y="159544"/>
                  </a:cubicBezTo>
                  <a:cubicBezTo>
                    <a:pt x="852964" y="172879"/>
                    <a:pt x="845344" y="188119"/>
                    <a:pt x="837724" y="203359"/>
                  </a:cubicBezTo>
                  <a:cubicBezTo>
                    <a:pt x="834866" y="198596"/>
                    <a:pt x="832961" y="195739"/>
                    <a:pt x="832009" y="194786"/>
                  </a:cubicBezTo>
                  <a:cubicBezTo>
                    <a:pt x="834866" y="170974"/>
                    <a:pt x="836771" y="151924"/>
                    <a:pt x="838676" y="137636"/>
                  </a:cubicBezTo>
                  <a:cubicBezTo>
                    <a:pt x="839629" y="123349"/>
                    <a:pt x="840581" y="115729"/>
                    <a:pt x="840581" y="115729"/>
                  </a:cubicBezTo>
                  <a:cubicBezTo>
                    <a:pt x="840581" y="115729"/>
                    <a:pt x="838676" y="123349"/>
                    <a:pt x="834866" y="137636"/>
                  </a:cubicBezTo>
                  <a:cubicBezTo>
                    <a:pt x="831056" y="151924"/>
                    <a:pt x="826294" y="170974"/>
                    <a:pt x="820579" y="194786"/>
                  </a:cubicBezTo>
                  <a:cubicBezTo>
                    <a:pt x="819626" y="197644"/>
                    <a:pt x="819626" y="200501"/>
                    <a:pt x="818674" y="204311"/>
                  </a:cubicBezTo>
                  <a:cubicBezTo>
                    <a:pt x="817721" y="202406"/>
                    <a:pt x="816769" y="199549"/>
                    <a:pt x="815816" y="197644"/>
                  </a:cubicBezTo>
                  <a:cubicBezTo>
                    <a:pt x="810101" y="183356"/>
                    <a:pt x="807244" y="174784"/>
                    <a:pt x="807244" y="174784"/>
                  </a:cubicBezTo>
                  <a:cubicBezTo>
                    <a:pt x="807244" y="174784"/>
                    <a:pt x="809149" y="183356"/>
                    <a:pt x="812006" y="198596"/>
                  </a:cubicBezTo>
                  <a:cubicBezTo>
                    <a:pt x="812959" y="202406"/>
                    <a:pt x="813911" y="206216"/>
                    <a:pt x="814864" y="210979"/>
                  </a:cubicBezTo>
                  <a:cubicBezTo>
                    <a:pt x="814864" y="212884"/>
                    <a:pt x="815816" y="214789"/>
                    <a:pt x="815816" y="216694"/>
                  </a:cubicBezTo>
                  <a:cubicBezTo>
                    <a:pt x="813911" y="224314"/>
                    <a:pt x="812959" y="231934"/>
                    <a:pt x="811054" y="239554"/>
                  </a:cubicBezTo>
                  <a:cubicBezTo>
                    <a:pt x="809149" y="226219"/>
                    <a:pt x="808196" y="219551"/>
                    <a:pt x="808196" y="219551"/>
                  </a:cubicBezTo>
                  <a:cubicBezTo>
                    <a:pt x="808196" y="219551"/>
                    <a:pt x="807244" y="236696"/>
                    <a:pt x="807244" y="264319"/>
                  </a:cubicBezTo>
                  <a:cubicBezTo>
                    <a:pt x="807244" y="265271"/>
                    <a:pt x="807244" y="265271"/>
                    <a:pt x="807244" y="266224"/>
                  </a:cubicBezTo>
                  <a:cubicBezTo>
                    <a:pt x="804386" y="259556"/>
                    <a:pt x="801529" y="252889"/>
                    <a:pt x="798671" y="246221"/>
                  </a:cubicBezTo>
                  <a:cubicBezTo>
                    <a:pt x="799624" y="241459"/>
                    <a:pt x="800576" y="239554"/>
                    <a:pt x="800576" y="239554"/>
                  </a:cubicBezTo>
                  <a:cubicBezTo>
                    <a:pt x="800576" y="239554"/>
                    <a:pt x="799624" y="241459"/>
                    <a:pt x="797719" y="245269"/>
                  </a:cubicBezTo>
                  <a:cubicBezTo>
                    <a:pt x="797719" y="244316"/>
                    <a:pt x="796766" y="243364"/>
                    <a:pt x="796766" y="242411"/>
                  </a:cubicBezTo>
                  <a:cubicBezTo>
                    <a:pt x="795814" y="239554"/>
                    <a:pt x="793909" y="236696"/>
                    <a:pt x="792956" y="233839"/>
                  </a:cubicBezTo>
                  <a:cubicBezTo>
                    <a:pt x="794861" y="229076"/>
                    <a:pt x="795814" y="223361"/>
                    <a:pt x="796766" y="218599"/>
                  </a:cubicBezTo>
                  <a:cubicBezTo>
                    <a:pt x="802481" y="196691"/>
                    <a:pt x="806291" y="177641"/>
                    <a:pt x="809149" y="164306"/>
                  </a:cubicBezTo>
                  <a:cubicBezTo>
                    <a:pt x="811054" y="150971"/>
                    <a:pt x="812959" y="143351"/>
                    <a:pt x="812959" y="143351"/>
                  </a:cubicBezTo>
                  <a:cubicBezTo>
                    <a:pt x="812959" y="143351"/>
                    <a:pt x="810101" y="150971"/>
                    <a:pt x="805339" y="163354"/>
                  </a:cubicBezTo>
                  <a:cubicBezTo>
                    <a:pt x="803434" y="170021"/>
                    <a:pt x="800576" y="177641"/>
                    <a:pt x="796766" y="186214"/>
                  </a:cubicBezTo>
                  <a:cubicBezTo>
                    <a:pt x="793909" y="194786"/>
                    <a:pt x="790099" y="205264"/>
                    <a:pt x="785336" y="215741"/>
                  </a:cubicBezTo>
                  <a:cubicBezTo>
                    <a:pt x="785336" y="216694"/>
                    <a:pt x="784384" y="217646"/>
                    <a:pt x="784384" y="218599"/>
                  </a:cubicBezTo>
                  <a:cubicBezTo>
                    <a:pt x="781526" y="213836"/>
                    <a:pt x="779621" y="209074"/>
                    <a:pt x="776764" y="205264"/>
                  </a:cubicBezTo>
                  <a:cubicBezTo>
                    <a:pt x="775811" y="204311"/>
                    <a:pt x="775811" y="203359"/>
                    <a:pt x="774859" y="202406"/>
                  </a:cubicBezTo>
                  <a:cubicBezTo>
                    <a:pt x="774859" y="202406"/>
                    <a:pt x="774859" y="202406"/>
                    <a:pt x="774859" y="201454"/>
                  </a:cubicBezTo>
                  <a:cubicBezTo>
                    <a:pt x="777716" y="176689"/>
                    <a:pt x="779621" y="156686"/>
                    <a:pt x="780574" y="142399"/>
                  </a:cubicBezTo>
                  <a:cubicBezTo>
                    <a:pt x="781526" y="128111"/>
                    <a:pt x="781526" y="119539"/>
                    <a:pt x="781526" y="119539"/>
                  </a:cubicBezTo>
                  <a:cubicBezTo>
                    <a:pt x="781526" y="119539"/>
                    <a:pt x="779621" y="127159"/>
                    <a:pt x="776764" y="141446"/>
                  </a:cubicBezTo>
                  <a:cubicBezTo>
                    <a:pt x="775811" y="148114"/>
                    <a:pt x="772954" y="156686"/>
                    <a:pt x="771049" y="167164"/>
                  </a:cubicBezTo>
                  <a:cubicBezTo>
                    <a:pt x="769144" y="173831"/>
                    <a:pt x="768191" y="181451"/>
                    <a:pt x="766286" y="189071"/>
                  </a:cubicBezTo>
                  <a:cubicBezTo>
                    <a:pt x="763429" y="185261"/>
                    <a:pt x="760571" y="181451"/>
                    <a:pt x="758666" y="178594"/>
                  </a:cubicBezTo>
                  <a:cubicBezTo>
                    <a:pt x="753904" y="171926"/>
                    <a:pt x="748189" y="166211"/>
                    <a:pt x="745331" y="163354"/>
                  </a:cubicBezTo>
                  <a:cubicBezTo>
                    <a:pt x="742474" y="159544"/>
                    <a:pt x="740569" y="157639"/>
                    <a:pt x="740569" y="157639"/>
                  </a:cubicBezTo>
                  <a:cubicBezTo>
                    <a:pt x="740569" y="157639"/>
                    <a:pt x="741521" y="159544"/>
                    <a:pt x="744379" y="163354"/>
                  </a:cubicBezTo>
                  <a:cubicBezTo>
                    <a:pt x="747236" y="167164"/>
                    <a:pt x="751046" y="172879"/>
                    <a:pt x="754856" y="180499"/>
                  </a:cubicBezTo>
                  <a:cubicBezTo>
                    <a:pt x="757714" y="185261"/>
                    <a:pt x="760571" y="190976"/>
                    <a:pt x="763429" y="196691"/>
                  </a:cubicBezTo>
                  <a:cubicBezTo>
                    <a:pt x="763429" y="197644"/>
                    <a:pt x="763429" y="198596"/>
                    <a:pt x="762476" y="199549"/>
                  </a:cubicBezTo>
                  <a:cubicBezTo>
                    <a:pt x="759619" y="211931"/>
                    <a:pt x="756761" y="224314"/>
                    <a:pt x="753904" y="238601"/>
                  </a:cubicBezTo>
                  <a:cubicBezTo>
                    <a:pt x="749141" y="230029"/>
                    <a:pt x="747236" y="224314"/>
                    <a:pt x="747236" y="224314"/>
                  </a:cubicBezTo>
                  <a:cubicBezTo>
                    <a:pt x="747236" y="224314"/>
                    <a:pt x="749141" y="230981"/>
                    <a:pt x="752951" y="241459"/>
                  </a:cubicBezTo>
                  <a:cubicBezTo>
                    <a:pt x="751999" y="242411"/>
                    <a:pt x="751999" y="242411"/>
                    <a:pt x="751046" y="243364"/>
                  </a:cubicBezTo>
                  <a:cubicBezTo>
                    <a:pt x="749141" y="246221"/>
                    <a:pt x="749141" y="250031"/>
                    <a:pt x="749141" y="252889"/>
                  </a:cubicBezTo>
                  <a:cubicBezTo>
                    <a:pt x="750094" y="250031"/>
                    <a:pt x="751046" y="246221"/>
                    <a:pt x="752951" y="244316"/>
                  </a:cubicBezTo>
                  <a:cubicBezTo>
                    <a:pt x="752951" y="244316"/>
                    <a:pt x="752951" y="244316"/>
                    <a:pt x="752951" y="244316"/>
                  </a:cubicBezTo>
                  <a:cubicBezTo>
                    <a:pt x="750094" y="256699"/>
                    <a:pt x="747236" y="269081"/>
                    <a:pt x="744379" y="282416"/>
                  </a:cubicBezTo>
                  <a:cubicBezTo>
                    <a:pt x="743426" y="287179"/>
                    <a:pt x="742474" y="291941"/>
                    <a:pt x="741521" y="296704"/>
                  </a:cubicBezTo>
                  <a:cubicBezTo>
                    <a:pt x="740569" y="299561"/>
                    <a:pt x="739616" y="302419"/>
                    <a:pt x="738664" y="306229"/>
                  </a:cubicBezTo>
                  <a:cubicBezTo>
                    <a:pt x="738664" y="306229"/>
                    <a:pt x="738664" y="306229"/>
                    <a:pt x="738664" y="306229"/>
                  </a:cubicBezTo>
                  <a:cubicBezTo>
                    <a:pt x="738664" y="302419"/>
                    <a:pt x="737711" y="297656"/>
                    <a:pt x="737711" y="293846"/>
                  </a:cubicBezTo>
                  <a:cubicBezTo>
                    <a:pt x="736759" y="285274"/>
                    <a:pt x="735806" y="277654"/>
                    <a:pt x="733901" y="270034"/>
                  </a:cubicBezTo>
                  <a:cubicBezTo>
                    <a:pt x="732949" y="266224"/>
                    <a:pt x="731996" y="263366"/>
                    <a:pt x="731996" y="259556"/>
                  </a:cubicBezTo>
                  <a:cubicBezTo>
                    <a:pt x="731996" y="258604"/>
                    <a:pt x="731996" y="258604"/>
                    <a:pt x="731044" y="257651"/>
                  </a:cubicBezTo>
                  <a:cubicBezTo>
                    <a:pt x="729139" y="238601"/>
                    <a:pt x="727234" y="223361"/>
                    <a:pt x="725329" y="210979"/>
                  </a:cubicBezTo>
                  <a:cubicBezTo>
                    <a:pt x="723424" y="195739"/>
                    <a:pt x="722471" y="186214"/>
                    <a:pt x="722471" y="186214"/>
                  </a:cubicBezTo>
                  <a:cubicBezTo>
                    <a:pt x="722471" y="186214"/>
                    <a:pt x="722471" y="190976"/>
                    <a:pt x="722471" y="199549"/>
                  </a:cubicBezTo>
                  <a:cubicBezTo>
                    <a:pt x="720566" y="204311"/>
                    <a:pt x="715804" y="220504"/>
                    <a:pt x="709136" y="243364"/>
                  </a:cubicBezTo>
                  <a:cubicBezTo>
                    <a:pt x="707231" y="238601"/>
                    <a:pt x="706279" y="233839"/>
                    <a:pt x="704374" y="229076"/>
                  </a:cubicBezTo>
                  <a:cubicBezTo>
                    <a:pt x="698659" y="211931"/>
                    <a:pt x="692944" y="195739"/>
                    <a:pt x="687229" y="181451"/>
                  </a:cubicBezTo>
                  <a:cubicBezTo>
                    <a:pt x="684371" y="174784"/>
                    <a:pt x="682466" y="168116"/>
                    <a:pt x="679609" y="161449"/>
                  </a:cubicBezTo>
                  <a:cubicBezTo>
                    <a:pt x="679609" y="156686"/>
                    <a:pt x="679609" y="151924"/>
                    <a:pt x="679609" y="148114"/>
                  </a:cubicBezTo>
                  <a:cubicBezTo>
                    <a:pt x="679609" y="138589"/>
                    <a:pt x="679609" y="130016"/>
                    <a:pt x="679609" y="122396"/>
                  </a:cubicBezTo>
                  <a:cubicBezTo>
                    <a:pt x="679609" y="108109"/>
                    <a:pt x="678656" y="100489"/>
                    <a:pt x="678656" y="100489"/>
                  </a:cubicBezTo>
                  <a:cubicBezTo>
                    <a:pt x="678656" y="100489"/>
                    <a:pt x="677704" y="108109"/>
                    <a:pt x="675799" y="122396"/>
                  </a:cubicBezTo>
                  <a:cubicBezTo>
                    <a:pt x="674846" y="128111"/>
                    <a:pt x="673894" y="135731"/>
                    <a:pt x="672941" y="144304"/>
                  </a:cubicBezTo>
                  <a:cubicBezTo>
                    <a:pt x="669131" y="134779"/>
                    <a:pt x="665321" y="127159"/>
                    <a:pt x="663416" y="122396"/>
                  </a:cubicBezTo>
                  <a:cubicBezTo>
                    <a:pt x="660559" y="117634"/>
                    <a:pt x="659606" y="114776"/>
                    <a:pt x="659606" y="114776"/>
                  </a:cubicBezTo>
                  <a:cubicBezTo>
                    <a:pt x="659606" y="114776"/>
                    <a:pt x="660559" y="117634"/>
                    <a:pt x="662464" y="123349"/>
                  </a:cubicBezTo>
                  <a:cubicBezTo>
                    <a:pt x="664369" y="129064"/>
                    <a:pt x="667226" y="136684"/>
                    <a:pt x="670084" y="147161"/>
                  </a:cubicBezTo>
                  <a:cubicBezTo>
                    <a:pt x="671036" y="149066"/>
                    <a:pt x="671036" y="151924"/>
                    <a:pt x="671989" y="153829"/>
                  </a:cubicBezTo>
                  <a:cubicBezTo>
                    <a:pt x="671989" y="157639"/>
                    <a:pt x="671036" y="160496"/>
                    <a:pt x="671036" y="164306"/>
                  </a:cubicBezTo>
                  <a:cubicBezTo>
                    <a:pt x="670084" y="170021"/>
                    <a:pt x="669131" y="175736"/>
                    <a:pt x="668179" y="181451"/>
                  </a:cubicBezTo>
                  <a:cubicBezTo>
                    <a:pt x="666274" y="193834"/>
                    <a:pt x="664369" y="206216"/>
                    <a:pt x="662464" y="219551"/>
                  </a:cubicBezTo>
                  <a:cubicBezTo>
                    <a:pt x="661511" y="226219"/>
                    <a:pt x="660559" y="232886"/>
                    <a:pt x="658654" y="239554"/>
                  </a:cubicBezTo>
                  <a:cubicBezTo>
                    <a:pt x="657701" y="236696"/>
                    <a:pt x="656749" y="233839"/>
                    <a:pt x="655796" y="231934"/>
                  </a:cubicBezTo>
                  <a:cubicBezTo>
                    <a:pt x="656749" y="218599"/>
                    <a:pt x="657701" y="210026"/>
                    <a:pt x="657701" y="210026"/>
                  </a:cubicBezTo>
                  <a:cubicBezTo>
                    <a:pt x="657701" y="210026"/>
                    <a:pt x="655796" y="215741"/>
                    <a:pt x="653891" y="226219"/>
                  </a:cubicBezTo>
                  <a:cubicBezTo>
                    <a:pt x="648176" y="212884"/>
                    <a:pt x="643414" y="201454"/>
                    <a:pt x="638651" y="191929"/>
                  </a:cubicBezTo>
                  <a:cubicBezTo>
                    <a:pt x="634841" y="184309"/>
                    <a:pt x="631984" y="178594"/>
                    <a:pt x="630079" y="174784"/>
                  </a:cubicBezTo>
                  <a:cubicBezTo>
                    <a:pt x="628174" y="170974"/>
                    <a:pt x="627221" y="169069"/>
                    <a:pt x="627221" y="169069"/>
                  </a:cubicBezTo>
                  <a:cubicBezTo>
                    <a:pt x="627221" y="169069"/>
                    <a:pt x="630079" y="178594"/>
                    <a:pt x="635794" y="193834"/>
                  </a:cubicBezTo>
                  <a:cubicBezTo>
                    <a:pt x="639604" y="205264"/>
                    <a:pt x="644366" y="221456"/>
                    <a:pt x="649129" y="240506"/>
                  </a:cubicBezTo>
                  <a:cubicBezTo>
                    <a:pt x="649129" y="241459"/>
                    <a:pt x="649129" y="242411"/>
                    <a:pt x="650081" y="244316"/>
                  </a:cubicBezTo>
                  <a:cubicBezTo>
                    <a:pt x="649129" y="250031"/>
                    <a:pt x="648176" y="255746"/>
                    <a:pt x="647224" y="262414"/>
                  </a:cubicBezTo>
                  <a:cubicBezTo>
                    <a:pt x="646271" y="268129"/>
                    <a:pt x="645319" y="273844"/>
                    <a:pt x="644366" y="279559"/>
                  </a:cubicBezTo>
                  <a:cubicBezTo>
                    <a:pt x="643414" y="285274"/>
                    <a:pt x="643414" y="291941"/>
                    <a:pt x="642461" y="298609"/>
                  </a:cubicBezTo>
                  <a:cubicBezTo>
                    <a:pt x="642461" y="298609"/>
                    <a:pt x="642461" y="298609"/>
                    <a:pt x="642461" y="298609"/>
                  </a:cubicBezTo>
                  <a:cubicBezTo>
                    <a:pt x="642461" y="296704"/>
                    <a:pt x="642461" y="294799"/>
                    <a:pt x="642461" y="294799"/>
                  </a:cubicBezTo>
                  <a:cubicBezTo>
                    <a:pt x="642461" y="294799"/>
                    <a:pt x="642461" y="302419"/>
                    <a:pt x="641509" y="315754"/>
                  </a:cubicBezTo>
                  <a:cubicBezTo>
                    <a:pt x="641509" y="316706"/>
                    <a:pt x="641509" y="316706"/>
                    <a:pt x="641509" y="317659"/>
                  </a:cubicBezTo>
                  <a:cubicBezTo>
                    <a:pt x="640556" y="314801"/>
                    <a:pt x="639604" y="311944"/>
                    <a:pt x="639604" y="309086"/>
                  </a:cubicBezTo>
                  <a:cubicBezTo>
                    <a:pt x="640556" y="306229"/>
                    <a:pt x="640556" y="304324"/>
                    <a:pt x="640556" y="304324"/>
                  </a:cubicBezTo>
                  <a:cubicBezTo>
                    <a:pt x="640556" y="304324"/>
                    <a:pt x="639604" y="305276"/>
                    <a:pt x="638651" y="307181"/>
                  </a:cubicBezTo>
                  <a:cubicBezTo>
                    <a:pt x="636746" y="299561"/>
                    <a:pt x="634841" y="291941"/>
                    <a:pt x="632936" y="284321"/>
                  </a:cubicBezTo>
                  <a:cubicBezTo>
                    <a:pt x="630079" y="271939"/>
                    <a:pt x="626269" y="260509"/>
                    <a:pt x="624364" y="250031"/>
                  </a:cubicBezTo>
                  <a:cubicBezTo>
                    <a:pt x="622459" y="239554"/>
                    <a:pt x="619601" y="230981"/>
                    <a:pt x="617696" y="223361"/>
                  </a:cubicBezTo>
                  <a:cubicBezTo>
                    <a:pt x="616744" y="218599"/>
                    <a:pt x="615791" y="214789"/>
                    <a:pt x="614839" y="210979"/>
                  </a:cubicBezTo>
                  <a:cubicBezTo>
                    <a:pt x="615791" y="204311"/>
                    <a:pt x="615791" y="197644"/>
                    <a:pt x="615791" y="190024"/>
                  </a:cubicBezTo>
                  <a:cubicBezTo>
                    <a:pt x="616744" y="169069"/>
                    <a:pt x="617696" y="148114"/>
                    <a:pt x="617696" y="126206"/>
                  </a:cubicBezTo>
                  <a:cubicBezTo>
                    <a:pt x="613886" y="146209"/>
                    <a:pt x="610076" y="166211"/>
                    <a:pt x="607219" y="187166"/>
                  </a:cubicBezTo>
                  <a:cubicBezTo>
                    <a:pt x="607219" y="186214"/>
                    <a:pt x="607219" y="185261"/>
                    <a:pt x="606266" y="184309"/>
                  </a:cubicBezTo>
                  <a:cubicBezTo>
                    <a:pt x="606266" y="186214"/>
                    <a:pt x="606266" y="188119"/>
                    <a:pt x="606266" y="189071"/>
                  </a:cubicBezTo>
                  <a:cubicBezTo>
                    <a:pt x="604361" y="197644"/>
                    <a:pt x="603409" y="207169"/>
                    <a:pt x="601504" y="215741"/>
                  </a:cubicBezTo>
                  <a:cubicBezTo>
                    <a:pt x="600551" y="213836"/>
                    <a:pt x="600551" y="211931"/>
                    <a:pt x="599599" y="210979"/>
                  </a:cubicBezTo>
                  <a:cubicBezTo>
                    <a:pt x="593884" y="198596"/>
                    <a:pt x="591026" y="191929"/>
                    <a:pt x="591026" y="191929"/>
                  </a:cubicBezTo>
                  <a:cubicBezTo>
                    <a:pt x="591026" y="191929"/>
                    <a:pt x="592931" y="199549"/>
                    <a:pt x="595789" y="212884"/>
                  </a:cubicBezTo>
                  <a:cubicBezTo>
                    <a:pt x="596741" y="217646"/>
                    <a:pt x="597694" y="223361"/>
                    <a:pt x="599599" y="230029"/>
                  </a:cubicBezTo>
                  <a:cubicBezTo>
                    <a:pt x="598646" y="237649"/>
                    <a:pt x="596741" y="244316"/>
                    <a:pt x="595789" y="251936"/>
                  </a:cubicBezTo>
                  <a:cubicBezTo>
                    <a:pt x="592931" y="266224"/>
                    <a:pt x="591026" y="280511"/>
                    <a:pt x="589121" y="294799"/>
                  </a:cubicBezTo>
                  <a:cubicBezTo>
                    <a:pt x="586264" y="290989"/>
                    <a:pt x="584359" y="288131"/>
                    <a:pt x="582454" y="284321"/>
                  </a:cubicBezTo>
                  <a:cubicBezTo>
                    <a:pt x="583406" y="277654"/>
                    <a:pt x="584359" y="270986"/>
                    <a:pt x="585311" y="265271"/>
                  </a:cubicBezTo>
                  <a:cubicBezTo>
                    <a:pt x="586264" y="256699"/>
                    <a:pt x="587216" y="250031"/>
                    <a:pt x="588169" y="244316"/>
                  </a:cubicBezTo>
                  <a:cubicBezTo>
                    <a:pt x="590074" y="232886"/>
                    <a:pt x="591026" y="225266"/>
                    <a:pt x="591026" y="225266"/>
                  </a:cubicBezTo>
                  <a:cubicBezTo>
                    <a:pt x="591026" y="225266"/>
                    <a:pt x="588169" y="231934"/>
                    <a:pt x="584359" y="243364"/>
                  </a:cubicBezTo>
                  <a:cubicBezTo>
                    <a:pt x="583406" y="247174"/>
                    <a:pt x="581501" y="252889"/>
                    <a:pt x="579596" y="258604"/>
                  </a:cubicBezTo>
                  <a:cubicBezTo>
                    <a:pt x="578644" y="248126"/>
                    <a:pt x="578644" y="239554"/>
                    <a:pt x="577691" y="231934"/>
                  </a:cubicBezTo>
                  <a:cubicBezTo>
                    <a:pt x="576739" y="218599"/>
                    <a:pt x="575786" y="210979"/>
                    <a:pt x="575786" y="210979"/>
                  </a:cubicBezTo>
                  <a:cubicBezTo>
                    <a:pt x="575786" y="210979"/>
                    <a:pt x="574834" y="218599"/>
                    <a:pt x="573881" y="230981"/>
                  </a:cubicBezTo>
                  <a:cubicBezTo>
                    <a:pt x="572929" y="240506"/>
                    <a:pt x="571976" y="252889"/>
                    <a:pt x="571024" y="267176"/>
                  </a:cubicBezTo>
                  <a:cubicBezTo>
                    <a:pt x="571024" y="267176"/>
                    <a:pt x="571024" y="267176"/>
                    <a:pt x="571024" y="267176"/>
                  </a:cubicBezTo>
                  <a:cubicBezTo>
                    <a:pt x="570071" y="265271"/>
                    <a:pt x="568166" y="264319"/>
                    <a:pt x="567214" y="262414"/>
                  </a:cubicBezTo>
                  <a:cubicBezTo>
                    <a:pt x="561499" y="245269"/>
                    <a:pt x="556736" y="230981"/>
                    <a:pt x="552926" y="219551"/>
                  </a:cubicBezTo>
                  <a:cubicBezTo>
                    <a:pt x="552926" y="219551"/>
                    <a:pt x="552926" y="218599"/>
                    <a:pt x="552926" y="218599"/>
                  </a:cubicBezTo>
                  <a:cubicBezTo>
                    <a:pt x="553879" y="208121"/>
                    <a:pt x="554831" y="198596"/>
                    <a:pt x="555784" y="189071"/>
                  </a:cubicBezTo>
                  <a:cubicBezTo>
                    <a:pt x="556736" y="179546"/>
                    <a:pt x="557689" y="170021"/>
                    <a:pt x="558641" y="162401"/>
                  </a:cubicBezTo>
                  <a:cubicBezTo>
                    <a:pt x="559594" y="154781"/>
                    <a:pt x="560546" y="147161"/>
                    <a:pt x="561499" y="141446"/>
                  </a:cubicBezTo>
                  <a:cubicBezTo>
                    <a:pt x="563404" y="130016"/>
                    <a:pt x="564356" y="123349"/>
                    <a:pt x="564356" y="123349"/>
                  </a:cubicBezTo>
                  <a:cubicBezTo>
                    <a:pt x="564356" y="123349"/>
                    <a:pt x="561499" y="130016"/>
                    <a:pt x="557689" y="140494"/>
                  </a:cubicBezTo>
                  <a:cubicBezTo>
                    <a:pt x="555784" y="146209"/>
                    <a:pt x="553879" y="152876"/>
                    <a:pt x="551021" y="160496"/>
                  </a:cubicBezTo>
                  <a:cubicBezTo>
                    <a:pt x="548164" y="168116"/>
                    <a:pt x="546259" y="177641"/>
                    <a:pt x="544354" y="187166"/>
                  </a:cubicBezTo>
                  <a:cubicBezTo>
                    <a:pt x="542449" y="196691"/>
                    <a:pt x="540544" y="207169"/>
                    <a:pt x="537686" y="218599"/>
                  </a:cubicBezTo>
                  <a:cubicBezTo>
                    <a:pt x="536734" y="222409"/>
                    <a:pt x="536734" y="227171"/>
                    <a:pt x="535781" y="231934"/>
                  </a:cubicBezTo>
                  <a:cubicBezTo>
                    <a:pt x="535781" y="228124"/>
                    <a:pt x="534829" y="224314"/>
                    <a:pt x="534829" y="220504"/>
                  </a:cubicBezTo>
                  <a:cubicBezTo>
                    <a:pt x="534829" y="214789"/>
                    <a:pt x="533876" y="210026"/>
                    <a:pt x="532924" y="205264"/>
                  </a:cubicBezTo>
                  <a:cubicBezTo>
                    <a:pt x="532924" y="198596"/>
                    <a:pt x="533876" y="192881"/>
                    <a:pt x="533876" y="186214"/>
                  </a:cubicBezTo>
                  <a:cubicBezTo>
                    <a:pt x="533876" y="179546"/>
                    <a:pt x="534829" y="172879"/>
                    <a:pt x="534829" y="166211"/>
                  </a:cubicBezTo>
                  <a:cubicBezTo>
                    <a:pt x="534829" y="159544"/>
                    <a:pt x="534829" y="153829"/>
                    <a:pt x="534829" y="148114"/>
                  </a:cubicBezTo>
                  <a:cubicBezTo>
                    <a:pt x="534829" y="136684"/>
                    <a:pt x="534829" y="127159"/>
                    <a:pt x="534829" y="118586"/>
                  </a:cubicBezTo>
                  <a:cubicBezTo>
                    <a:pt x="534829" y="102394"/>
                    <a:pt x="533876" y="92869"/>
                    <a:pt x="533876" y="92869"/>
                  </a:cubicBezTo>
                  <a:cubicBezTo>
                    <a:pt x="533876" y="92869"/>
                    <a:pt x="532924" y="102394"/>
                    <a:pt x="531019" y="118586"/>
                  </a:cubicBezTo>
                  <a:cubicBezTo>
                    <a:pt x="530066" y="126206"/>
                    <a:pt x="529114" y="136684"/>
                    <a:pt x="528161" y="147161"/>
                  </a:cubicBezTo>
                  <a:cubicBezTo>
                    <a:pt x="527209" y="152876"/>
                    <a:pt x="527209" y="158591"/>
                    <a:pt x="526256" y="165259"/>
                  </a:cubicBezTo>
                  <a:cubicBezTo>
                    <a:pt x="525304" y="171926"/>
                    <a:pt x="524351" y="177641"/>
                    <a:pt x="523399" y="185261"/>
                  </a:cubicBezTo>
                  <a:cubicBezTo>
                    <a:pt x="522446" y="189071"/>
                    <a:pt x="522446" y="192881"/>
                    <a:pt x="521494" y="197644"/>
                  </a:cubicBezTo>
                  <a:cubicBezTo>
                    <a:pt x="518636" y="187166"/>
                    <a:pt x="516731" y="177641"/>
                    <a:pt x="513874" y="170021"/>
                  </a:cubicBezTo>
                  <a:cubicBezTo>
                    <a:pt x="509111" y="153829"/>
                    <a:pt x="506254" y="144304"/>
                    <a:pt x="506254" y="144304"/>
                  </a:cubicBezTo>
                  <a:cubicBezTo>
                    <a:pt x="506254" y="144304"/>
                    <a:pt x="507206" y="153829"/>
                    <a:pt x="510064" y="170974"/>
                  </a:cubicBezTo>
                  <a:cubicBezTo>
                    <a:pt x="511969" y="184309"/>
                    <a:pt x="513874" y="201454"/>
                    <a:pt x="517684" y="222409"/>
                  </a:cubicBezTo>
                  <a:cubicBezTo>
                    <a:pt x="517684" y="225266"/>
                    <a:pt x="516731" y="227171"/>
                    <a:pt x="516731" y="230029"/>
                  </a:cubicBezTo>
                  <a:cubicBezTo>
                    <a:pt x="515779" y="237649"/>
                    <a:pt x="514826" y="244316"/>
                    <a:pt x="512921" y="251936"/>
                  </a:cubicBezTo>
                  <a:cubicBezTo>
                    <a:pt x="499586" y="210026"/>
                    <a:pt x="490061" y="181451"/>
                    <a:pt x="487204" y="172879"/>
                  </a:cubicBezTo>
                  <a:cubicBezTo>
                    <a:pt x="486251" y="167164"/>
                    <a:pt x="485299" y="164306"/>
                    <a:pt x="485299" y="164306"/>
                  </a:cubicBezTo>
                  <a:cubicBezTo>
                    <a:pt x="485299" y="164306"/>
                    <a:pt x="486251" y="173831"/>
                    <a:pt x="486251" y="189071"/>
                  </a:cubicBezTo>
                  <a:cubicBezTo>
                    <a:pt x="487204" y="196691"/>
                    <a:pt x="487204" y="207169"/>
                    <a:pt x="488156" y="217646"/>
                  </a:cubicBezTo>
                  <a:cubicBezTo>
                    <a:pt x="488156" y="224314"/>
                    <a:pt x="489109" y="230981"/>
                    <a:pt x="489109" y="238601"/>
                  </a:cubicBezTo>
                  <a:cubicBezTo>
                    <a:pt x="488156" y="232886"/>
                    <a:pt x="487204" y="228124"/>
                    <a:pt x="486251" y="223361"/>
                  </a:cubicBezTo>
                  <a:cubicBezTo>
                    <a:pt x="485299" y="217646"/>
                    <a:pt x="484346" y="212884"/>
                    <a:pt x="482441" y="207169"/>
                  </a:cubicBezTo>
                  <a:cubicBezTo>
                    <a:pt x="480536" y="202406"/>
                    <a:pt x="479584" y="197644"/>
                    <a:pt x="478631" y="192881"/>
                  </a:cubicBezTo>
                  <a:cubicBezTo>
                    <a:pt x="475774" y="184309"/>
                    <a:pt x="473869" y="176689"/>
                    <a:pt x="471964" y="170021"/>
                  </a:cubicBezTo>
                  <a:cubicBezTo>
                    <a:pt x="468154" y="157639"/>
                    <a:pt x="465296" y="150019"/>
                    <a:pt x="465296" y="150019"/>
                  </a:cubicBezTo>
                  <a:cubicBezTo>
                    <a:pt x="465296" y="150019"/>
                    <a:pt x="466249" y="157639"/>
                    <a:pt x="468154" y="170021"/>
                  </a:cubicBezTo>
                  <a:cubicBezTo>
                    <a:pt x="469106" y="176689"/>
                    <a:pt x="470059" y="184309"/>
                    <a:pt x="471011" y="193834"/>
                  </a:cubicBezTo>
                  <a:cubicBezTo>
                    <a:pt x="471964" y="198596"/>
                    <a:pt x="471964" y="203359"/>
                    <a:pt x="472916" y="208121"/>
                  </a:cubicBezTo>
                  <a:cubicBezTo>
                    <a:pt x="473869" y="212884"/>
                    <a:pt x="473869" y="218599"/>
                    <a:pt x="474821" y="224314"/>
                  </a:cubicBezTo>
                  <a:cubicBezTo>
                    <a:pt x="475774" y="233839"/>
                    <a:pt x="476726" y="244316"/>
                    <a:pt x="478631" y="255746"/>
                  </a:cubicBezTo>
                  <a:cubicBezTo>
                    <a:pt x="477679" y="250031"/>
                    <a:pt x="475774" y="245269"/>
                    <a:pt x="474821" y="240506"/>
                  </a:cubicBezTo>
                  <a:cubicBezTo>
                    <a:pt x="467201" y="211931"/>
                    <a:pt x="460534" y="188119"/>
                    <a:pt x="455771" y="170974"/>
                  </a:cubicBezTo>
                  <a:cubicBezTo>
                    <a:pt x="450056" y="154781"/>
                    <a:pt x="447199" y="145256"/>
                    <a:pt x="447199" y="145256"/>
                  </a:cubicBezTo>
                  <a:cubicBezTo>
                    <a:pt x="447199" y="145256"/>
                    <a:pt x="449104" y="154781"/>
                    <a:pt x="451961" y="171926"/>
                  </a:cubicBezTo>
                  <a:cubicBezTo>
                    <a:pt x="453866" y="180499"/>
                    <a:pt x="454819" y="190976"/>
                    <a:pt x="457676" y="202406"/>
                  </a:cubicBezTo>
                  <a:cubicBezTo>
                    <a:pt x="459581" y="213836"/>
                    <a:pt x="462439" y="227171"/>
                    <a:pt x="464344" y="242411"/>
                  </a:cubicBezTo>
                  <a:cubicBezTo>
                    <a:pt x="466249" y="254794"/>
                    <a:pt x="469106" y="268129"/>
                    <a:pt x="471011" y="282416"/>
                  </a:cubicBezTo>
                  <a:cubicBezTo>
                    <a:pt x="469106" y="278606"/>
                    <a:pt x="468154" y="275749"/>
                    <a:pt x="467201" y="272891"/>
                  </a:cubicBezTo>
                  <a:cubicBezTo>
                    <a:pt x="462439" y="262414"/>
                    <a:pt x="459581" y="255746"/>
                    <a:pt x="459581" y="255746"/>
                  </a:cubicBezTo>
                  <a:cubicBezTo>
                    <a:pt x="459581" y="255746"/>
                    <a:pt x="460534" y="262414"/>
                    <a:pt x="463391" y="273844"/>
                  </a:cubicBezTo>
                  <a:cubicBezTo>
                    <a:pt x="464344" y="279559"/>
                    <a:pt x="466249" y="286226"/>
                    <a:pt x="468154" y="293846"/>
                  </a:cubicBezTo>
                  <a:cubicBezTo>
                    <a:pt x="469106" y="297656"/>
                    <a:pt x="470059" y="302419"/>
                    <a:pt x="471011" y="306229"/>
                  </a:cubicBezTo>
                  <a:cubicBezTo>
                    <a:pt x="471964" y="310991"/>
                    <a:pt x="472916" y="315754"/>
                    <a:pt x="473869" y="320516"/>
                  </a:cubicBezTo>
                  <a:cubicBezTo>
                    <a:pt x="475774" y="330041"/>
                    <a:pt x="477679" y="340519"/>
                    <a:pt x="479584" y="351949"/>
                  </a:cubicBezTo>
                  <a:cubicBezTo>
                    <a:pt x="479584" y="352901"/>
                    <a:pt x="479584" y="352901"/>
                    <a:pt x="479584" y="353854"/>
                  </a:cubicBezTo>
                  <a:cubicBezTo>
                    <a:pt x="479584" y="353854"/>
                    <a:pt x="479584" y="352901"/>
                    <a:pt x="478631" y="351949"/>
                  </a:cubicBezTo>
                  <a:cubicBezTo>
                    <a:pt x="476726" y="347186"/>
                    <a:pt x="473869" y="343376"/>
                    <a:pt x="471964" y="338614"/>
                  </a:cubicBezTo>
                  <a:cubicBezTo>
                    <a:pt x="471011" y="333851"/>
                    <a:pt x="471011" y="329089"/>
                    <a:pt x="470059" y="324326"/>
                  </a:cubicBezTo>
                  <a:cubicBezTo>
                    <a:pt x="468154" y="309086"/>
                    <a:pt x="465296" y="294799"/>
                    <a:pt x="462439" y="280511"/>
                  </a:cubicBezTo>
                  <a:cubicBezTo>
                    <a:pt x="459581" y="266224"/>
                    <a:pt x="455771" y="252889"/>
                    <a:pt x="452914" y="240506"/>
                  </a:cubicBezTo>
                  <a:cubicBezTo>
                    <a:pt x="449104" y="228124"/>
                    <a:pt x="445294" y="215741"/>
                    <a:pt x="441484" y="205264"/>
                  </a:cubicBezTo>
                  <a:cubicBezTo>
                    <a:pt x="440531" y="201454"/>
                    <a:pt x="438626" y="198596"/>
                    <a:pt x="437674" y="194786"/>
                  </a:cubicBezTo>
                  <a:cubicBezTo>
                    <a:pt x="438626" y="185261"/>
                    <a:pt x="439579" y="175736"/>
                    <a:pt x="440531" y="167164"/>
                  </a:cubicBezTo>
                  <a:cubicBezTo>
                    <a:pt x="441484" y="151924"/>
                    <a:pt x="442436" y="139541"/>
                    <a:pt x="442436" y="128111"/>
                  </a:cubicBezTo>
                  <a:cubicBezTo>
                    <a:pt x="442436" y="106204"/>
                    <a:pt x="441484" y="94774"/>
                    <a:pt x="441484" y="94774"/>
                  </a:cubicBezTo>
                  <a:cubicBezTo>
                    <a:pt x="441484" y="94774"/>
                    <a:pt x="440531" y="107156"/>
                    <a:pt x="438626" y="128111"/>
                  </a:cubicBezTo>
                  <a:cubicBezTo>
                    <a:pt x="437674" y="138589"/>
                    <a:pt x="435769" y="151924"/>
                    <a:pt x="433864" y="166211"/>
                  </a:cubicBezTo>
                  <a:cubicBezTo>
                    <a:pt x="432911" y="170021"/>
                    <a:pt x="432911" y="173831"/>
                    <a:pt x="431959" y="178594"/>
                  </a:cubicBezTo>
                  <a:cubicBezTo>
                    <a:pt x="431959" y="177641"/>
                    <a:pt x="431006" y="176689"/>
                    <a:pt x="431006" y="175736"/>
                  </a:cubicBezTo>
                  <a:cubicBezTo>
                    <a:pt x="427196" y="167164"/>
                    <a:pt x="423386" y="159544"/>
                    <a:pt x="419576" y="153829"/>
                  </a:cubicBezTo>
                  <a:cubicBezTo>
                    <a:pt x="412909" y="142399"/>
                    <a:pt x="408146" y="135731"/>
                    <a:pt x="408146" y="135731"/>
                  </a:cubicBezTo>
                  <a:cubicBezTo>
                    <a:pt x="408146" y="135731"/>
                    <a:pt x="411004" y="143351"/>
                    <a:pt x="415766" y="155734"/>
                  </a:cubicBezTo>
                  <a:cubicBezTo>
                    <a:pt x="418624" y="161449"/>
                    <a:pt x="420529" y="170021"/>
                    <a:pt x="423386" y="178594"/>
                  </a:cubicBezTo>
                  <a:cubicBezTo>
                    <a:pt x="425291" y="184309"/>
                    <a:pt x="427196" y="190024"/>
                    <a:pt x="428149" y="195739"/>
                  </a:cubicBezTo>
                  <a:cubicBezTo>
                    <a:pt x="427196" y="201454"/>
                    <a:pt x="425291" y="208121"/>
                    <a:pt x="424339" y="214789"/>
                  </a:cubicBezTo>
                  <a:cubicBezTo>
                    <a:pt x="424339" y="214789"/>
                    <a:pt x="424339" y="214789"/>
                    <a:pt x="424339" y="214789"/>
                  </a:cubicBezTo>
                  <a:cubicBezTo>
                    <a:pt x="418624" y="206216"/>
                    <a:pt x="415766" y="202406"/>
                    <a:pt x="415766" y="202406"/>
                  </a:cubicBezTo>
                  <a:cubicBezTo>
                    <a:pt x="415766" y="202406"/>
                    <a:pt x="417671" y="208121"/>
                    <a:pt x="421481" y="216694"/>
                  </a:cubicBezTo>
                  <a:cubicBezTo>
                    <a:pt x="422434" y="218599"/>
                    <a:pt x="423386" y="220504"/>
                    <a:pt x="423386" y="223361"/>
                  </a:cubicBezTo>
                  <a:cubicBezTo>
                    <a:pt x="420529" y="238601"/>
                    <a:pt x="416719" y="255746"/>
                    <a:pt x="412909" y="272891"/>
                  </a:cubicBezTo>
                  <a:cubicBezTo>
                    <a:pt x="410051" y="264319"/>
                    <a:pt x="407194" y="257651"/>
                    <a:pt x="405289" y="253841"/>
                  </a:cubicBezTo>
                  <a:cubicBezTo>
                    <a:pt x="405289" y="253841"/>
                    <a:pt x="405289" y="253841"/>
                    <a:pt x="405289" y="253841"/>
                  </a:cubicBezTo>
                  <a:cubicBezTo>
                    <a:pt x="405289" y="237649"/>
                    <a:pt x="405289" y="223361"/>
                    <a:pt x="404336" y="210026"/>
                  </a:cubicBezTo>
                  <a:cubicBezTo>
                    <a:pt x="403384" y="196691"/>
                    <a:pt x="403384" y="185261"/>
                    <a:pt x="401479" y="176689"/>
                  </a:cubicBezTo>
                  <a:cubicBezTo>
                    <a:pt x="398621" y="158591"/>
                    <a:pt x="396716" y="148114"/>
                    <a:pt x="396716" y="148114"/>
                  </a:cubicBezTo>
                  <a:cubicBezTo>
                    <a:pt x="396716" y="148114"/>
                    <a:pt x="396716" y="158591"/>
                    <a:pt x="397669" y="177641"/>
                  </a:cubicBezTo>
                  <a:cubicBezTo>
                    <a:pt x="397669" y="186214"/>
                    <a:pt x="397669" y="195739"/>
                    <a:pt x="396716" y="206216"/>
                  </a:cubicBezTo>
                  <a:cubicBezTo>
                    <a:pt x="394811" y="214789"/>
                    <a:pt x="391954" y="228124"/>
                    <a:pt x="389096" y="244316"/>
                  </a:cubicBezTo>
                  <a:cubicBezTo>
                    <a:pt x="386239" y="235744"/>
                    <a:pt x="384334" y="227171"/>
                    <a:pt x="381476" y="219551"/>
                  </a:cubicBezTo>
                  <a:cubicBezTo>
                    <a:pt x="379571" y="212884"/>
                    <a:pt x="377666" y="205264"/>
                    <a:pt x="374809" y="199549"/>
                  </a:cubicBezTo>
                  <a:cubicBezTo>
                    <a:pt x="373856" y="197644"/>
                    <a:pt x="373856" y="196691"/>
                    <a:pt x="372904" y="194786"/>
                  </a:cubicBezTo>
                  <a:cubicBezTo>
                    <a:pt x="372904" y="193834"/>
                    <a:pt x="372904" y="192881"/>
                    <a:pt x="372904" y="190976"/>
                  </a:cubicBezTo>
                  <a:cubicBezTo>
                    <a:pt x="371951" y="186214"/>
                    <a:pt x="370999" y="181451"/>
                    <a:pt x="370046" y="177641"/>
                  </a:cubicBezTo>
                  <a:cubicBezTo>
                    <a:pt x="368141" y="169069"/>
                    <a:pt x="367189" y="162401"/>
                    <a:pt x="366236" y="155734"/>
                  </a:cubicBezTo>
                  <a:cubicBezTo>
                    <a:pt x="365284" y="152876"/>
                    <a:pt x="365284" y="150019"/>
                    <a:pt x="364331" y="148114"/>
                  </a:cubicBezTo>
                  <a:cubicBezTo>
                    <a:pt x="363379" y="140494"/>
                    <a:pt x="363379" y="135731"/>
                    <a:pt x="363379" y="135731"/>
                  </a:cubicBezTo>
                  <a:cubicBezTo>
                    <a:pt x="363379" y="135731"/>
                    <a:pt x="363379" y="137636"/>
                    <a:pt x="363379" y="140494"/>
                  </a:cubicBezTo>
                  <a:cubicBezTo>
                    <a:pt x="362426" y="138589"/>
                    <a:pt x="362426" y="136684"/>
                    <a:pt x="362426" y="136684"/>
                  </a:cubicBezTo>
                  <a:cubicBezTo>
                    <a:pt x="362426" y="136684"/>
                    <a:pt x="362426" y="142399"/>
                    <a:pt x="362426" y="151924"/>
                  </a:cubicBezTo>
                  <a:cubicBezTo>
                    <a:pt x="362426" y="154781"/>
                    <a:pt x="362426" y="158591"/>
                    <a:pt x="361474" y="163354"/>
                  </a:cubicBezTo>
                  <a:cubicBezTo>
                    <a:pt x="359569" y="159544"/>
                    <a:pt x="358616" y="155734"/>
                    <a:pt x="357664" y="151924"/>
                  </a:cubicBezTo>
                  <a:cubicBezTo>
                    <a:pt x="350996" y="135731"/>
                    <a:pt x="348139" y="127159"/>
                    <a:pt x="348139" y="127159"/>
                  </a:cubicBezTo>
                  <a:cubicBezTo>
                    <a:pt x="348139" y="127159"/>
                    <a:pt x="350044" y="136684"/>
                    <a:pt x="353854" y="153829"/>
                  </a:cubicBezTo>
                  <a:cubicBezTo>
                    <a:pt x="355759" y="162401"/>
                    <a:pt x="358616" y="171926"/>
                    <a:pt x="361474" y="183356"/>
                  </a:cubicBezTo>
                  <a:cubicBezTo>
                    <a:pt x="361474" y="186214"/>
                    <a:pt x="361474" y="189071"/>
                    <a:pt x="361474" y="192881"/>
                  </a:cubicBezTo>
                  <a:cubicBezTo>
                    <a:pt x="359569" y="187166"/>
                    <a:pt x="357664" y="184309"/>
                    <a:pt x="357664" y="184309"/>
                  </a:cubicBezTo>
                  <a:cubicBezTo>
                    <a:pt x="357664" y="184309"/>
                    <a:pt x="358616" y="189071"/>
                    <a:pt x="360521" y="198596"/>
                  </a:cubicBezTo>
                  <a:cubicBezTo>
                    <a:pt x="360521" y="205264"/>
                    <a:pt x="360521" y="212884"/>
                    <a:pt x="359569" y="221456"/>
                  </a:cubicBezTo>
                  <a:cubicBezTo>
                    <a:pt x="357664" y="216694"/>
                    <a:pt x="356711" y="211931"/>
                    <a:pt x="355759" y="208121"/>
                  </a:cubicBezTo>
                  <a:cubicBezTo>
                    <a:pt x="352901" y="199549"/>
                    <a:pt x="350996" y="193834"/>
                    <a:pt x="350996" y="193834"/>
                  </a:cubicBezTo>
                  <a:cubicBezTo>
                    <a:pt x="350996" y="193834"/>
                    <a:pt x="350996" y="199549"/>
                    <a:pt x="351949" y="208121"/>
                  </a:cubicBezTo>
                  <a:cubicBezTo>
                    <a:pt x="351949" y="212884"/>
                    <a:pt x="352901" y="218599"/>
                    <a:pt x="352901" y="224314"/>
                  </a:cubicBezTo>
                  <a:cubicBezTo>
                    <a:pt x="353854" y="230981"/>
                    <a:pt x="353854" y="237649"/>
                    <a:pt x="353854" y="246221"/>
                  </a:cubicBezTo>
                  <a:cubicBezTo>
                    <a:pt x="353854" y="253841"/>
                    <a:pt x="354806" y="262414"/>
                    <a:pt x="354806" y="270986"/>
                  </a:cubicBezTo>
                  <a:cubicBezTo>
                    <a:pt x="355759" y="279559"/>
                    <a:pt x="355759" y="289084"/>
                    <a:pt x="355759" y="299561"/>
                  </a:cubicBezTo>
                  <a:cubicBezTo>
                    <a:pt x="355759" y="305276"/>
                    <a:pt x="356711" y="310991"/>
                    <a:pt x="356711" y="316706"/>
                  </a:cubicBezTo>
                  <a:cubicBezTo>
                    <a:pt x="352901" y="310039"/>
                    <a:pt x="349091" y="303371"/>
                    <a:pt x="346234" y="298609"/>
                  </a:cubicBezTo>
                  <a:cubicBezTo>
                    <a:pt x="346234" y="297656"/>
                    <a:pt x="345281" y="297656"/>
                    <a:pt x="345281" y="296704"/>
                  </a:cubicBezTo>
                  <a:cubicBezTo>
                    <a:pt x="345281" y="294799"/>
                    <a:pt x="345281" y="293846"/>
                    <a:pt x="345281" y="291941"/>
                  </a:cubicBezTo>
                  <a:cubicBezTo>
                    <a:pt x="346234" y="282416"/>
                    <a:pt x="347186" y="274796"/>
                    <a:pt x="348139" y="267176"/>
                  </a:cubicBezTo>
                  <a:cubicBezTo>
                    <a:pt x="349091" y="253841"/>
                    <a:pt x="350044" y="246221"/>
                    <a:pt x="350044" y="246221"/>
                  </a:cubicBezTo>
                  <a:cubicBezTo>
                    <a:pt x="350044" y="246221"/>
                    <a:pt x="348139" y="253841"/>
                    <a:pt x="344329" y="267176"/>
                  </a:cubicBezTo>
                  <a:cubicBezTo>
                    <a:pt x="342424" y="272891"/>
                    <a:pt x="341471" y="279559"/>
                    <a:pt x="339566" y="287179"/>
                  </a:cubicBezTo>
                  <a:cubicBezTo>
                    <a:pt x="339566" y="287179"/>
                    <a:pt x="339566" y="287179"/>
                    <a:pt x="339566" y="287179"/>
                  </a:cubicBezTo>
                  <a:cubicBezTo>
                    <a:pt x="339566" y="287179"/>
                    <a:pt x="339566" y="287179"/>
                    <a:pt x="339566" y="288131"/>
                  </a:cubicBezTo>
                  <a:cubicBezTo>
                    <a:pt x="339566" y="289084"/>
                    <a:pt x="338614" y="290036"/>
                    <a:pt x="338614" y="291941"/>
                  </a:cubicBezTo>
                  <a:cubicBezTo>
                    <a:pt x="338614" y="293846"/>
                    <a:pt x="337661" y="295751"/>
                    <a:pt x="337661" y="297656"/>
                  </a:cubicBezTo>
                  <a:cubicBezTo>
                    <a:pt x="332899" y="290036"/>
                    <a:pt x="328136" y="283369"/>
                    <a:pt x="324326" y="277654"/>
                  </a:cubicBezTo>
                  <a:cubicBezTo>
                    <a:pt x="320516" y="263366"/>
                    <a:pt x="315754" y="249079"/>
                    <a:pt x="310991" y="233839"/>
                  </a:cubicBezTo>
                  <a:cubicBezTo>
                    <a:pt x="308134" y="226219"/>
                    <a:pt x="306229" y="219551"/>
                    <a:pt x="303371" y="211931"/>
                  </a:cubicBezTo>
                  <a:cubicBezTo>
                    <a:pt x="304324" y="206216"/>
                    <a:pt x="305276" y="201454"/>
                    <a:pt x="306229" y="196691"/>
                  </a:cubicBezTo>
                  <a:cubicBezTo>
                    <a:pt x="310039" y="179546"/>
                    <a:pt x="312896" y="164306"/>
                    <a:pt x="316706" y="150971"/>
                  </a:cubicBezTo>
                  <a:cubicBezTo>
                    <a:pt x="320516" y="137636"/>
                    <a:pt x="322421" y="125254"/>
                    <a:pt x="326231" y="115729"/>
                  </a:cubicBezTo>
                  <a:cubicBezTo>
                    <a:pt x="331946" y="96679"/>
                    <a:pt x="335756" y="85249"/>
                    <a:pt x="335756" y="85249"/>
                  </a:cubicBezTo>
                  <a:cubicBezTo>
                    <a:pt x="335756" y="85249"/>
                    <a:pt x="330994" y="95726"/>
                    <a:pt x="323374" y="113824"/>
                  </a:cubicBezTo>
                  <a:cubicBezTo>
                    <a:pt x="319564" y="123349"/>
                    <a:pt x="315754" y="134779"/>
                    <a:pt x="310991" y="148114"/>
                  </a:cubicBezTo>
                  <a:cubicBezTo>
                    <a:pt x="309086" y="154781"/>
                    <a:pt x="306229" y="161449"/>
                    <a:pt x="303371" y="169069"/>
                  </a:cubicBezTo>
                  <a:cubicBezTo>
                    <a:pt x="301466" y="175736"/>
                    <a:pt x="299561" y="183356"/>
                    <a:pt x="297656" y="190024"/>
                  </a:cubicBezTo>
                  <a:cubicBezTo>
                    <a:pt x="293846" y="179546"/>
                    <a:pt x="290989" y="170021"/>
                    <a:pt x="287179" y="159544"/>
                  </a:cubicBezTo>
                  <a:cubicBezTo>
                    <a:pt x="290036" y="172879"/>
                    <a:pt x="291941" y="185261"/>
                    <a:pt x="294799" y="198596"/>
                  </a:cubicBezTo>
                  <a:cubicBezTo>
                    <a:pt x="290989" y="213836"/>
                    <a:pt x="287179" y="230029"/>
                    <a:pt x="283369" y="247174"/>
                  </a:cubicBezTo>
                  <a:cubicBezTo>
                    <a:pt x="282416" y="252889"/>
                    <a:pt x="281464" y="258604"/>
                    <a:pt x="279559" y="264319"/>
                  </a:cubicBezTo>
                  <a:cubicBezTo>
                    <a:pt x="278606" y="260509"/>
                    <a:pt x="277654" y="257651"/>
                    <a:pt x="276701" y="253841"/>
                  </a:cubicBezTo>
                  <a:cubicBezTo>
                    <a:pt x="276701" y="245269"/>
                    <a:pt x="277654" y="235744"/>
                    <a:pt x="278606" y="227171"/>
                  </a:cubicBezTo>
                  <a:cubicBezTo>
                    <a:pt x="280511" y="205264"/>
                    <a:pt x="281464" y="185261"/>
                    <a:pt x="284321" y="166211"/>
                  </a:cubicBezTo>
                  <a:cubicBezTo>
                    <a:pt x="285274" y="156686"/>
                    <a:pt x="286226" y="148114"/>
                    <a:pt x="287179" y="139541"/>
                  </a:cubicBezTo>
                  <a:cubicBezTo>
                    <a:pt x="288131" y="130969"/>
                    <a:pt x="290036" y="123349"/>
                    <a:pt x="290989" y="115729"/>
                  </a:cubicBezTo>
                  <a:cubicBezTo>
                    <a:pt x="293846" y="100489"/>
                    <a:pt x="294799" y="87154"/>
                    <a:pt x="297656" y="76676"/>
                  </a:cubicBezTo>
                  <a:cubicBezTo>
                    <a:pt x="302419" y="54769"/>
                    <a:pt x="304324" y="42386"/>
                    <a:pt x="304324" y="42386"/>
                  </a:cubicBezTo>
                  <a:cubicBezTo>
                    <a:pt x="304324" y="42386"/>
                    <a:pt x="300514" y="54769"/>
                    <a:pt x="293846" y="75724"/>
                  </a:cubicBezTo>
                  <a:cubicBezTo>
                    <a:pt x="290036" y="86201"/>
                    <a:pt x="287179" y="99536"/>
                    <a:pt x="283369" y="114776"/>
                  </a:cubicBezTo>
                  <a:cubicBezTo>
                    <a:pt x="281464" y="122396"/>
                    <a:pt x="279559" y="130016"/>
                    <a:pt x="277654" y="138589"/>
                  </a:cubicBezTo>
                  <a:cubicBezTo>
                    <a:pt x="275749" y="147161"/>
                    <a:pt x="274796" y="156686"/>
                    <a:pt x="272891" y="165259"/>
                  </a:cubicBezTo>
                  <a:cubicBezTo>
                    <a:pt x="271939" y="170021"/>
                    <a:pt x="270986" y="173831"/>
                    <a:pt x="270034" y="178594"/>
                  </a:cubicBezTo>
                  <a:cubicBezTo>
                    <a:pt x="268129" y="182404"/>
                    <a:pt x="265271" y="188119"/>
                    <a:pt x="261461" y="196691"/>
                  </a:cubicBezTo>
                  <a:cubicBezTo>
                    <a:pt x="260509" y="191929"/>
                    <a:pt x="258604" y="187166"/>
                    <a:pt x="258604" y="183356"/>
                  </a:cubicBezTo>
                  <a:cubicBezTo>
                    <a:pt x="255746" y="170021"/>
                    <a:pt x="253841" y="161449"/>
                    <a:pt x="253841" y="161449"/>
                  </a:cubicBezTo>
                  <a:cubicBezTo>
                    <a:pt x="253841" y="161449"/>
                    <a:pt x="253841" y="169069"/>
                    <a:pt x="254794" y="183356"/>
                  </a:cubicBezTo>
                  <a:cubicBezTo>
                    <a:pt x="254794" y="190024"/>
                    <a:pt x="255746" y="197644"/>
                    <a:pt x="256699" y="207169"/>
                  </a:cubicBezTo>
                  <a:cubicBezTo>
                    <a:pt x="253841" y="213836"/>
                    <a:pt x="250984" y="222409"/>
                    <a:pt x="247174" y="231934"/>
                  </a:cubicBezTo>
                  <a:cubicBezTo>
                    <a:pt x="246221" y="232886"/>
                    <a:pt x="246221" y="234791"/>
                    <a:pt x="245269" y="236696"/>
                  </a:cubicBezTo>
                  <a:cubicBezTo>
                    <a:pt x="243364" y="231934"/>
                    <a:pt x="242411" y="230029"/>
                    <a:pt x="242411" y="230029"/>
                  </a:cubicBezTo>
                  <a:cubicBezTo>
                    <a:pt x="242411" y="230029"/>
                    <a:pt x="243364" y="233839"/>
                    <a:pt x="244316" y="240506"/>
                  </a:cubicBezTo>
                  <a:cubicBezTo>
                    <a:pt x="241459" y="247174"/>
                    <a:pt x="239554" y="254794"/>
                    <a:pt x="236696" y="262414"/>
                  </a:cubicBezTo>
                  <a:cubicBezTo>
                    <a:pt x="232886" y="250031"/>
                    <a:pt x="229076" y="238601"/>
                    <a:pt x="226219" y="227171"/>
                  </a:cubicBezTo>
                  <a:cubicBezTo>
                    <a:pt x="223361" y="219551"/>
                    <a:pt x="221456" y="210979"/>
                    <a:pt x="218599" y="204311"/>
                  </a:cubicBezTo>
                  <a:cubicBezTo>
                    <a:pt x="215741" y="196691"/>
                    <a:pt x="213836" y="190024"/>
                    <a:pt x="210979" y="184309"/>
                  </a:cubicBezTo>
                  <a:cubicBezTo>
                    <a:pt x="206216" y="171926"/>
                    <a:pt x="202406" y="160496"/>
                    <a:pt x="198596" y="150971"/>
                  </a:cubicBezTo>
                  <a:cubicBezTo>
                    <a:pt x="191929" y="132874"/>
                    <a:pt x="187166" y="122396"/>
                    <a:pt x="187166" y="122396"/>
                  </a:cubicBezTo>
                  <a:cubicBezTo>
                    <a:pt x="187166" y="122396"/>
                    <a:pt x="190024" y="132874"/>
                    <a:pt x="194786" y="151924"/>
                  </a:cubicBezTo>
                  <a:cubicBezTo>
                    <a:pt x="197644" y="161449"/>
                    <a:pt x="200501" y="172879"/>
                    <a:pt x="204311" y="186214"/>
                  </a:cubicBezTo>
                  <a:cubicBezTo>
                    <a:pt x="206216" y="192881"/>
                    <a:pt x="208121" y="199549"/>
                    <a:pt x="210026" y="207169"/>
                  </a:cubicBezTo>
                  <a:cubicBezTo>
                    <a:pt x="211931" y="214789"/>
                    <a:pt x="213836" y="222409"/>
                    <a:pt x="215741" y="230981"/>
                  </a:cubicBezTo>
                  <a:cubicBezTo>
                    <a:pt x="218599" y="245269"/>
                    <a:pt x="222409" y="260509"/>
                    <a:pt x="226219" y="275749"/>
                  </a:cubicBezTo>
                  <a:cubicBezTo>
                    <a:pt x="224314" y="280511"/>
                    <a:pt x="221456" y="287179"/>
                    <a:pt x="218599" y="295751"/>
                  </a:cubicBezTo>
                  <a:cubicBezTo>
                    <a:pt x="218599" y="296704"/>
                    <a:pt x="217646" y="297656"/>
                    <a:pt x="217646" y="298609"/>
                  </a:cubicBezTo>
                  <a:cubicBezTo>
                    <a:pt x="216694" y="286226"/>
                    <a:pt x="215741" y="274796"/>
                    <a:pt x="214789" y="266224"/>
                  </a:cubicBezTo>
                  <a:cubicBezTo>
                    <a:pt x="213836" y="250984"/>
                    <a:pt x="212884" y="241459"/>
                    <a:pt x="212884" y="241459"/>
                  </a:cubicBezTo>
                  <a:cubicBezTo>
                    <a:pt x="212884" y="241459"/>
                    <a:pt x="211931" y="250031"/>
                    <a:pt x="210979" y="266224"/>
                  </a:cubicBezTo>
                  <a:cubicBezTo>
                    <a:pt x="210026" y="277654"/>
                    <a:pt x="210026" y="291941"/>
                    <a:pt x="209074" y="309086"/>
                  </a:cubicBezTo>
                  <a:cubicBezTo>
                    <a:pt x="204311" y="301466"/>
                    <a:pt x="200501" y="293846"/>
                    <a:pt x="196691" y="287179"/>
                  </a:cubicBezTo>
                  <a:cubicBezTo>
                    <a:pt x="192881" y="281464"/>
                    <a:pt x="190024" y="275749"/>
                    <a:pt x="187166" y="270034"/>
                  </a:cubicBezTo>
                  <a:cubicBezTo>
                    <a:pt x="183356" y="265271"/>
                    <a:pt x="180499" y="260509"/>
                    <a:pt x="177641" y="255746"/>
                  </a:cubicBezTo>
                  <a:cubicBezTo>
                    <a:pt x="171926" y="246221"/>
                    <a:pt x="166211" y="238601"/>
                    <a:pt x="161449" y="231934"/>
                  </a:cubicBezTo>
                  <a:cubicBezTo>
                    <a:pt x="159544" y="230029"/>
                    <a:pt x="158591" y="227171"/>
                    <a:pt x="156686" y="225266"/>
                  </a:cubicBezTo>
                  <a:cubicBezTo>
                    <a:pt x="154781" y="214789"/>
                    <a:pt x="152876" y="209074"/>
                    <a:pt x="152876" y="209074"/>
                  </a:cubicBezTo>
                  <a:cubicBezTo>
                    <a:pt x="152876" y="209074"/>
                    <a:pt x="152876" y="212884"/>
                    <a:pt x="152876" y="219551"/>
                  </a:cubicBezTo>
                  <a:cubicBezTo>
                    <a:pt x="149066" y="213836"/>
                    <a:pt x="146209" y="210979"/>
                    <a:pt x="146209" y="210979"/>
                  </a:cubicBezTo>
                  <a:cubicBezTo>
                    <a:pt x="146209" y="210979"/>
                    <a:pt x="148114" y="215741"/>
                    <a:pt x="152876" y="224314"/>
                  </a:cubicBezTo>
                  <a:cubicBezTo>
                    <a:pt x="153829" y="235744"/>
                    <a:pt x="154781" y="253841"/>
                    <a:pt x="156686" y="275749"/>
                  </a:cubicBezTo>
                  <a:cubicBezTo>
                    <a:pt x="153829" y="271939"/>
                    <a:pt x="150971" y="267176"/>
                    <a:pt x="148114" y="263366"/>
                  </a:cubicBezTo>
                  <a:cubicBezTo>
                    <a:pt x="139541" y="252889"/>
                    <a:pt x="131921" y="242411"/>
                    <a:pt x="124301" y="233839"/>
                  </a:cubicBezTo>
                  <a:cubicBezTo>
                    <a:pt x="116681" y="225266"/>
                    <a:pt x="110966" y="217646"/>
                    <a:pt x="104299" y="212884"/>
                  </a:cubicBezTo>
                  <a:cubicBezTo>
                    <a:pt x="94774" y="203359"/>
                    <a:pt x="88106" y="197644"/>
                    <a:pt x="88106" y="197644"/>
                  </a:cubicBezTo>
                  <a:cubicBezTo>
                    <a:pt x="88106" y="197644"/>
                    <a:pt x="93821" y="205264"/>
                    <a:pt x="103346" y="217646"/>
                  </a:cubicBezTo>
                  <a:cubicBezTo>
                    <a:pt x="108109" y="223361"/>
                    <a:pt x="113824" y="231934"/>
                    <a:pt x="119539" y="240506"/>
                  </a:cubicBezTo>
                  <a:cubicBezTo>
                    <a:pt x="126206" y="249079"/>
                    <a:pt x="131921" y="260509"/>
                    <a:pt x="139541" y="271939"/>
                  </a:cubicBezTo>
                  <a:cubicBezTo>
                    <a:pt x="143351" y="278606"/>
                    <a:pt x="148114" y="285274"/>
                    <a:pt x="151924" y="292894"/>
                  </a:cubicBezTo>
                  <a:cubicBezTo>
                    <a:pt x="151924" y="294799"/>
                    <a:pt x="151924" y="295751"/>
                    <a:pt x="151924" y="297656"/>
                  </a:cubicBezTo>
                  <a:cubicBezTo>
                    <a:pt x="151924" y="297656"/>
                    <a:pt x="150971" y="296704"/>
                    <a:pt x="150971" y="296704"/>
                  </a:cubicBezTo>
                  <a:cubicBezTo>
                    <a:pt x="145256" y="290989"/>
                    <a:pt x="140494" y="285274"/>
                    <a:pt x="136684" y="282416"/>
                  </a:cubicBezTo>
                  <a:cubicBezTo>
                    <a:pt x="134779" y="280511"/>
                    <a:pt x="133826" y="279559"/>
                    <a:pt x="131921" y="278606"/>
                  </a:cubicBezTo>
                  <a:cubicBezTo>
                    <a:pt x="132874" y="275749"/>
                    <a:pt x="132874" y="274796"/>
                    <a:pt x="132874" y="274796"/>
                  </a:cubicBezTo>
                  <a:cubicBezTo>
                    <a:pt x="132874" y="274796"/>
                    <a:pt x="131921" y="275749"/>
                    <a:pt x="130969" y="278606"/>
                  </a:cubicBezTo>
                  <a:cubicBezTo>
                    <a:pt x="125254" y="273844"/>
                    <a:pt x="122396" y="270986"/>
                    <a:pt x="122396" y="270986"/>
                  </a:cubicBezTo>
                  <a:cubicBezTo>
                    <a:pt x="122396" y="270986"/>
                    <a:pt x="125254" y="274796"/>
                    <a:pt x="130016" y="280511"/>
                  </a:cubicBezTo>
                  <a:cubicBezTo>
                    <a:pt x="128111" y="283369"/>
                    <a:pt x="126206" y="288131"/>
                    <a:pt x="123349" y="293846"/>
                  </a:cubicBezTo>
                  <a:cubicBezTo>
                    <a:pt x="120491" y="299561"/>
                    <a:pt x="117634" y="308134"/>
                    <a:pt x="114776" y="316706"/>
                  </a:cubicBezTo>
                  <a:cubicBezTo>
                    <a:pt x="113824" y="318611"/>
                    <a:pt x="113824" y="319564"/>
                    <a:pt x="112871" y="321469"/>
                  </a:cubicBezTo>
                  <a:cubicBezTo>
                    <a:pt x="110014" y="313849"/>
                    <a:pt x="107156" y="306229"/>
                    <a:pt x="103346" y="299561"/>
                  </a:cubicBezTo>
                  <a:cubicBezTo>
                    <a:pt x="97631" y="286226"/>
                    <a:pt x="91916" y="273844"/>
                    <a:pt x="86201" y="262414"/>
                  </a:cubicBezTo>
                  <a:cubicBezTo>
                    <a:pt x="83344" y="255746"/>
                    <a:pt x="80486" y="250984"/>
                    <a:pt x="78581" y="245269"/>
                  </a:cubicBezTo>
                  <a:cubicBezTo>
                    <a:pt x="75724" y="240506"/>
                    <a:pt x="72866" y="235744"/>
                    <a:pt x="70961" y="230981"/>
                  </a:cubicBezTo>
                  <a:cubicBezTo>
                    <a:pt x="66199" y="222409"/>
                    <a:pt x="61436" y="213836"/>
                    <a:pt x="57626" y="208121"/>
                  </a:cubicBezTo>
                  <a:cubicBezTo>
                    <a:pt x="50006" y="195739"/>
                    <a:pt x="46196" y="188119"/>
                    <a:pt x="46196" y="188119"/>
                  </a:cubicBezTo>
                  <a:cubicBezTo>
                    <a:pt x="46196" y="188119"/>
                    <a:pt x="49054" y="195739"/>
                    <a:pt x="54769" y="210026"/>
                  </a:cubicBezTo>
                  <a:cubicBezTo>
                    <a:pt x="57626" y="216694"/>
                    <a:pt x="60484" y="225266"/>
                    <a:pt x="64294" y="234791"/>
                  </a:cubicBezTo>
                  <a:cubicBezTo>
                    <a:pt x="66199" y="239554"/>
                    <a:pt x="68104" y="244316"/>
                    <a:pt x="70009" y="250031"/>
                  </a:cubicBezTo>
                  <a:cubicBezTo>
                    <a:pt x="71914" y="254794"/>
                    <a:pt x="73819" y="260509"/>
                    <a:pt x="75724" y="266224"/>
                  </a:cubicBezTo>
                  <a:cubicBezTo>
                    <a:pt x="78581" y="274796"/>
                    <a:pt x="82391" y="283369"/>
                    <a:pt x="85249" y="292894"/>
                  </a:cubicBezTo>
                  <a:cubicBezTo>
                    <a:pt x="83344" y="290036"/>
                    <a:pt x="81439" y="286226"/>
                    <a:pt x="79534" y="284321"/>
                  </a:cubicBezTo>
                  <a:cubicBezTo>
                    <a:pt x="74771" y="277654"/>
                    <a:pt x="71914" y="271939"/>
                    <a:pt x="68104" y="268129"/>
                  </a:cubicBezTo>
                  <a:cubicBezTo>
                    <a:pt x="61436" y="258604"/>
                    <a:pt x="57626" y="253841"/>
                    <a:pt x="57626" y="253841"/>
                  </a:cubicBezTo>
                  <a:cubicBezTo>
                    <a:pt x="57626" y="253841"/>
                    <a:pt x="59531" y="259556"/>
                    <a:pt x="64294" y="270034"/>
                  </a:cubicBezTo>
                  <a:cubicBezTo>
                    <a:pt x="66199" y="274796"/>
                    <a:pt x="69056" y="281464"/>
                    <a:pt x="71914" y="288131"/>
                  </a:cubicBezTo>
                  <a:cubicBezTo>
                    <a:pt x="76676" y="295751"/>
                    <a:pt x="79534" y="303371"/>
                    <a:pt x="83344" y="311944"/>
                  </a:cubicBezTo>
                  <a:cubicBezTo>
                    <a:pt x="86201" y="317659"/>
                    <a:pt x="88106" y="324326"/>
                    <a:pt x="90964" y="330994"/>
                  </a:cubicBezTo>
                  <a:cubicBezTo>
                    <a:pt x="90011" y="333851"/>
                    <a:pt x="89059" y="336709"/>
                    <a:pt x="87154" y="339566"/>
                  </a:cubicBezTo>
                  <a:cubicBezTo>
                    <a:pt x="85249" y="343376"/>
                    <a:pt x="83344" y="348139"/>
                    <a:pt x="81439" y="352901"/>
                  </a:cubicBezTo>
                  <a:cubicBezTo>
                    <a:pt x="80486" y="348139"/>
                    <a:pt x="79534" y="343376"/>
                    <a:pt x="78581" y="339566"/>
                  </a:cubicBezTo>
                  <a:cubicBezTo>
                    <a:pt x="75724" y="326231"/>
                    <a:pt x="72866" y="312896"/>
                    <a:pt x="70009" y="301466"/>
                  </a:cubicBezTo>
                  <a:cubicBezTo>
                    <a:pt x="67151" y="290036"/>
                    <a:pt x="64294" y="278606"/>
                    <a:pt x="61436" y="269081"/>
                  </a:cubicBezTo>
                  <a:cubicBezTo>
                    <a:pt x="58579" y="259556"/>
                    <a:pt x="56674" y="250984"/>
                    <a:pt x="53816" y="244316"/>
                  </a:cubicBezTo>
                  <a:cubicBezTo>
                    <a:pt x="49054" y="230981"/>
                    <a:pt x="46196" y="223361"/>
                    <a:pt x="46196" y="223361"/>
                  </a:cubicBezTo>
                  <a:cubicBezTo>
                    <a:pt x="46196" y="223361"/>
                    <a:pt x="47149" y="230981"/>
                    <a:pt x="50006" y="245269"/>
                  </a:cubicBezTo>
                  <a:cubicBezTo>
                    <a:pt x="50959" y="251936"/>
                    <a:pt x="51911" y="260509"/>
                    <a:pt x="53816" y="270034"/>
                  </a:cubicBezTo>
                  <a:cubicBezTo>
                    <a:pt x="55721" y="279559"/>
                    <a:pt x="56674" y="290989"/>
                    <a:pt x="58579" y="302419"/>
                  </a:cubicBezTo>
                  <a:cubicBezTo>
                    <a:pt x="60484" y="314801"/>
                    <a:pt x="61436" y="327184"/>
                    <a:pt x="64294" y="340519"/>
                  </a:cubicBezTo>
                  <a:cubicBezTo>
                    <a:pt x="66199" y="353854"/>
                    <a:pt x="67151" y="367189"/>
                    <a:pt x="69056" y="381476"/>
                  </a:cubicBezTo>
                  <a:cubicBezTo>
                    <a:pt x="68104" y="382429"/>
                    <a:pt x="68104" y="383381"/>
                    <a:pt x="67151" y="385286"/>
                  </a:cubicBezTo>
                  <a:cubicBezTo>
                    <a:pt x="64294" y="391954"/>
                    <a:pt x="62389" y="398621"/>
                    <a:pt x="60484" y="405289"/>
                  </a:cubicBezTo>
                  <a:cubicBezTo>
                    <a:pt x="60484" y="406241"/>
                    <a:pt x="60484" y="406241"/>
                    <a:pt x="59531" y="407194"/>
                  </a:cubicBezTo>
                  <a:cubicBezTo>
                    <a:pt x="58579" y="407194"/>
                    <a:pt x="57626" y="407194"/>
                    <a:pt x="56674" y="407194"/>
                  </a:cubicBezTo>
                  <a:cubicBezTo>
                    <a:pt x="55721" y="404336"/>
                    <a:pt x="55721" y="402431"/>
                    <a:pt x="54769" y="399574"/>
                  </a:cubicBezTo>
                  <a:cubicBezTo>
                    <a:pt x="51911" y="387191"/>
                    <a:pt x="49054" y="375761"/>
                    <a:pt x="46196" y="364331"/>
                  </a:cubicBezTo>
                  <a:cubicBezTo>
                    <a:pt x="43339" y="352901"/>
                    <a:pt x="40481" y="342424"/>
                    <a:pt x="37624" y="332899"/>
                  </a:cubicBezTo>
                  <a:cubicBezTo>
                    <a:pt x="31909" y="313849"/>
                    <a:pt x="26194" y="297656"/>
                    <a:pt x="21431" y="287179"/>
                  </a:cubicBezTo>
                  <a:cubicBezTo>
                    <a:pt x="16669" y="276701"/>
                    <a:pt x="13811" y="270034"/>
                    <a:pt x="13811" y="270034"/>
                  </a:cubicBezTo>
                  <a:cubicBezTo>
                    <a:pt x="13811" y="270034"/>
                    <a:pt x="14764" y="276701"/>
                    <a:pt x="17621" y="288131"/>
                  </a:cubicBezTo>
                  <a:cubicBezTo>
                    <a:pt x="18574" y="293846"/>
                    <a:pt x="20479" y="300514"/>
                    <a:pt x="21431" y="309086"/>
                  </a:cubicBezTo>
                  <a:cubicBezTo>
                    <a:pt x="23336" y="316706"/>
                    <a:pt x="24289" y="326231"/>
                    <a:pt x="26194" y="335756"/>
                  </a:cubicBezTo>
                  <a:cubicBezTo>
                    <a:pt x="28099" y="345281"/>
                    <a:pt x="30004" y="355759"/>
                    <a:pt x="31909" y="367189"/>
                  </a:cubicBezTo>
                  <a:cubicBezTo>
                    <a:pt x="35719" y="378619"/>
                    <a:pt x="37624" y="390049"/>
                    <a:pt x="39529" y="402431"/>
                  </a:cubicBezTo>
                  <a:cubicBezTo>
                    <a:pt x="39529" y="403384"/>
                    <a:pt x="39529" y="403384"/>
                    <a:pt x="39529" y="404336"/>
                  </a:cubicBezTo>
                  <a:cubicBezTo>
                    <a:pt x="29051" y="402431"/>
                    <a:pt x="18574" y="401479"/>
                    <a:pt x="7144" y="399574"/>
                  </a:cubicBezTo>
                  <a:lnTo>
                    <a:pt x="7144" y="511016"/>
                  </a:lnTo>
                  <a:close/>
                  <a:moveTo>
                    <a:pt x="6277451" y="364331"/>
                  </a:moveTo>
                  <a:cubicBezTo>
                    <a:pt x="6278404" y="362426"/>
                    <a:pt x="6278404" y="359569"/>
                    <a:pt x="6279356" y="357664"/>
                  </a:cubicBezTo>
                  <a:cubicBezTo>
                    <a:pt x="6279356" y="358616"/>
                    <a:pt x="6279356" y="360521"/>
                    <a:pt x="6279356" y="361474"/>
                  </a:cubicBezTo>
                  <a:cubicBezTo>
                    <a:pt x="6278404" y="370999"/>
                    <a:pt x="6278404" y="384334"/>
                    <a:pt x="6277451" y="399574"/>
                  </a:cubicBezTo>
                  <a:cubicBezTo>
                    <a:pt x="6274594" y="409099"/>
                    <a:pt x="6270784" y="419576"/>
                    <a:pt x="6267926" y="430054"/>
                  </a:cubicBezTo>
                  <a:cubicBezTo>
                    <a:pt x="6266974" y="430054"/>
                    <a:pt x="6266974" y="430054"/>
                    <a:pt x="6266021" y="430054"/>
                  </a:cubicBezTo>
                  <a:cubicBezTo>
                    <a:pt x="6264117" y="427196"/>
                    <a:pt x="6262212" y="424339"/>
                    <a:pt x="6260306" y="421481"/>
                  </a:cubicBezTo>
                  <a:cubicBezTo>
                    <a:pt x="6266021" y="402431"/>
                    <a:pt x="6271737" y="383381"/>
                    <a:pt x="6277451" y="364331"/>
                  </a:cubicBezTo>
                  <a:close/>
                  <a:moveTo>
                    <a:pt x="6211729" y="425291"/>
                  </a:moveTo>
                  <a:cubicBezTo>
                    <a:pt x="6211729" y="415766"/>
                    <a:pt x="6212681" y="406241"/>
                    <a:pt x="6212681" y="398621"/>
                  </a:cubicBezTo>
                  <a:cubicBezTo>
                    <a:pt x="6212681" y="395764"/>
                    <a:pt x="6212681" y="392906"/>
                    <a:pt x="6213634" y="390049"/>
                  </a:cubicBezTo>
                  <a:cubicBezTo>
                    <a:pt x="6214587" y="391001"/>
                    <a:pt x="6215539" y="392906"/>
                    <a:pt x="6216492" y="393859"/>
                  </a:cubicBezTo>
                  <a:cubicBezTo>
                    <a:pt x="6220301" y="398621"/>
                    <a:pt x="6224112" y="403384"/>
                    <a:pt x="6227921" y="408146"/>
                  </a:cubicBezTo>
                  <a:cubicBezTo>
                    <a:pt x="6226969" y="410051"/>
                    <a:pt x="6226017" y="411956"/>
                    <a:pt x="6225064" y="412909"/>
                  </a:cubicBezTo>
                  <a:cubicBezTo>
                    <a:pt x="6224112" y="414814"/>
                    <a:pt x="6222206" y="417671"/>
                    <a:pt x="6221254" y="420529"/>
                  </a:cubicBezTo>
                  <a:cubicBezTo>
                    <a:pt x="6220301" y="423386"/>
                    <a:pt x="6219349" y="426244"/>
                    <a:pt x="6218396" y="429101"/>
                  </a:cubicBezTo>
                  <a:cubicBezTo>
                    <a:pt x="6218396" y="430054"/>
                    <a:pt x="6218396" y="430054"/>
                    <a:pt x="6217444" y="431006"/>
                  </a:cubicBezTo>
                  <a:cubicBezTo>
                    <a:pt x="6217444" y="430054"/>
                    <a:pt x="6217444" y="429101"/>
                    <a:pt x="6217444" y="429101"/>
                  </a:cubicBezTo>
                  <a:cubicBezTo>
                    <a:pt x="6216492" y="419576"/>
                    <a:pt x="6215539" y="413861"/>
                    <a:pt x="6215539" y="413861"/>
                  </a:cubicBezTo>
                  <a:cubicBezTo>
                    <a:pt x="6215539" y="413861"/>
                    <a:pt x="6214587" y="419576"/>
                    <a:pt x="6213634" y="429101"/>
                  </a:cubicBezTo>
                  <a:cubicBezTo>
                    <a:pt x="6213634" y="432911"/>
                    <a:pt x="6212681" y="436721"/>
                    <a:pt x="6211729" y="441484"/>
                  </a:cubicBezTo>
                  <a:cubicBezTo>
                    <a:pt x="6211729" y="435769"/>
                    <a:pt x="6211729" y="430054"/>
                    <a:pt x="6211729" y="425291"/>
                  </a:cubicBezTo>
                  <a:close/>
                  <a:moveTo>
                    <a:pt x="6183154" y="343376"/>
                  </a:moveTo>
                  <a:cubicBezTo>
                    <a:pt x="6185059" y="346234"/>
                    <a:pt x="6186012" y="348139"/>
                    <a:pt x="6187917" y="350996"/>
                  </a:cubicBezTo>
                  <a:cubicBezTo>
                    <a:pt x="6188869" y="352901"/>
                    <a:pt x="6190774" y="354806"/>
                    <a:pt x="6191726" y="356711"/>
                  </a:cubicBezTo>
                  <a:cubicBezTo>
                    <a:pt x="6188869" y="366236"/>
                    <a:pt x="6186012" y="376714"/>
                    <a:pt x="6183154" y="388144"/>
                  </a:cubicBezTo>
                  <a:cubicBezTo>
                    <a:pt x="6183154" y="389096"/>
                    <a:pt x="6182201" y="391001"/>
                    <a:pt x="6182201" y="391954"/>
                  </a:cubicBezTo>
                  <a:cubicBezTo>
                    <a:pt x="6182201" y="386239"/>
                    <a:pt x="6181249" y="381476"/>
                    <a:pt x="6181249" y="375761"/>
                  </a:cubicBezTo>
                  <a:cubicBezTo>
                    <a:pt x="6181249" y="374809"/>
                    <a:pt x="6181249" y="373856"/>
                    <a:pt x="6181249" y="372904"/>
                  </a:cubicBezTo>
                  <a:cubicBezTo>
                    <a:pt x="6181249" y="362426"/>
                    <a:pt x="6182201" y="352901"/>
                    <a:pt x="6183154" y="343376"/>
                  </a:cubicBezTo>
                  <a:close/>
                  <a:moveTo>
                    <a:pt x="6144101" y="308134"/>
                  </a:moveTo>
                  <a:cubicBezTo>
                    <a:pt x="6145054" y="297656"/>
                    <a:pt x="6146959" y="287179"/>
                    <a:pt x="6147912" y="276701"/>
                  </a:cubicBezTo>
                  <a:cubicBezTo>
                    <a:pt x="6149817" y="280511"/>
                    <a:pt x="6151721" y="284321"/>
                    <a:pt x="6153626" y="289084"/>
                  </a:cubicBezTo>
                  <a:cubicBezTo>
                    <a:pt x="6156484" y="293846"/>
                    <a:pt x="6158389" y="299561"/>
                    <a:pt x="6161246" y="305276"/>
                  </a:cubicBezTo>
                  <a:cubicBezTo>
                    <a:pt x="6160294" y="308134"/>
                    <a:pt x="6159342" y="313849"/>
                    <a:pt x="6157437" y="319564"/>
                  </a:cubicBezTo>
                  <a:cubicBezTo>
                    <a:pt x="6155531" y="325279"/>
                    <a:pt x="6154579" y="332899"/>
                    <a:pt x="6152674" y="342424"/>
                  </a:cubicBezTo>
                  <a:cubicBezTo>
                    <a:pt x="6151721" y="347186"/>
                    <a:pt x="6150769" y="351949"/>
                    <a:pt x="6150769" y="356711"/>
                  </a:cubicBezTo>
                  <a:cubicBezTo>
                    <a:pt x="6150769" y="358616"/>
                    <a:pt x="6149817" y="359569"/>
                    <a:pt x="6149817" y="360521"/>
                  </a:cubicBezTo>
                  <a:cubicBezTo>
                    <a:pt x="6149817" y="362426"/>
                    <a:pt x="6148864" y="363379"/>
                    <a:pt x="6148864" y="365284"/>
                  </a:cubicBezTo>
                  <a:cubicBezTo>
                    <a:pt x="6146959" y="362426"/>
                    <a:pt x="6146006" y="360521"/>
                    <a:pt x="6146006" y="360521"/>
                  </a:cubicBezTo>
                  <a:cubicBezTo>
                    <a:pt x="6146006" y="360521"/>
                    <a:pt x="6146959" y="363379"/>
                    <a:pt x="6147912" y="368141"/>
                  </a:cubicBezTo>
                  <a:cubicBezTo>
                    <a:pt x="6146959" y="374809"/>
                    <a:pt x="6146006" y="382429"/>
                    <a:pt x="6145054" y="389096"/>
                  </a:cubicBezTo>
                  <a:cubicBezTo>
                    <a:pt x="6145054" y="388144"/>
                    <a:pt x="6144101" y="387191"/>
                    <a:pt x="6144101" y="386239"/>
                  </a:cubicBezTo>
                  <a:cubicBezTo>
                    <a:pt x="6144101" y="385286"/>
                    <a:pt x="6143149" y="385286"/>
                    <a:pt x="6143149" y="384334"/>
                  </a:cubicBezTo>
                  <a:cubicBezTo>
                    <a:pt x="6143149" y="379571"/>
                    <a:pt x="6142196" y="373856"/>
                    <a:pt x="6142196" y="369094"/>
                  </a:cubicBezTo>
                  <a:cubicBezTo>
                    <a:pt x="6141244" y="360521"/>
                    <a:pt x="6140292" y="351949"/>
                    <a:pt x="6139339" y="343376"/>
                  </a:cubicBezTo>
                  <a:cubicBezTo>
                    <a:pt x="6142196" y="331946"/>
                    <a:pt x="6143149" y="319564"/>
                    <a:pt x="6144101" y="308134"/>
                  </a:cubicBezTo>
                  <a:close/>
                  <a:moveTo>
                    <a:pt x="6095524" y="384334"/>
                  </a:moveTo>
                  <a:cubicBezTo>
                    <a:pt x="6093619" y="393859"/>
                    <a:pt x="6090762" y="403384"/>
                    <a:pt x="6088856" y="412909"/>
                  </a:cubicBezTo>
                  <a:cubicBezTo>
                    <a:pt x="6086951" y="420529"/>
                    <a:pt x="6085046" y="428149"/>
                    <a:pt x="6083142" y="435769"/>
                  </a:cubicBezTo>
                  <a:cubicBezTo>
                    <a:pt x="6081237" y="428149"/>
                    <a:pt x="6079331" y="419576"/>
                    <a:pt x="6076474" y="411956"/>
                  </a:cubicBezTo>
                  <a:cubicBezTo>
                    <a:pt x="6077426" y="405289"/>
                    <a:pt x="6078379" y="397669"/>
                    <a:pt x="6079331" y="391001"/>
                  </a:cubicBezTo>
                  <a:cubicBezTo>
                    <a:pt x="6080284" y="383381"/>
                    <a:pt x="6082189" y="375761"/>
                    <a:pt x="6084094" y="368141"/>
                  </a:cubicBezTo>
                  <a:lnTo>
                    <a:pt x="6088856" y="347186"/>
                  </a:lnTo>
                  <a:cubicBezTo>
                    <a:pt x="6089809" y="347186"/>
                    <a:pt x="6090762" y="347186"/>
                    <a:pt x="6091714" y="348139"/>
                  </a:cubicBezTo>
                  <a:cubicBezTo>
                    <a:pt x="6093619" y="349091"/>
                    <a:pt x="6094571" y="350044"/>
                    <a:pt x="6095524" y="350996"/>
                  </a:cubicBezTo>
                  <a:cubicBezTo>
                    <a:pt x="6098381" y="352901"/>
                    <a:pt x="6099334" y="356711"/>
                    <a:pt x="6100287" y="359569"/>
                  </a:cubicBezTo>
                  <a:cubicBezTo>
                    <a:pt x="6099334" y="367189"/>
                    <a:pt x="6097429" y="375761"/>
                    <a:pt x="6095524" y="384334"/>
                  </a:cubicBezTo>
                  <a:close/>
                  <a:moveTo>
                    <a:pt x="6102192" y="206216"/>
                  </a:moveTo>
                  <a:cubicBezTo>
                    <a:pt x="6102192" y="211931"/>
                    <a:pt x="6102192" y="222409"/>
                    <a:pt x="6101239" y="235744"/>
                  </a:cubicBezTo>
                  <a:cubicBezTo>
                    <a:pt x="6101239" y="237649"/>
                    <a:pt x="6101239" y="239554"/>
                    <a:pt x="6101239" y="241459"/>
                  </a:cubicBezTo>
                  <a:cubicBezTo>
                    <a:pt x="6101239" y="241459"/>
                    <a:pt x="6101239" y="242411"/>
                    <a:pt x="6101239" y="242411"/>
                  </a:cubicBezTo>
                  <a:cubicBezTo>
                    <a:pt x="6101239" y="242411"/>
                    <a:pt x="6101239" y="242411"/>
                    <a:pt x="6101239" y="242411"/>
                  </a:cubicBezTo>
                  <a:cubicBezTo>
                    <a:pt x="6101239" y="241459"/>
                    <a:pt x="6100287" y="240506"/>
                    <a:pt x="6100287" y="239554"/>
                  </a:cubicBezTo>
                  <a:cubicBezTo>
                    <a:pt x="6099334" y="236696"/>
                    <a:pt x="6098381" y="233839"/>
                    <a:pt x="6097429" y="230981"/>
                  </a:cubicBezTo>
                  <a:cubicBezTo>
                    <a:pt x="6099334" y="222409"/>
                    <a:pt x="6100287" y="213836"/>
                    <a:pt x="6102192" y="206216"/>
                  </a:cubicBezTo>
                  <a:close/>
                  <a:moveTo>
                    <a:pt x="6100287" y="284321"/>
                  </a:moveTo>
                  <a:cubicBezTo>
                    <a:pt x="6099334" y="282416"/>
                    <a:pt x="6099334" y="281464"/>
                    <a:pt x="6098381" y="279559"/>
                  </a:cubicBezTo>
                  <a:cubicBezTo>
                    <a:pt x="6098381" y="278606"/>
                    <a:pt x="6099334" y="277654"/>
                    <a:pt x="6099334" y="277654"/>
                  </a:cubicBezTo>
                  <a:cubicBezTo>
                    <a:pt x="6099334" y="279559"/>
                    <a:pt x="6099334" y="281464"/>
                    <a:pt x="6100287" y="284321"/>
                  </a:cubicBezTo>
                  <a:close/>
                  <a:moveTo>
                    <a:pt x="6093619" y="247174"/>
                  </a:moveTo>
                  <a:cubicBezTo>
                    <a:pt x="6094571" y="250031"/>
                    <a:pt x="6094571" y="252889"/>
                    <a:pt x="6095524" y="255746"/>
                  </a:cubicBezTo>
                  <a:cubicBezTo>
                    <a:pt x="6094571" y="258604"/>
                    <a:pt x="6092667" y="261461"/>
                    <a:pt x="6091714" y="264319"/>
                  </a:cubicBezTo>
                  <a:cubicBezTo>
                    <a:pt x="6091714" y="263366"/>
                    <a:pt x="6090762" y="262414"/>
                    <a:pt x="6090762" y="262414"/>
                  </a:cubicBezTo>
                  <a:cubicBezTo>
                    <a:pt x="6091714" y="257651"/>
                    <a:pt x="6092667" y="251936"/>
                    <a:pt x="6093619" y="247174"/>
                  </a:cubicBezTo>
                  <a:close/>
                  <a:moveTo>
                    <a:pt x="6088856" y="269081"/>
                  </a:moveTo>
                  <a:cubicBezTo>
                    <a:pt x="6088856" y="269081"/>
                    <a:pt x="6088856" y="270034"/>
                    <a:pt x="6088856" y="270034"/>
                  </a:cubicBezTo>
                  <a:cubicBezTo>
                    <a:pt x="6088856" y="270034"/>
                    <a:pt x="6088856" y="270034"/>
                    <a:pt x="6088856" y="270034"/>
                  </a:cubicBezTo>
                  <a:cubicBezTo>
                    <a:pt x="6088856" y="270986"/>
                    <a:pt x="6087904" y="271939"/>
                    <a:pt x="6087904" y="272891"/>
                  </a:cubicBezTo>
                  <a:cubicBezTo>
                    <a:pt x="6088856" y="270986"/>
                    <a:pt x="6088856" y="270034"/>
                    <a:pt x="6088856" y="269081"/>
                  </a:cubicBezTo>
                  <a:close/>
                  <a:moveTo>
                    <a:pt x="6067901" y="369094"/>
                  </a:moveTo>
                  <a:cubicBezTo>
                    <a:pt x="6072664" y="358616"/>
                    <a:pt x="6076474" y="349091"/>
                    <a:pt x="6080284" y="339566"/>
                  </a:cubicBezTo>
                  <a:cubicBezTo>
                    <a:pt x="6082189" y="334804"/>
                    <a:pt x="6084094" y="330041"/>
                    <a:pt x="6085046" y="326231"/>
                  </a:cubicBezTo>
                  <a:cubicBezTo>
                    <a:pt x="6085999" y="321469"/>
                    <a:pt x="6087904" y="317659"/>
                    <a:pt x="6088856" y="313849"/>
                  </a:cubicBezTo>
                  <a:cubicBezTo>
                    <a:pt x="6090762" y="306229"/>
                    <a:pt x="6092667" y="299561"/>
                    <a:pt x="6093619" y="293846"/>
                  </a:cubicBezTo>
                  <a:cubicBezTo>
                    <a:pt x="6093619" y="293846"/>
                    <a:pt x="6093619" y="293846"/>
                    <a:pt x="6093619" y="293846"/>
                  </a:cubicBezTo>
                  <a:cubicBezTo>
                    <a:pt x="6094571" y="299561"/>
                    <a:pt x="6095524" y="305276"/>
                    <a:pt x="6096476" y="310991"/>
                  </a:cubicBezTo>
                  <a:cubicBezTo>
                    <a:pt x="6098381" y="319564"/>
                    <a:pt x="6098381" y="329089"/>
                    <a:pt x="6100287" y="339566"/>
                  </a:cubicBezTo>
                  <a:cubicBezTo>
                    <a:pt x="6100287" y="345281"/>
                    <a:pt x="6101239" y="350044"/>
                    <a:pt x="6101239" y="355759"/>
                  </a:cubicBezTo>
                  <a:cubicBezTo>
                    <a:pt x="6101239" y="355759"/>
                    <a:pt x="6101239" y="355759"/>
                    <a:pt x="6101239" y="355759"/>
                  </a:cubicBezTo>
                  <a:cubicBezTo>
                    <a:pt x="6101239" y="356711"/>
                    <a:pt x="6100287" y="358616"/>
                    <a:pt x="6100287" y="359569"/>
                  </a:cubicBezTo>
                  <a:cubicBezTo>
                    <a:pt x="6100287" y="355759"/>
                    <a:pt x="6099334" y="352901"/>
                    <a:pt x="6097429" y="350044"/>
                  </a:cubicBezTo>
                  <a:cubicBezTo>
                    <a:pt x="6096476" y="348139"/>
                    <a:pt x="6094571" y="347186"/>
                    <a:pt x="6093619" y="345281"/>
                  </a:cubicBezTo>
                  <a:cubicBezTo>
                    <a:pt x="6091714" y="344329"/>
                    <a:pt x="6089809" y="343376"/>
                    <a:pt x="6087904" y="342424"/>
                  </a:cubicBezTo>
                  <a:lnTo>
                    <a:pt x="6085999" y="341471"/>
                  </a:lnTo>
                  <a:lnTo>
                    <a:pt x="6085046" y="343376"/>
                  </a:lnTo>
                  <a:cubicBezTo>
                    <a:pt x="6082189" y="350996"/>
                    <a:pt x="6079331" y="357664"/>
                    <a:pt x="6076474" y="365284"/>
                  </a:cubicBezTo>
                  <a:cubicBezTo>
                    <a:pt x="6074569" y="371951"/>
                    <a:pt x="6071712" y="377666"/>
                    <a:pt x="6069806" y="384334"/>
                  </a:cubicBezTo>
                  <a:cubicBezTo>
                    <a:pt x="6068854" y="380524"/>
                    <a:pt x="6067901" y="376714"/>
                    <a:pt x="6065996" y="372904"/>
                  </a:cubicBezTo>
                  <a:cubicBezTo>
                    <a:pt x="6066949" y="371951"/>
                    <a:pt x="6067901" y="370999"/>
                    <a:pt x="6067901" y="369094"/>
                  </a:cubicBezTo>
                  <a:close/>
                  <a:moveTo>
                    <a:pt x="6035517" y="310039"/>
                  </a:moveTo>
                  <a:cubicBezTo>
                    <a:pt x="6035517" y="309086"/>
                    <a:pt x="6035517" y="309086"/>
                    <a:pt x="6035517" y="308134"/>
                  </a:cubicBezTo>
                  <a:cubicBezTo>
                    <a:pt x="6036469" y="312896"/>
                    <a:pt x="6038374" y="318611"/>
                    <a:pt x="6040279" y="324326"/>
                  </a:cubicBezTo>
                  <a:cubicBezTo>
                    <a:pt x="6041231" y="329089"/>
                    <a:pt x="6042184" y="333851"/>
                    <a:pt x="6044089" y="338614"/>
                  </a:cubicBezTo>
                  <a:cubicBezTo>
                    <a:pt x="6042184" y="344329"/>
                    <a:pt x="6040279" y="350044"/>
                    <a:pt x="6038374" y="355759"/>
                  </a:cubicBezTo>
                  <a:cubicBezTo>
                    <a:pt x="6036469" y="345281"/>
                    <a:pt x="6035517" y="336709"/>
                    <a:pt x="6033612" y="330041"/>
                  </a:cubicBezTo>
                  <a:cubicBezTo>
                    <a:pt x="6034564" y="323374"/>
                    <a:pt x="6034564" y="315754"/>
                    <a:pt x="6035517" y="310039"/>
                  </a:cubicBezTo>
                  <a:close/>
                  <a:moveTo>
                    <a:pt x="6012656" y="361474"/>
                  </a:moveTo>
                  <a:cubicBezTo>
                    <a:pt x="6012656" y="362426"/>
                    <a:pt x="6012656" y="363379"/>
                    <a:pt x="6012656" y="363379"/>
                  </a:cubicBezTo>
                  <a:cubicBezTo>
                    <a:pt x="6012656" y="362426"/>
                    <a:pt x="6012656" y="361474"/>
                    <a:pt x="6012656" y="359569"/>
                  </a:cubicBezTo>
                  <a:cubicBezTo>
                    <a:pt x="6012656" y="360521"/>
                    <a:pt x="6012656" y="360521"/>
                    <a:pt x="6012656" y="361474"/>
                  </a:cubicBezTo>
                  <a:close/>
                  <a:moveTo>
                    <a:pt x="6007894" y="351949"/>
                  </a:moveTo>
                  <a:cubicBezTo>
                    <a:pt x="6007894" y="351949"/>
                    <a:pt x="6007894" y="352901"/>
                    <a:pt x="6007894" y="352901"/>
                  </a:cubicBezTo>
                  <a:cubicBezTo>
                    <a:pt x="6007894" y="351949"/>
                    <a:pt x="6007894" y="351949"/>
                    <a:pt x="6007894" y="351949"/>
                  </a:cubicBezTo>
                  <a:cubicBezTo>
                    <a:pt x="6007894" y="350996"/>
                    <a:pt x="6007894" y="351949"/>
                    <a:pt x="6007894" y="351949"/>
                  </a:cubicBezTo>
                  <a:close/>
                  <a:moveTo>
                    <a:pt x="5976462" y="410051"/>
                  </a:moveTo>
                  <a:cubicBezTo>
                    <a:pt x="5975509" y="407194"/>
                    <a:pt x="5974556" y="404336"/>
                    <a:pt x="5973604" y="402431"/>
                  </a:cubicBezTo>
                  <a:cubicBezTo>
                    <a:pt x="5973604" y="401479"/>
                    <a:pt x="5972651" y="399574"/>
                    <a:pt x="5972651" y="398621"/>
                  </a:cubicBezTo>
                  <a:cubicBezTo>
                    <a:pt x="5972651" y="395764"/>
                    <a:pt x="5971699" y="392906"/>
                    <a:pt x="5971699" y="391001"/>
                  </a:cubicBezTo>
                  <a:cubicBezTo>
                    <a:pt x="5972651" y="389096"/>
                    <a:pt x="5972651" y="387191"/>
                    <a:pt x="5973604" y="386239"/>
                  </a:cubicBezTo>
                  <a:cubicBezTo>
                    <a:pt x="5975509" y="382429"/>
                    <a:pt x="5976462" y="378619"/>
                    <a:pt x="5977414" y="374809"/>
                  </a:cubicBezTo>
                  <a:cubicBezTo>
                    <a:pt x="5977414" y="385286"/>
                    <a:pt x="5976462" y="397669"/>
                    <a:pt x="5976462" y="410051"/>
                  </a:cubicBezTo>
                  <a:close/>
                  <a:moveTo>
                    <a:pt x="5976462" y="239554"/>
                  </a:moveTo>
                  <a:cubicBezTo>
                    <a:pt x="5977414" y="243364"/>
                    <a:pt x="5977414" y="246221"/>
                    <a:pt x="5978367" y="250031"/>
                  </a:cubicBezTo>
                  <a:cubicBezTo>
                    <a:pt x="5978367" y="251936"/>
                    <a:pt x="5979319" y="254794"/>
                    <a:pt x="5979319" y="256699"/>
                  </a:cubicBezTo>
                  <a:cubicBezTo>
                    <a:pt x="5977414" y="253841"/>
                    <a:pt x="5976462" y="250984"/>
                    <a:pt x="5974556" y="248126"/>
                  </a:cubicBezTo>
                  <a:cubicBezTo>
                    <a:pt x="5975509" y="245269"/>
                    <a:pt x="5975509" y="242411"/>
                    <a:pt x="5976462" y="239554"/>
                  </a:cubicBezTo>
                  <a:close/>
                  <a:moveTo>
                    <a:pt x="5965984" y="291941"/>
                  </a:moveTo>
                  <a:cubicBezTo>
                    <a:pt x="5965984" y="290036"/>
                    <a:pt x="5966937" y="288131"/>
                    <a:pt x="5966937" y="286226"/>
                  </a:cubicBezTo>
                  <a:cubicBezTo>
                    <a:pt x="5966937" y="285274"/>
                    <a:pt x="5967889" y="283369"/>
                    <a:pt x="5967889" y="282416"/>
                  </a:cubicBezTo>
                  <a:cubicBezTo>
                    <a:pt x="5968842" y="277654"/>
                    <a:pt x="5969794" y="273844"/>
                    <a:pt x="5970746" y="269081"/>
                  </a:cubicBezTo>
                  <a:cubicBezTo>
                    <a:pt x="5974556" y="278606"/>
                    <a:pt x="5979319" y="289084"/>
                    <a:pt x="5983129" y="298609"/>
                  </a:cubicBezTo>
                  <a:cubicBezTo>
                    <a:pt x="5982176" y="309086"/>
                    <a:pt x="5981224" y="319564"/>
                    <a:pt x="5980271" y="330994"/>
                  </a:cubicBezTo>
                  <a:cubicBezTo>
                    <a:pt x="5980271" y="330994"/>
                    <a:pt x="5980271" y="331946"/>
                    <a:pt x="5979319" y="331946"/>
                  </a:cubicBezTo>
                  <a:cubicBezTo>
                    <a:pt x="5977414" y="329089"/>
                    <a:pt x="5976462" y="328136"/>
                    <a:pt x="5976462" y="328136"/>
                  </a:cubicBezTo>
                  <a:cubicBezTo>
                    <a:pt x="5976462" y="328136"/>
                    <a:pt x="5977414" y="330041"/>
                    <a:pt x="5979319" y="332899"/>
                  </a:cubicBezTo>
                  <a:cubicBezTo>
                    <a:pt x="5977414" y="336709"/>
                    <a:pt x="5974556" y="341471"/>
                    <a:pt x="5972651" y="346234"/>
                  </a:cubicBezTo>
                  <a:cubicBezTo>
                    <a:pt x="5970746" y="349091"/>
                    <a:pt x="5969794" y="352901"/>
                    <a:pt x="5967889" y="355759"/>
                  </a:cubicBezTo>
                  <a:cubicBezTo>
                    <a:pt x="5967889" y="355759"/>
                    <a:pt x="5967889" y="355759"/>
                    <a:pt x="5967889" y="355759"/>
                  </a:cubicBezTo>
                  <a:cubicBezTo>
                    <a:pt x="5967889" y="353854"/>
                    <a:pt x="5967889" y="352901"/>
                    <a:pt x="5966937" y="351949"/>
                  </a:cubicBezTo>
                  <a:cubicBezTo>
                    <a:pt x="5965984" y="346234"/>
                    <a:pt x="5965984" y="339566"/>
                    <a:pt x="5965031" y="333851"/>
                  </a:cubicBezTo>
                  <a:cubicBezTo>
                    <a:pt x="5964079" y="321469"/>
                    <a:pt x="5964079" y="310039"/>
                    <a:pt x="5963126" y="299561"/>
                  </a:cubicBezTo>
                  <a:cubicBezTo>
                    <a:pt x="5964079" y="296704"/>
                    <a:pt x="5965031" y="294799"/>
                    <a:pt x="5965984" y="291941"/>
                  </a:cubicBezTo>
                  <a:close/>
                  <a:moveTo>
                    <a:pt x="5952649" y="385286"/>
                  </a:moveTo>
                  <a:cubicBezTo>
                    <a:pt x="5952649" y="385286"/>
                    <a:pt x="5952649" y="385286"/>
                    <a:pt x="5952649" y="385286"/>
                  </a:cubicBezTo>
                  <a:cubicBezTo>
                    <a:pt x="5952649" y="385286"/>
                    <a:pt x="5952649" y="385286"/>
                    <a:pt x="5952649" y="385286"/>
                  </a:cubicBezTo>
                  <a:cubicBezTo>
                    <a:pt x="5952649" y="385286"/>
                    <a:pt x="5952649" y="385286"/>
                    <a:pt x="5952649" y="385286"/>
                  </a:cubicBezTo>
                  <a:close/>
                  <a:moveTo>
                    <a:pt x="5934551" y="339566"/>
                  </a:moveTo>
                  <a:cubicBezTo>
                    <a:pt x="5934551" y="337661"/>
                    <a:pt x="5933599" y="334804"/>
                    <a:pt x="5933599" y="332899"/>
                  </a:cubicBezTo>
                  <a:cubicBezTo>
                    <a:pt x="5933599" y="331946"/>
                    <a:pt x="5933599" y="331946"/>
                    <a:pt x="5933599" y="330994"/>
                  </a:cubicBezTo>
                  <a:cubicBezTo>
                    <a:pt x="5934551" y="332899"/>
                    <a:pt x="5934551" y="334804"/>
                    <a:pt x="5935504" y="336709"/>
                  </a:cubicBezTo>
                  <a:cubicBezTo>
                    <a:pt x="5935504" y="337661"/>
                    <a:pt x="5934551" y="338614"/>
                    <a:pt x="5934551" y="339566"/>
                  </a:cubicBezTo>
                  <a:close/>
                  <a:moveTo>
                    <a:pt x="5948839" y="371951"/>
                  </a:moveTo>
                  <a:cubicBezTo>
                    <a:pt x="5947887" y="374809"/>
                    <a:pt x="5946934" y="378619"/>
                    <a:pt x="5945981" y="382429"/>
                  </a:cubicBezTo>
                  <a:cubicBezTo>
                    <a:pt x="5945029" y="386239"/>
                    <a:pt x="5944076" y="389096"/>
                    <a:pt x="5943124" y="392906"/>
                  </a:cubicBezTo>
                  <a:cubicBezTo>
                    <a:pt x="5943124" y="387191"/>
                    <a:pt x="5943124" y="382429"/>
                    <a:pt x="5943124" y="378619"/>
                  </a:cubicBezTo>
                  <a:cubicBezTo>
                    <a:pt x="5943124" y="378619"/>
                    <a:pt x="5943124" y="378619"/>
                    <a:pt x="5943124" y="378619"/>
                  </a:cubicBezTo>
                  <a:cubicBezTo>
                    <a:pt x="5945029" y="373856"/>
                    <a:pt x="5945981" y="370046"/>
                    <a:pt x="5946934" y="365284"/>
                  </a:cubicBezTo>
                  <a:cubicBezTo>
                    <a:pt x="5946934" y="367189"/>
                    <a:pt x="5947887" y="370046"/>
                    <a:pt x="5948839" y="371951"/>
                  </a:cubicBezTo>
                  <a:close/>
                  <a:moveTo>
                    <a:pt x="5930742" y="234791"/>
                  </a:moveTo>
                  <a:cubicBezTo>
                    <a:pt x="5933599" y="245269"/>
                    <a:pt x="5935504" y="256699"/>
                    <a:pt x="5938362" y="269081"/>
                  </a:cubicBezTo>
                  <a:cubicBezTo>
                    <a:pt x="5941219" y="280511"/>
                    <a:pt x="5942171" y="293846"/>
                    <a:pt x="5945029" y="307181"/>
                  </a:cubicBezTo>
                  <a:cubicBezTo>
                    <a:pt x="5943124" y="312896"/>
                    <a:pt x="5941219" y="317659"/>
                    <a:pt x="5940267" y="323374"/>
                  </a:cubicBezTo>
                  <a:cubicBezTo>
                    <a:pt x="5940267" y="323374"/>
                    <a:pt x="5940267" y="324326"/>
                    <a:pt x="5940267" y="324326"/>
                  </a:cubicBezTo>
                  <a:cubicBezTo>
                    <a:pt x="5937409" y="318611"/>
                    <a:pt x="5934551" y="312896"/>
                    <a:pt x="5931694" y="307181"/>
                  </a:cubicBezTo>
                  <a:cubicBezTo>
                    <a:pt x="5930742" y="299561"/>
                    <a:pt x="5929789" y="291941"/>
                    <a:pt x="5928837" y="284321"/>
                  </a:cubicBezTo>
                  <a:cubicBezTo>
                    <a:pt x="5927884" y="277654"/>
                    <a:pt x="5927884" y="271939"/>
                    <a:pt x="5926931" y="266224"/>
                  </a:cubicBezTo>
                  <a:cubicBezTo>
                    <a:pt x="5928837" y="261461"/>
                    <a:pt x="5929789" y="259556"/>
                    <a:pt x="5929789" y="259556"/>
                  </a:cubicBezTo>
                  <a:cubicBezTo>
                    <a:pt x="5929789" y="259556"/>
                    <a:pt x="5928837" y="261461"/>
                    <a:pt x="5926931" y="264319"/>
                  </a:cubicBezTo>
                  <a:cubicBezTo>
                    <a:pt x="5925979" y="257651"/>
                    <a:pt x="5925026" y="251936"/>
                    <a:pt x="5925026" y="245269"/>
                  </a:cubicBezTo>
                  <a:cubicBezTo>
                    <a:pt x="5925979" y="241459"/>
                    <a:pt x="5926931" y="237649"/>
                    <a:pt x="5926931" y="233839"/>
                  </a:cubicBezTo>
                  <a:cubicBezTo>
                    <a:pt x="5927884" y="230981"/>
                    <a:pt x="5927884" y="228124"/>
                    <a:pt x="5928837" y="226219"/>
                  </a:cubicBezTo>
                  <a:cubicBezTo>
                    <a:pt x="5928837" y="229076"/>
                    <a:pt x="5929789" y="231934"/>
                    <a:pt x="5930742" y="234791"/>
                  </a:cubicBezTo>
                  <a:close/>
                  <a:moveTo>
                    <a:pt x="5923121" y="209074"/>
                  </a:moveTo>
                  <a:cubicBezTo>
                    <a:pt x="5924074" y="212884"/>
                    <a:pt x="5925979" y="217646"/>
                    <a:pt x="5926931" y="222409"/>
                  </a:cubicBezTo>
                  <a:cubicBezTo>
                    <a:pt x="5925026" y="225266"/>
                    <a:pt x="5924074" y="229076"/>
                    <a:pt x="5922169" y="232886"/>
                  </a:cubicBezTo>
                  <a:cubicBezTo>
                    <a:pt x="5921217" y="223361"/>
                    <a:pt x="5920264" y="214789"/>
                    <a:pt x="5919312" y="206216"/>
                  </a:cubicBezTo>
                  <a:cubicBezTo>
                    <a:pt x="5919312" y="201454"/>
                    <a:pt x="5918359" y="197644"/>
                    <a:pt x="5918359" y="193834"/>
                  </a:cubicBezTo>
                  <a:cubicBezTo>
                    <a:pt x="5920264" y="197644"/>
                    <a:pt x="5921217" y="202406"/>
                    <a:pt x="5923121" y="209074"/>
                  </a:cubicBezTo>
                  <a:close/>
                  <a:moveTo>
                    <a:pt x="5901214" y="244316"/>
                  </a:moveTo>
                  <a:cubicBezTo>
                    <a:pt x="5901214" y="247174"/>
                    <a:pt x="5901214" y="251936"/>
                    <a:pt x="5901214" y="258604"/>
                  </a:cubicBezTo>
                  <a:cubicBezTo>
                    <a:pt x="5901214" y="264319"/>
                    <a:pt x="5901214" y="270986"/>
                    <a:pt x="5902167" y="278606"/>
                  </a:cubicBezTo>
                  <a:cubicBezTo>
                    <a:pt x="5902167" y="286226"/>
                    <a:pt x="5903119" y="293846"/>
                    <a:pt x="5904071" y="302419"/>
                  </a:cubicBezTo>
                  <a:cubicBezTo>
                    <a:pt x="5903119" y="304324"/>
                    <a:pt x="5901214" y="307181"/>
                    <a:pt x="5900262" y="310039"/>
                  </a:cubicBezTo>
                  <a:cubicBezTo>
                    <a:pt x="5898356" y="300514"/>
                    <a:pt x="5896451" y="291941"/>
                    <a:pt x="5895499" y="284321"/>
                  </a:cubicBezTo>
                  <a:cubicBezTo>
                    <a:pt x="5897404" y="264319"/>
                    <a:pt x="5900262" y="250984"/>
                    <a:pt x="5901214" y="244316"/>
                  </a:cubicBezTo>
                  <a:close/>
                  <a:moveTo>
                    <a:pt x="5903119" y="324326"/>
                  </a:moveTo>
                  <a:cubicBezTo>
                    <a:pt x="5903119" y="325279"/>
                    <a:pt x="5903119" y="327184"/>
                    <a:pt x="5903119" y="328136"/>
                  </a:cubicBezTo>
                  <a:cubicBezTo>
                    <a:pt x="5903119" y="327184"/>
                    <a:pt x="5903119" y="326231"/>
                    <a:pt x="5902167" y="325279"/>
                  </a:cubicBezTo>
                  <a:cubicBezTo>
                    <a:pt x="5903119" y="325279"/>
                    <a:pt x="5903119" y="324326"/>
                    <a:pt x="5903119" y="324326"/>
                  </a:cubicBezTo>
                  <a:close/>
                  <a:moveTo>
                    <a:pt x="5892642" y="348139"/>
                  </a:moveTo>
                  <a:cubicBezTo>
                    <a:pt x="5892642" y="350044"/>
                    <a:pt x="5892642" y="350996"/>
                    <a:pt x="5893594" y="352901"/>
                  </a:cubicBezTo>
                  <a:cubicBezTo>
                    <a:pt x="5893594" y="353854"/>
                    <a:pt x="5893594" y="354806"/>
                    <a:pt x="5893594" y="355759"/>
                  </a:cubicBezTo>
                  <a:cubicBezTo>
                    <a:pt x="5892642" y="353854"/>
                    <a:pt x="5892642" y="351949"/>
                    <a:pt x="5891689" y="350996"/>
                  </a:cubicBezTo>
                  <a:cubicBezTo>
                    <a:pt x="5892642" y="350044"/>
                    <a:pt x="5892642" y="349091"/>
                    <a:pt x="5892642" y="348139"/>
                  </a:cubicBezTo>
                  <a:close/>
                  <a:moveTo>
                    <a:pt x="5893594" y="373856"/>
                  </a:moveTo>
                  <a:cubicBezTo>
                    <a:pt x="5895499" y="379571"/>
                    <a:pt x="5897404" y="385286"/>
                    <a:pt x="5898356" y="391954"/>
                  </a:cubicBezTo>
                  <a:cubicBezTo>
                    <a:pt x="5899309" y="396716"/>
                    <a:pt x="5901214" y="402431"/>
                    <a:pt x="5902167" y="408146"/>
                  </a:cubicBezTo>
                  <a:cubicBezTo>
                    <a:pt x="5903119" y="411004"/>
                    <a:pt x="5903119" y="414814"/>
                    <a:pt x="5904071" y="417671"/>
                  </a:cubicBezTo>
                  <a:cubicBezTo>
                    <a:pt x="5904071" y="417671"/>
                    <a:pt x="5904071" y="417671"/>
                    <a:pt x="5904071" y="417671"/>
                  </a:cubicBezTo>
                  <a:cubicBezTo>
                    <a:pt x="5899309" y="407194"/>
                    <a:pt x="5895499" y="397669"/>
                    <a:pt x="5890737" y="387191"/>
                  </a:cubicBezTo>
                  <a:cubicBezTo>
                    <a:pt x="5889784" y="386239"/>
                    <a:pt x="5889784" y="385286"/>
                    <a:pt x="5888831" y="383381"/>
                  </a:cubicBezTo>
                  <a:lnTo>
                    <a:pt x="5887879" y="357664"/>
                  </a:lnTo>
                  <a:cubicBezTo>
                    <a:pt x="5887879" y="357664"/>
                    <a:pt x="5887879" y="356711"/>
                    <a:pt x="5888831" y="356711"/>
                  </a:cubicBezTo>
                  <a:cubicBezTo>
                    <a:pt x="5889784" y="363379"/>
                    <a:pt x="5891689" y="368141"/>
                    <a:pt x="5893594" y="373856"/>
                  </a:cubicBezTo>
                  <a:close/>
                  <a:moveTo>
                    <a:pt x="5886926" y="321469"/>
                  </a:moveTo>
                  <a:cubicBezTo>
                    <a:pt x="5887879" y="317659"/>
                    <a:pt x="5887879" y="314801"/>
                    <a:pt x="5888831" y="311944"/>
                  </a:cubicBezTo>
                  <a:cubicBezTo>
                    <a:pt x="5888831" y="312896"/>
                    <a:pt x="5888831" y="313849"/>
                    <a:pt x="5888831" y="314801"/>
                  </a:cubicBezTo>
                  <a:cubicBezTo>
                    <a:pt x="5888831" y="318611"/>
                    <a:pt x="5889784" y="322421"/>
                    <a:pt x="5889784" y="326231"/>
                  </a:cubicBezTo>
                  <a:cubicBezTo>
                    <a:pt x="5888831" y="328136"/>
                    <a:pt x="5887879" y="330041"/>
                    <a:pt x="5885974" y="332899"/>
                  </a:cubicBezTo>
                  <a:cubicBezTo>
                    <a:pt x="5885974" y="330041"/>
                    <a:pt x="5885974" y="327184"/>
                    <a:pt x="5885974" y="325279"/>
                  </a:cubicBezTo>
                  <a:cubicBezTo>
                    <a:pt x="5885974" y="323374"/>
                    <a:pt x="5886926" y="322421"/>
                    <a:pt x="5886926" y="321469"/>
                  </a:cubicBezTo>
                  <a:close/>
                  <a:moveTo>
                    <a:pt x="5858351" y="279559"/>
                  </a:moveTo>
                  <a:cubicBezTo>
                    <a:pt x="5858351" y="281464"/>
                    <a:pt x="5858351" y="282416"/>
                    <a:pt x="5858351" y="284321"/>
                  </a:cubicBezTo>
                  <a:cubicBezTo>
                    <a:pt x="5858351" y="284321"/>
                    <a:pt x="5858351" y="285274"/>
                    <a:pt x="5858351" y="285274"/>
                  </a:cubicBezTo>
                  <a:cubicBezTo>
                    <a:pt x="5858351" y="284321"/>
                    <a:pt x="5857399" y="283369"/>
                    <a:pt x="5857399" y="281464"/>
                  </a:cubicBezTo>
                  <a:cubicBezTo>
                    <a:pt x="5857399" y="281464"/>
                    <a:pt x="5857399" y="280511"/>
                    <a:pt x="5858351" y="279559"/>
                  </a:cubicBezTo>
                  <a:close/>
                  <a:moveTo>
                    <a:pt x="5841206" y="264319"/>
                  </a:moveTo>
                  <a:cubicBezTo>
                    <a:pt x="5841206" y="266224"/>
                    <a:pt x="5840254" y="268129"/>
                    <a:pt x="5840254" y="270034"/>
                  </a:cubicBezTo>
                  <a:cubicBezTo>
                    <a:pt x="5840254" y="272891"/>
                    <a:pt x="5839301" y="274796"/>
                    <a:pt x="5839301" y="277654"/>
                  </a:cubicBezTo>
                  <a:cubicBezTo>
                    <a:pt x="5839301" y="275749"/>
                    <a:pt x="5838349" y="273844"/>
                    <a:pt x="5838349" y="271939"/>
                  </a:cubicBezTo>
                  <a:cubicBezTo>
                    <a:pt x="5840254" y="269081"/>
                    <a:pt x="5840254" y="267176"/>
                    <a:pt x="5841206" y="264319"/>
                  </a:cubicBezTo>
                  <a:close/>
                  <a:moveTo>
                    <a:pt x="5828824" y="305276"/>
                  </a:moveTo>
                  <a:cubicBezTo>
                    <a:pt x="5827871" y="306229"/>
                    <a:pt x="5827871" y="307181"/>
                    <a:pt x="5826919" y="308134"/>
                  </a:cubicBezTo>
                  <a:cubicBezTo>
                    <a:pt x="5826919" y="307181"/>
                    <a:pt x="5826919" y="307181"/>
                    <a:pt x="5826919" y="306229"/>
                  </a:cubicBezTo>
                  <a:cubicBezTo>
                    <a:pt x="5827871" y="304324"/>
                    <a:pt x="5828824" y="301466"/>
                    <a:pt x="5829776" y="299561"/>
                  </a:cubicBezTo>
                  <a:cubicBezTo>
                    <a:pt x="5828824" y="302419"/>
                    <a:pt x="5828824" y="303371"/>
                    <a:pt x="5828824" y="305276"/>
                  </a:cubicBezTo>
                  <a:close/>
                  <a:moveTo>
                    <a:pt x="5823109" y="259556"/>
                  </a:moveTo>
                  <a:cubicBezTo>
                    <a:pt x="5824062" y="262414"/>
                    <a:pt x="5825967" y="266224"/>
                    <a:pt x="5827871" y="270986"/>
                  </a:cubicBezTo>
                  <a:cubicBezTo>
                    <a:pt x="5827871" y="271939"/>
                    <a:pt x="5828824" y="272891"/>
                    <a:pt x="5828824" y="273844"/>
                  </a:cubicBezTo>
                  <a:cubicBezTo>
                    <a:pt x="5828824" y="277654"/>
                    <a:pt x="5828824" y="281464"/>
                    <a:pt x="5828824" y="286226"/>
                  </a:cubicBezTo>
                  <a:cubicBezTo>
                    <a:pt x="5826919" y="289084"/>
                    <a:pt x="5825967" y="291941"/>
                    <a:pt x="5824062" y="295751"/>
                  </a:cubicBezTo>
                  <a:lnTo>
                    <a:pt x="5824062" y="294799"/>
                  </a:lnTo>
                  <a:lnTo>
                    <a:pt x="5823109" y="267176"/>
                  </a:lnTo>
                  <a:lnTo>
                    <a:pt x="5823109" y="259556"/>
                  </a:lnTo>
                  <a:close/>
                  <a:moveTo>
                    <a:pt x="5813584" y="252889"/>
                  </a:moveTo>
                  <a:cubicBezTo>
                    <a:pt x="5813584" y="254794"/>
                    <a:pt x="5812631" y="256699"/>
                    <a:pt x="5812631" y="258604"/>
                  </a:cubicBezTo>
                  <a:cubicBezTo>
                    <a:pt x="5811679" y="256699"/>
                    <a:pt x="5811679" y="255746"/>
                    <a:pt x="5811679" y="255746"/>
                  </a:cubicBezTo>
                  <a:cubicBezTo>
                    <a:pt x="5811679" y="255746"/>
                    <a:pt x="5811679" y="258604"/>
                    <a:pt x="5811679" y="262414"/>
                  </a:cubicBezTo>
                  <a:cubicBezTo>
                    <a:pt x="5811679" y="264319"/>
                    <a:pt x="5810726" y="265271"/>
                    <a:pt x="5810726" y="267176"/>
                  </a:cubicBezTo>
                  <a:cubicBezTo>
                    <a:pt x="5809774" y="276701"/>
                    <a:pt x="5808821" y="285274"/>
                    <a:pt x="5808821" y="294799"/>
                  </a:cubicBezTo>
                  <a:lnTo>
                    <a:pt x="5808821" y="304324"/>
                  </a:lnTo>
                  <a:lnTo>
                    <a:pt x="5807869" y="300514"/>
                  </a:lnTo>
                  <a:cubicBezTo>
                    <a:pt x="5808821" y="286226"/>
                    <a:pt x="5807869" y="273844"/>
                    <a:pt x="5806917" y="264319"/>
                  </a:cubicBezTo>
                  <a:cubicBezTo>
                    <a:pt x="5806917" y="263366"/>
                    <a:pt x="5806917" y="263366"/>
                    <a:pt x="5806917" y="262414"/>
                  </a:cubicBezTo>
                  <a:cubicBezTo>
                    <a:pt x="5809774" y="258604"/>
                    <a:pt x="5812631" y="254794"/>
                    <a:pt x="5813584" y="252889"/>
                  </a:cubicBezTo>
                  <a:close/>
                  <a:moveTo>
                    <a:pt x="5804059" y="268129"/>
                  </a:moveTo>
                  <a:cubicBezTo>
                    <a:pt x="5804059" y="268129"/>
                    <a:pt x="5804059" y="269081"/>
                    <a:pt x="5804059" y="269081"/>
                  </a:cubicBezTo>
                  <a:lnTo>
                    <a:pt x="5804059" y="268129"/>
                  </a:lnTo>
                  <a:cubicBezTo>
                    <a:pt x="5804059" y="268129"/>
                    <a:pt x="5804059" y="268129"/>
                    <a:pt x="5804059" y="268129"/>
                  </a:cubicBezTo>
                  <a:close/>
                  <a:moveTo>
                    <a:pt x="5799296" y="164306"/>
                  </a:moveTo>
                  <a:cubicBezTo>
                    <a:pt x="5800249" y="165259"/>
                    <a:pt x="5801201" y="165259"/>
                    <a:pt x="5802154" y="166211"/>
                  </a:cubicBezTo>
                  <a:cubicBezTo>
                    <a:pt x="5800249" y="170021"/>
                    <a:pt x="5798344" y="172879"/>
                    <a:pt x="5796439" y="176689"/>
                  </a:cubicBezTo>
                  <a:lnTo>
                    <a:pt x="5796439" y="163354"/>
                  </a:lnTo>
                  <a:cubicBezTo>
                    <a:pt x="5797392" y="163354"/>
                    <a:pt x="5798344" y="163354"/>
                    <a:pt x="5799296" y="164306"/>
                  </a:cubicBezTo>
                  <a:close/>
                  <a:moveTo>
                    <a:pt x="5770721" y="386239"/>
                  </a:moveTo>
                  <a:cubicBezTo>
                    <a:pt x="5770721" y="385286"/>
                    <a:pt x="5770721" y="384334"/>
                    <a:pt x="5770721" y="383381"/>
                  </a:cubicBezTo>
                  <a:cubicBezTo>
                    <a:pt x="5770721" y="383381"/>
                    <a:pt x="5770721" y="382429"/>
                    <a:pt x="5770721" y="382429"/>
                  </a:cubicBezTo>
                  <a:cubicBezTo>
                    <a:pt x="5770721" y="384334"/>
                    <a:pt x="5770721" y="385286"/>
                    <a:pt x="5771674" y="387191"/>
                  </a:cubicBezTo>
                  <a:cubicBezTo>
                    <a:pt x="5771674" y="386239"/>
                    <a:pt x="5771674" y="386239"/>
                    <a:pt x="5770721" y="386239"/>
                  </a:cubicBezTo>
                  <a:close/>
                  <a:moveTo>
                    <a:pt x="5782151" y="253841"/>
                  </a:moveTo>
                  <a:cubicBezTo>
                    <a:pt x="5781199" y="254794"/>
                    <a:pt x="5781199" y="256699"/>
                    <a:pt x="5780246" y="258604"/>
                  </a:cubicBezTo>
                  <a:cubicBezTo>
                    <a:pt x="5779294" y="261461"/>
                    <a:pt x="5778342" y="264319"/>
                    <a:pt x="5777389" y="267176"/>
                  </a:cubicBezTo>
                  <a:cubicBezTo>
                    <a:pt x="5776437" y="270034"/>
                    <a:pt x="5775484" y="272891"/>
                    <a:pt x="5773579" y="275749"/>
                  </a:cubicBezTo>
                  <a:cubicBezTo>
                    <a:pt x="5773579" y="274796"/>
                    <a:pt x="5772626" y="274796"/>
                    <a:pt x="5772626" y="273844"/>
                  </a:cubicBezTo>
                  <a:cubicBezTo>
                    <a:pt x="5772626" y="273844"/>
                    <a:pt x="5772626" y="272891"/>
                    <a:pt x="5771674" y="272891"/>
                  </a:cubicBezTo>
                  <a:cubicBezTo>
                    <a:pt x="5777389" y="256699"/>
                    <a:pt x="5781199" y="246221"/>
                    <a:pt x="5783104" y="241459"/>
                  </a:cubicBezTo>
                  <a:cubicBezTo>
                    <a:pt x="5783104" y="245269"/>
                    <a:pt x="5783104" y="250031"/>
                    <a:pt x="5782151" y="253841"/>
                  </a:cubicBezTo>
                  <a:close/>
                  <a:moveTo>
                    <a:pt x="5785962" y="221456"/>
                  </a:moveTo>
                  <a:cubicBezTo>
                    <a:pt x="5785009" y="227171"/>
                    <a:pt x="5785009" y="232886"/>
                    <a:pt x="5784056" y="239554"/>
                  </a:cubicBezTo>
                  <a:cubicBezTo>
                    <a:pt x="5784056" y="239554"/>
                    <a:pt x="5784056" y="240506"/>
                    <a:pt x="5784056" y="240506"/>
                  </a:cubicBezTo>
                  <a:cubicBezTo>
                    <a:pt x="5782151" y="244316"/>
                    <a:pt x="5777389" y="253841"/>
                    <a:pt x="5770721" y="267176"/>
                  </a:cubicBezTo>
                  <a:cubicBezTo>
                    <a:pt x="5770721" y="265271"/>
                    <a:pt x="5769769" y="263366"/>
                    <a:pt x="5769769" y="261461"/>
                  </a:cubicBezTo>
                  <a:cubicBezTo>
                    <a:pt x="5769769" y="260509"/>
                    <a:pt x="5769769" y="259556"/>
                    <a:pt x="5769769" y="258604"/>
                  </a:cubicBezTo>
                  <a:cubicBezTo>
                    <a:pt x="5775484" y="246221"/>
                    <a:pt x="5781199" y="233839"/>
                    <a:pt x="5785962" y="221456"/>
                  </a:cubicBezTo>
                  <a:close/>
                  <a:moveTo>
                    <a:pt x="5754529" y="333851"/>
                  </a:moveTo>
                  <a:cubicBezTo>
                    <a:pt x="5751671" y="338614"/>
                    <a:pt x="5749767" y="343376"/>
                    <a:pt x="5746909" y="348139"/>
                  </a:cubicBezTo>
                  <a:cubicBezTo>
                    <a:pt x="5746909" y="347186"/>
                    <a:pt x="5745956" y="347186"/>
                    <a:pt x="5745956" y="346234"/>
                  </a:cubicBezTo>
                  <a:cubicBezTo>
                    <a:pt x="5748814" y="337661"/>
                    <a:pt x="5751671" y="330041"/>
                    <a:pt x="5754529" y="322421"/>
                  </a:cubicBezTo>
                  <a:cubicBezTo>
                    <a:pt x="5754529" y="325279"/>
                    <a:pt x="5754529" y="329089"/>
                    <a:pt x="5754529" y="333851"/>
                  </a:cubicBezTo>
                  <a:cubicBezTo>
                    <a:pt x="5754529" y="333851"/>
                    <a:pt x="5754529" y="333851"/>
                    <a:pt x="5754529" y="333851"/>
                  </a:cubicBezTo>
                  <a:close/>
                  <a:moveTo>
                    <a:pt x="5762149" y="302419"/>
                  </a:moveTo>
                  <a:cubicBezTo>
                    <a:pt x="5762149" y="303371"/>
                    <a:pt x="5762149" y="303371"/>
                    <a:pt x="5762149" y="302419"/>
                  </a:cubicBezTo>
                  <a:cubicBezTo>
                    <a:pt x="5762149" y="303371"/>
                    <a:pt x="5761196" y="303371"/>
                    <a:pt x="5762149" y="302419"/>
                  </a:cubicBezTo>
                  <a:cubicBezTo>
                    <a:pt x="5761196" y="303371"/>
                    <a:pt x="5761196" y="303371"/>
                    <a:pt x="5762149" y="302419"/>
                  </a:cubicBezTo>
                  <a:close/>
                  <a:moveTo>
                    <a:pt x="5761196" y="304324"/>
                  </a:moveTo>
                  <a:cubicBezTo>
                    <a:pt x="5761196" y="304324"/>
                    <a:pt x="5761196" y="305276"/>
                    <a:pt x="5762149" y="305276"/>
                  </a:cubicBezTo>
                  <a:cubicBezTo>
                    <a:pt x="5762149" y="306229"/>
                    <a:pt x="5762149" y="307181"/>
                    <a:pt x="5762149" y="308134"/>
                  </a:cubicBezTo>
                  <a:cubicBezTo>
                    <a:pt x="5762149" y="309086"/>
                    <a:pt x="5762149" y="309086"/>
                    <a:pt x="5762149" y="310039"/>
                  </a:cubicBezTo>
                  <a:cubicBezTo>
                    <a:pt x="5761196" y="313849"/>
                    <a:pt x="5760244" y="316706"/>
                    <a:pt x="5759292" y="320516"/>
                  </a:cubicBezTo>
                  <a:cubicBezTo>
                    <a:pt x="5758339" y="323374"/>
                    <a:pt x="5758339" y="325279"/>
                    <a:pt x="5757387" y="328136"/>
                  </a:cubicBezTo>
                  <a:cubicBezTo>
                    <a:pt x="5756434" y="324326"/>
                    <a:pt x="5755481" y="321469"/>
                    <a:pt x="5755481" y="320516"/>
                  </a:cubicBezTo>
                  <a:cubicBezTo>
                    <a:pt x="5757387" y="314801"/>
                    <a:pt x="5759292" y="309086"/>
                    <a:pt x="5761196" y="304324"/>
                  </a:cubicBezTo>
                  <a:close/>
                  <a:moveTo>
                    <a:pt x="5760244" y="289084"/>
                  </a:moveTo>
                  <a:cubicBezTo>
                    <a:pt x="5760244" y="290036"/>
                    <a:pt x="5759292" y="290036"/>
                    <a:pt x="5759292" y="290989"/>
                  </a:cubicBezTo>
                  <a:cubicBezTo>
                    <a:pt x="5757387" y="293846"/>
                    <a:pt x="5754529" y="297656"/>
                    <a:pt x="5751671" y="301466"/>
                  </a:cubicBezTo>
                  <a:cubicBezTo>
                    <a:pt x="5750719" y="302419"/>
                    <a:pt x="5749767" y="304324"/>
                    <a:pt x="5748814" y="305276"/>
                  </a:cubicBezTo>
                  <a:cubicBezTo>
                    <a:pt x="5752624" y="296704"/>
                    <a:pt x="5755481" y="288131"/>
                    <a:pt x="5759292" y="280511"/>
                  </a:cubicBezTo>
                  <a:cubicBezTo>
                    <a:pt x="5760244" y="284321"/>
                    <a:pt x="5760244" y="286226"/>
                    <a:pt x="5760244" y="289084"/>
                  </a:cubicBezTo>
                  <a:close/>
                  <a:moveTo>
                    <a:pt x="5756434" y="227171"/>
                  </a:moveTo>
                  <a:cubicBezTo>
                    <a:pt x="5756434" y="231934"/>
                    <a:pt x="5756434" y="237649"/>
                    <a:pt x="5756434" y="243364"/>
                  </a:cubicBezTo>
                  <a:cubicBezTo>
                    <a:pt x="5756434" y="246221"/>
                    <a:pt x="5756434" y="248126"/>
                    <a:pt x="5757387" y="250984"/>
                  </a:cubicBezTo>
                  <a:cubicBezTo>
                    <a:pt x="5756434" y="253841"/>
                    <a:pt x="5754529" y="256699"/>
                    <a:pt x="5753576" y="259556"/>
                  </a:cubicBezTo>
                  <a:cubicBezTo>
                    <a:pt x="5749767" y="268129"/>
                    <a:pt x="5745004" y="276701"/>
                    <a:pt x="5741194" y="285274"/>
                  </a:cubicBezTo>
                  <a:cubicBezTo>
                    <a:pt x="5746909" y="262414"/>
                    <a:pt x="5752624" y="243364"/>
                    <a:pt x="5756434" y="227171"/>
                  </a:cubicBezTo>
                  <a:close/>
                  <a:moveTo>
                    <a:pt x="5676424" y="184309"/>
                  </a:moveTo>
                  <a:cubicBezTo>
                    <a:pt x="5676424" y="188119"/>
                    <a:pt x="5676424" y="192881"/>
                    <a:pt x="5676424" y="198596"/>
                  </a:cubicBezTo>
                  <a:cubicBezTo>
                    <a:pt x="5676424" y="206216"/>
                    <a:pt x="5676424" y="216694"/>
                    <a:pt x="5676424" y="228124"/>
                  </a:cubicBezTo>
                  <a:cubicBezTo>
                    <a:pt x="5676424" y="233839"/>
                    <a:pt x="5676424" y="239554"/>
                    <a:pt x="5676424" y="246221"/>
                  </a:cubicBezTo>
                  <a:cubicBezTo>
                    <a:pt x="5676424" y="252889"/>
                    <a:pt x="5677376" y="259556"/>
                    <a:pt x="5677376" y="266224"/>
                  </a:cubicBezTo>
                  <a:cubicBezTo>
                    <a:pt x="5677376" y="270034"/>
                    <a:pt x="5677376" y="273844"/>
                    <a:pt x="5678329" y="276701"/>
                  </a:cubicBezTo>
                  <a:cubicBezTo>
                    <a:pt x="5678329" y="276701"/>
                    <a:pt x="5678329" y="276701"/>
                    <a:pt x="5678329" y="276701"/>
                  </a:cubicBezTo>
                  <a:cubicBezTo>
                    <a:pt x="5677376" y="270986"/>
                    <a:pt x="5676424" y="265271"/>
                    <a:pt x="5675471" y="259556"/>
                  </a:cubicBezTo>
                  <a:cubicBezTo>
                    <a:pt x="5674519" y="253841"/>
                    <a:pt x="5673567" y="248126"/>
                    <a:pt x="5672614" y="242411"/>
                  </a:cubicBezTo>
                  <a:cubicBezTo>
                    <a:pt x="5671662" y="235744"/>
                    <a:pt x="5670709" y="229076"/>
                    <a:pt x="5669756" y="223361"/>
                  </a:cubicBezTo>
                  <a:cubicBezTo>
                    <a:pt x="5669756" y="221456"/>
                    <a:pt x="5668804" y="218599"/>
                    <a:pt x="5668804" y="216694"/>
                  </a:cubicBezTo>
                  <a:cubicBezTo>
                    <a:pt x="5671662" y="202406"/>
                    <a:pt x="5674519" y="190976"/>
                    <a:pt x="5676424" y="184309"/>
                  </a:cubicBezTo>
                  <a:close/>
                  <a:moveTo>
                    <a:pt x="5652612" y="263366"/>
                  </a:moveTo>
                  <a:cubicBezTo>
                    <a:pt x="5652612" y="262414"/>
                    <a:pt x="5652612" y="262414"/>
                    <a:pt x="5653564" y="261461"/>
                  </a:cubicBezTo>
                  <a:cubicBezTo>
                    <a:pt x="5654517" y="262414"/>
                    <a:pt x="5654517" y="263366"/>
                    <a:pt x="5655469" y="264319"/>
                  </a:cubicBezTo>
                  <a:cubicBezTo>
                    <a:pt x="5655469" y="265271"/>
                    <a:pt x="5655469" y="266224"/>
                    <a:pt x="5655469" y="268129"/>
                  </a:cubicBezTo>
                  <a:cubicBezTo>
                    <a:pt x="5656421" y="273844"/>
                    <a:pt x="5656421" y="279559"/>
                    <a:pt x="5657374" y="286226"/>
                  </a:cubicBezTo>
                  <a:cubicBezTo>
                    <a:pt x="5655469" y="280511"/>
                    <a:pt x="5654517" y="274796"/>
                    <a:pt x="5652612" y="269081"/>
                  </a:cubicBezTo>
                  <a:cubicBezTo>
                    <a:pt x="5652612" y="268129"/>
                    <a:pt x="5652612" y="268129"/>
                    <a:pt x="5651659" y="267176"/>
                  </a:cubicBezTo>
                  <a:cubicBezTo>
                    <a:pt x="5652612" y="265271"/>
                    <a:pt x="5652612" y="264319"/>
                    <a:pt x="5652612" y="263366"/>
                  </a:cubicBezTo>
                  <a:close/>
                  <a:moveTo>
                    <a:pt x="5650706" y="205264"/>
                  </a:moveTo>
                  <a:cubicBezTo>
                    <a:pt x="5650706" y="208121"/>
                    <a:pt x="5650706" y="210979"/>
                    <a:pt x="5651659" y="212884"/>
                  </a:cubicBezTo>
                  <a:cubicBezTo>
                    <a:pt x="5650706" y="210979"/>
                    <a:pt x="5649754" y="209074"/>
                    <a:pt x="5649754" y="207169"/>
                  </a:cubicBezTo>
                  <a:cubicBezTo>
                    <a:pt x="5649754" y="206216"/>
                    <a:pt x="5649754" y="205264"/>
                    <a:pt x="5650706" y="205264"/>
                  </a:cubicBezTo>
                  <a:close/>
                  <a:moveTo>
                    <a:pt x="5647849" y="209074"/>
                  </a:moveTo>
                  <a:cubicBezTo>
                    <a:pt x="5647849" y="211931"/>
                    <a:pt x="5648801" y="215741"/>
                    <a:pt x="5649754" y="219551"/>
                  </a:cubicBezTo>
                  <a:cubicBezTo>
                    <a:pt x="5650706" y="224314"/>
                    <a:pt x="5650706" y="230029"/>
                    <a:pt x="5651659" y="235744"/>
                  </a:cubicBezTo>
                  <a:cubicBezTo>
                    <a:pt x="5651659" y="235744"/>
                    <a:pt x="5651659" y="235744"/>
                    <a:pt x="5651659" y="236696"/>
                  </a:cubicBezTo>
                  <a:cubicBezTo>
                    <a:pt x="5649754" y="233839"/>
                    <a:pt x="5647849" y="230981"/>
                    <a:pt x="5645944" y="228124"/>
                  </a:cubicBezTo>
                  <a:cubicBezTo>
                    <a:pt x="5644992" y="224314"/>
                    <a:pt x="5644992" y="220504"/>
                    <a:pt x="5644039" y="216694"/>
                  </a:cubicBezTo>
                  <a:cubicBezTo>
                    <a:pt x="5644992" y="213836"/>
                    <a:pt x="5646896" y="211931"/>
                    <a:pt x="5647849" y="209074"/>
                  </a:cubicBezTo>
                  <a:close/>
                  <a:moveTo>
                    <a:pt x="5642134" y="370046"/>
                  </a:moveTo>
                  <a:cubicBezTo>
                    <a:pt x="5642134" y="372904"/>
                    <a:pt x="5643087" y="374809"/>
                    <a:pt x="5643087" y="377666"/>
                  </a:cubicBezTo>
                  <a:cubicBezTo>
                    <a:pt x="5642134" y="379571"/>
                    <a:pt x="5642134" y="382429"/>
                    <a:pt x="5641181" y="385286"/>
                  </a:cubicBezTo>
                  <a:cubicBezTo>
                    <a:pt x="5641181" y="379571"/>
                    <a:pt x="5641181" y="374809"/>
                    <a:pt x="5642134" y="370046"/>
                  </a:cubicBezTo>
                  <a:close/>
                  <a:moveTo>
                    <a:pt x="5624037" y="272891"/>
                  </a:moveTo>
                  <a:cubicBezTo>
                    <a:pt x="5624989" y="268129"/>
                    <a:pt x="5624989" y="263366"/>
                    <a:pt x="5625942" y="258604"/>
                  </a:cubicBezTo>
                  <a:cubicBezTo>
                    <a:pt x="5625942" y="256699"/>
                    <a:pt x="5625942" y="255746"/>
                    <a:pt x="5625942" y="254794"/>
                  </a:cubicBezTo>
                  <a:cubicBezTo>
                    <a:pt x="5627846" y="250031"/>
                    <a:pt x="5629751" y="245269"/>
                    <a:pt x="5632609" y="241459"/>
                  </a:cubicBezTo>
                  <a:cubicBezTo>
                    <a:pt x="5633562" y="239554"/>
                    <a:pt x="5634514" y="238601"/>
                    <a:pt x="5634514" y="236696"/>
                  </a:cubicBezTo>
                  <a:cubicBezTo>
                    <a:pt x="5635467" y="239554"/>
                    <a:pt x="5636419" y="242411"/>
                    <a:pt x="5637371" y="245269"/>
                  </a:cubicBezTo>
                  <a:cubicBezTo>
                    <a:pt x="5638324" y="249079"/>
                    <a:pt x="5639276" y="253841"/>
                    <a:pt x="5640229" y="259556"/>
                  </a:cubicBezTo>
                  <a:cubicBezTo>
                    <a:pt x="5640229" y="261461"/>
                    <a:pt x="5640229" y="264319"/>
                    <a:pt x="5640229" y="266224"/>
                  </a:cubicBezTo>
                  <a:cubicBezTo>
                    <a:pt x="5637371" y="272891"/>
                    <a:pt x="5634514" y="280511"/>
                    <a:pt x="5631656" y="288131"/>
                  </a:cubicBezTo>
                  <a:cubicBezTo>
                    <a:pt x="5628799" y="284321"/>
                    <a:pt x="5626894" y="280511"/>
                    <a:pt x="5624037" y="277654"/>
                  </a:cubicBezTo>
                  <a:cubicBezTo>
                    <a:pt x="5623084" y="275749"/>
                    <a:pt x="5624037" y="273844"/>
                    <a:pt x="5624037" y="272891"/>
                  </a:cubicBezTo>
                  <a:close/>
                  <a:moveTo>
                    <a:pt x="5623084" y="289084"/>
                  </a:moveTo>
                  <a:cubicBezTo>
                    <a:pt x="5623084" y="288131"/>
                    <a:pt x="5623084" y="288131"/>
                    <a:pt x="5623084" y="287179"/>
                  </a:cubicBezTo>
                  <a:cubicBezTo>
                    <a:pt x="5624037" y="288131"/>
                    <a:pt x="5624037" y="290036"/>
                    <a:pt x="5624989" y="290989"/>
                  </a:cubicBezTo>
                  <a:cubicBezTo>
                    <a:pt x="5625942" y="292894"/>
                    <a:pt x="5626894" y="295751"/>
                    <a:pt x="5626894" y="298609"/>
                  </a:cubicBezTo>
                  <a:cubicBezTo>
                    <a:pt x="5626894" y="299561"/>
                    <a:pt x="5626894" y="299561"/>
                    <a:pt x="5625942" y="300514"/>
                  </a:cubicBezTo>
                  <a:cubicBezTo>
                    <a:pt x="5625942" y="300514"/>
                    <a:pt x="5625942" y="300514"/>
                    <a:pt x="5625942" y="300514"/>
                  </a:cubicBezTo>
                  <a:cubicBezTo>
                    <a:pt x="5624989" y="298609"/>
                    <a:pt x="5624037" y="297656"/>
                    <a:pt x="5622131" y="295751"/>
                  </a:cubicBezTo>
                  <a:cubicBezTo>
                    <a:pt x="5622131" y="293846"/>
                    <a:pt x="5622131" y="290989"/>
                    <a:pt x="5623084" y="289084"/>
                  </a:cubicBezTo>
                  <a:close/>
                  <a:moveTo>
                    <a:pt x="5621179" y="310991"/>
                  </a:moveTo>
                  <a:cubicBezTo>
                    <a:pt x="5621179" y="310991"/>
                    <a:pt x="5621179" y="310991"/>
                    <a:pt x="5621179" y="310991"/>
                  </a:cubicBezTo>
                  <a:cubicBezTo>
                    <a:pt x="5621179" y="310991"/>
                    <a:pt x="5621179" y="310991"/>
                    <a:pt x="5621179" y="310991"/>
                  </a:cubicBezTo>
                  <a:cubicBezTo>
                    <a:pt x="5621179" y="310991"/>
                    <a:pt x="5621179" y="310991"/>
                    <a:pt x="5621179" y="310991"/>
                  </a:cubicBezTo>
                  <a:close/>
                  <a:moveTo>
                    <a:pt x="5618321" y="270034"/>
                  </a:moveTo>
                  <a:cubicBezTo>
                    <a:pt x="5618321" y="270034"/>
                    <a:pt x="5618321" y="270986"/>
                    <a:pt x="5618321" y="270034"/>
                  </a:cubicBezTo>
                  <a:cubicBezTo>
                    <a:pt x="5618321" y="270986"/>
                    <a:pt x="5618321" y="270986"/>
                    <a:pt x="5618321" y="270034"/>
                  </a:cubicBezTo>
                  <a:cubicBezTo>
                    <a:pt x="5618321" y="270986"/>
                    <a:pt x="5618321" y="270034"/>
                    <a:pt x="5618321" y="270034"/>
                  </a:cubicBezTo>
                  <a:close/>
                  <a:moveTo>
                    <a:pt x="5617369" y="272891"/>
                  </a:moveTo>
                  <a:cubicBezTo>
                    <a:pt x="5617369" y="272891"/>
                    <a:pt x="5617369" y="273844"/>
                    <a:pt x="5618321" y="273844"/>
                  </a:cubicBezTo>
                  <a:cubicBezTo>
                    <a:pt x="5617369" y="277654"/>
                    <a:pt x="5617369" y="282416"/>
                    <a:pt x="5616417" y="286226"/>
                  </a:cubicBezTo>
                  <a:cubicBezTo>
                    <a:pt x="5615464" y="285274"/>
                    <a:pt x="5614512" y="283369"/>
                    <a:pt x="5613559" y="282416"/>
                  </a:cubicBezTo>
                  <a:cubicBezTo>
                    <a:pt x="5614512" y="279559"/>
                    <a:pt x="5615464" y="276701"/>
                    <a:pt x="5617369" y="272891"/>
                  </a:cubicBezTo>
                  <a:close/>
                  <a:moveTo>
                    <a:pt x="5608796" y="290989"/>
                  </a:moveTo>
                  <a:cubicBezTo>
                    <a:pt x="5608796" y="290989"/>
                    <a:pt x="5609749" y="290989"/>
                    <a:pt x="5608796" y="290989"/>
                  </a:cubicBezTo>
                  <a:cubicBezTo>
                    <a:pt x="5609749" y="291941"/>
                    <a:pt x="5610701" y="293846"/>
                    <a:pt x="5611654" y="294799"/>
                  </a:cubicBezTo>
                  <a:cubicBezTo>
                    <a:pt x="5612606" y="295751"/>
                    <a:pt x="5612606" y="296704"/>
                    <a:pt x="5613559" y="297656"/>
                  </a:cubicBezTo>
                  <a:cubicBezTo>
                    <a:pt x="5612606" y="302419"/>
                    <a:pt x="5612606" y="306229"/>
                    <a:pt x="5611654" y="310991"/>
                  </a:cubicBezTo>
                  <a:cubicBezTo>
                    <a:pt x="5610701" y="305276"/>
                    <a:pt x="5609749" y="298609"/>
                    <a:pt x="5608796" y="292894"/>
                  </a:cubicBezTo>
                  <a:cubicBezTo>
                    <a:pt x="5608796" y="291941"/>
                    <a:pt x="5608796" y="291941"/>
                    <a:pt x="5608796" y="290989"/>
                  </a:cubicBezTo>
                  <a:close/>
                  <a:moveTo>
                    <a:pt x="5594509" y="241459"/>
                  </a:moveTo>
                  <a:cubicBezTo>
                    <a:pt x="5594509" y="247174"/>
                    <a:pt x="5594509" y="252889"/>
                    <a:pt x="5595462" y="258604"/>
                  </a:cubicBezTo>
                  <a:cubicBezTo>
                    <a:pt x="5595462" y="258604"/>
                    <a:pt x="5595462" y="259556"/>
                    <a:pt x="5595462" y="259556"/>
                  </a:cubicBezTo>
                  <a:cubicBezTo>
                    <a:pt x="5595462" y="260509"/>
                    <a:pt x="5595462" y="260509"/>
                    <a:pt x="5595462" y="261461"/>
                  </a:cubicBezTo>
                  <a:cubicBezTo>
                    <a:pt x="5594509" y="260509"/>
                    <a:pt x="5594509" y="260509"/>
                    <a:pt x="5593556" y="259556"/>
                  </a:cubicBezTo>
                  <a:cubicBezTo>
                    <a:pt x="5593556" y="256699"/>
                    <a:pt x="5592604" y="252889"/>
                    <a:pt x="5592604" y="250031"/>
                  </a:cubicBezTo>
                  <a:cubicBezTo>
                    <a:pt x="5591651" y="246221"/>
                    <a:pt x="5593556" y="244316"/>
                    <a:pt x="5594509" y="241459"/>
                  </a:cubicBezTo>
                  <a:close/>
                  <a:moveTo>
                    <a:pt x="5578317" y="284321"/>
                  </a:moveTo>
                  <a:cubicBezTo>
                    <a:pt x="5578317" y="285274"/>
                    <a:pt x="5578317" y="285274"/>
                    <a:pt x="5578317" y="286226"/>
                  </a:cubicBezTo>
                  <a:cubicBezTo>
                    <a:pt x="5578317" y="286226"/>
                    <a:pt x="5578317" y="285274"/>
                    <a:pt x="5577364" y="285274"/>
                  </a:cubicBezTo>
                  <a:cubicBezTo>
                    <a:pt x="5578317" y="284321"/>
                    <a:pt x="5578317" y="284321"/>
                    <a:pt x="5578317" y="284321"/>
                  </a:cubicBezTo>
                  <a:close/>
                  <a:moveTo>
                    <a:pt x="5573554" y="299561"/>
                  </a:moveTo>
                  <a:cubicBezTo>
                    <a:pt x="5574506" y="301466"/>
                    <a:pt x="5575459" y="303371"/>
                    <a:pt x="5576412" y="305276"/>
                  </a:cubicBezTo>
                  <a:cubicBezTo>
                    <a:pt x="5576412" y="306229"/>
                    <a:pt x="5577364" y="306229"/>
                    <a:pt x="5577364" y="307181"/>
                  </a:cubicBezTo>
                  <a:cubicBezTo>
                    <a:pt x="5577364" y="311944"/>
                    <a:pt x="5576412" y="317659"/>
                    <a:pt x="5576412" y="325279"/>
                  </a:cubicBezTo>
                  <a:cubicBezTo>
                    <a:pt x="5576412" y="326231"/>
                    <a:pt x="5576412" y="327184"/>
                    <a:pt x="5576412" y="328136"/>
                  </a:cubicBezTo>
                  <a:cubicBezTo>
                    <a:pt x="5576412" y="325279"/>
                    <a:pt x="5575459" y="322421"/>
                    <a:pt x="5575459" y="319564"/>
                  </a:cubicBezTo>
                  <a:cubicBezTo>
                    <a:pt x="5574506" y="313849"/>
                    <a:pt x="5573554" y="309086"/>
                    <a:pt x="5573554" y="303371"/>
                  </a:cubicBezTo>
                  <a:cubicBezTo>
                    <a:pt x="5572601" y="301466"/>
                    <a:pt x="5573554" y="300514"/>
                    <a:pt x="5573554" y="299561"/>
                  </a:cubicBezTo>
                  <a:close/>
                  <a:moveTo>
                    <a:pt x="5550694" y="308134"/>
                  </a:moveTo>
                  <a:cubicBezTo>
                    <a:pt x="5550694" y="305276"/>
                    <a:pt x="5549742" y="303371"/>
                    <a:pt x="5549742" y="301466"/>
                  </a:cubicBezTo>
                  <a:cubicBezTo>
                    <a:pt x="5550694" y="299561"/>
                    <a:pt x="5550694" y="296704"/>
                    <a:pt x="5551646" y="294799"/>
                  </a:cubicBezTo>
                  <a:cubicBezTo>
                    <a:pt x="5551646" y="293846"/>
                    <a:pt x="5552599" y="292894"/>
                    <a:pt x="5552599" y="291941"/>
                  </a:cubicBezTo>
                  <a:cubicBezTo>
                    <a:pt x="5553551" y="294799"/>
                    <a:pt x="5553551" y="298609"/>
                    <a:pt x="5554504" y="302419"/>
                  </a:cubicBezTo>
                  <a:cubicBezTo>
                    <a:pt x="5553551" y="303371"/>
                    <a:pt x="5553551" y="304324"/>
                    <a:pt x="5552599" y="306229"/>
                  </a:cubicBezTo>
                  <a:cubicBezTo>
                    <a:pt x="5551646" y="306229"/>
                    <a:pt x="5551646" y="307181"/>
                    <a:pt x="5550694" y="308134"/>
                  </a:cubicBezTo>
                  <a:close/>
                  <a:moveTo>
                    <a:pt x="5557362" y="313849"/>
                  </a:moveTo>
                  <a:cubicBezTo>
                    <a:pt x="5557362" y="313849"/>
                    <a:pt x="5557362" y="314801"/>
                    <a:pt x="5557362" y="313849"/>
                  </a:cubicBezTo>
                  <a:cubicBezTo>
                    <a:pt x="5556409" y="315754"/>
                    <a:pt x="5554504" y="317659"/>
                    <a:pt x="5553551" y="318611"/>
                  </a:cubicBezTo>
                  <a:cubicBezTo>
                    <a:pt x="5554504" y="315754"/>
                    <a:pt x="5555456" y="312896"/>
                    <a:pt x="5556409" y="310039"/>
                  </a:cubicBezTo>
                  <a:cubicBezTo>
                    <a:pt x="5556409" y="311944"/>
                    <a:pt x="5557362" y="312896"/>
                    <a:pt x="5557362" y="313849"/>
                  </a:cubicBezTo>
                  <a:cubicBezTo>
                    <a:pt x="5557362" y="313849"/>
                    <a:pt x="5557362" y="313849"/>
                    <a:pt x="5557362" y="313849"/>
                  </a:cubicBezTo>
                  <a:close/>
                  <a:moveTo>
                    <a:pt x="5561171" y="359569"/>
                  </a:moveTo>
                  <a:cubicBezTo>
                    <a:pt x="5561171" y="360521"/>
                    <a:pt x="5561171" y="360521"/>
                    <a:pt x="5561171" y="361474"/>
                  </a:cubicBezTo>
                  <a:cubicBezTo>
                    <a:pt x="5561171" y="361474"/>
                    <a:pt x="5560219" y="360521"/>
                    <a:pt x="5560219" y="360521"/>
                  </a:cubicBezTo>
                  <a:cubicBezTo>
                    <a:pt x="5559267" y="357664"/>
                    <a:pt x="5559267" y="353854"/>
                    <a:pt x="5558314" y="350996"/>
                  </a:cubicBezTo>
                  <a:cubicBezTo>
                    <a:pt x="5559267" y="348139"/>
                    <a:pt x="5560219" y="345281"/>
                    <a:pt x="5560219" y="342424"/>
                  </a:cubicBezTo>
                  <a:cubicBezTo>
                    <a:pt x="5561171" y="348139"/>
                    <a:pt x="5561171" y="353854"/>
                    <a:pt x="5561171" y="359569"/>
                  </a:cubicBezTo>
                  <a:close/>
                  <a:moveTo>
                    <a:pt x="5559267" y="303371"/>
                  </a:moveTo>
                  <a:cubicBezTo>
                    <a:pt x="5559267" y="303371"/>
                    <a:pt x="5559267" y="304324"/>
                    <a:pt x="5559267" y="303371"/>
                  </a:cubicBezTo>
                  <a:cubicBezTo>
                    <a:pt x="5559267" y="304324"/>
                    <a:pt x="5559267" y="304324"/>
                    <a:pt x="5559267" y="303371"/>
                  </a:cubicBezTo>
                  <a:cubicBezTo>
                    <a:pt x="5559267" y="303371"/>
                    <a:pt x="5559267" y="303371"/>
                    <a:pt x="5559267" y="303371"/>
                  </a:cubicBezTo>
                  <a:close/>
                  <a:moveTo>
                    <a:pt x="5557362" y="277654"/>
                  </a:moveTo>
                  <a:cubicBezTo>
                    <a:pt x="5557362" y="279559"/>
                    <a:pt x="5557362" y="281464"/>
                    <a:pt x="5558314" y="283369"/>
                  </a:cubicBezTo>
                  <a:cubicBezTo>
                    <a:pt x="5558314" y="287179"/>
                    <a:pt x="5559267" y="290989"/>
                    <a:pt x="5559267" y="293846"/>
                  </a:cubicBezTo>
                  <a:cubicBezTo>
                    <a:pt x="5558314" y="294799"/>
                    <a:pt x="5558314" y="295751"/>
                    <a:pt x="5557362" y="296704"/>
                  </a:cubicBezTo>
                  <a:cubicBezTo>
                    <a:pt x="5556409" y="292894"/>
                    <a:pt x="5555456" y="290036"/>
                    <a:pt x="5554504" y="287179"/>
                  </a:cubicBezTo>
                  <a:cubicBezTo>
                    <a:pt x="5554504" y="284321"/>
                    <a:pt x="5556409" y="281464"/>
                    <a:pt x="5557362" y="277654"/>
                  </a:cubicBezTo>
                  <a:close/>
                  <a:moveTo>
                    <a:pt x="5553551" y="252889"/>
                  </a:moveTo>
                  <a:cubicBezTo>
                    <a:pt x="5553551" y="252889"/>
                    <a:pt x="5553551" y="252889"/>
                    <a:pt x="5553551" y="252889"/>
                  </a:cubicBezTo>
                  <a:cubicBezTo>
                    <a:pt x="5553551" y="253841"/>
                    <a:pt x="5553551" y="253841"/>
                    <a:pt x="5553551" y="253841"/>
                  </a:cubicBezTo>
                  <a:cubicBezTo>
                    <a:pt x="5554504" y="258604"/>
                    <a:pt x="5554504" y="263366"/>
                    <a:pt x="5555456" y="268129"/>
                  </a:cubicBezTo>
                  <a:cubicBezTo>
                    <a:pt x="5555456" y="269081"/>
                    <a:pt x="5555456" y="270034"/>
                    <a:pt x="5555456" y="270986"/>
                  </a:cubicBezTo>
                  <a:cubicBezTo>
                    <a:pt x="5554504" y="272891"/>
                    <a:pt x="5553551" y="273844"/>
                    <a:pt x="5552599" y="275749"/>
                  </a:cubicBezTo>
                  <a:cubicBezTo>
                    <a:pt x="5551646" y="276701"/>
                    <a:pt x="5550694" y="278606"/>
                    <a:pt x="5549742" y="280511"/>
                  </a:cubicBezTo>
                  <a:cubicBezTo>
                    <a:pt x="5549742" y="280511"/>
                    <a:pt x="5549742" y="280511"/>
                    <a:pt x="5549742" y="280511"/>
                  </a:cubicBezTo>
                  <a:cubicBezTo>
                    <a:pt x="5549742" y="280511"/>
                    <a:pt x="5549742" y="280511"/>
                    <a:pt x="5549742" y="280511"/>
                  </a:cubicBezTo>
                  <a:cubicBezTo>
                    <a:pt x="5548789" y="282416"/>
                    <a:pt x="5547837" y="284321"/>
                    <a:pt x="5545931" y="286226"/>
                  </a:cubicBezTo>
                  <a:cubicBezTo>
                    <a:pt x="5545931" y="284321"/>
                    <a:pt x="5544979" y="282416"/>
                    <a:pt x="5544979" y="281464"/>
                  </a:cubicBezTo>
                  <a:cubicBezTo>
                    <a:pt x="5545931" y="279559"/>
                    <a:pt x="5545931" y="277654"/>
                    <a:pt x="5546884" y="275749"/>
                  </a:cubicBezTo>
                  <a:cubicBezTo>
                    <a:pt x="5547837" y="270986"/>
                    <a:pt x="5548789" y="266224"/>
                    <a:pt x="5549742" y="261461"/>
                  </a:cubicBezTo>
                  <a:cubicBezTo>
                    <a:pt x="5552599" y="258604"/>
                    <a:pt x="5553551" y="255746"/>
                    <a:pt x="5553551" y="252889"/>
                  </a:cubicBezTo>
                  <a:close/>
                  <a:moveTo>
                    <a:pt x="5548789" y="226219"/>
                  </a:moveTo>
                  <a:cubicBezTo>
                    <a:pt x="5548789" y="227171"/>
                    <a:pt x="5549742" y="229076"/>
                    <a:pt x="5549742" y="230029"/>
                  </a:cubicBezTo>
                  <a:cubicBezTo>
                    <a:pt x="5549742" y="231934"/>
                    <a:pt x="5550694" y="232886"/>
                    <a:pt x="5550694" y="234791"/>
                  </a:cubicBezTo>
                  <a:cubicBezTo>
                    <a:pt x="5549742" y="232886"/>
                    <a:pt x="5548789" y="230981"/>
                    <a:pt x="5547837" y="230029"/>
                  </a:cubicBezTo>
                  <a:cubicBezTo>
                    <a:pt x="5548789" y="229076"/>
                    <a:pt x="5548789" y="227171"/>
                    <a:pt x="5548789" y="226219"/>
                  </a:cubicBezTo>
                  <a:close/>
                  <a:moveTo>
                    <a:pt x="5546884" y="235744"/>
                  </a:moveTo>
                  <a:cubicBezTo>
                    <a:pt x="5547837" y="238601"/>
                    <a:pt x="5548789" y="241459"/>
                    <a:pt x="5550694" y="244316"/>
                  </a:cubicBezTo>
                  <a:cubicBezTo>
                    <a:pt x="5548789" y="249079"/>
                    <a:pt x="5546884" y="253841"/>
                    <a:pt x="5544979" y="259556"/>
                  </a:cubicBezTo>
                  <a:cubicBezTo>
                    <a:pt x="5544979" y="260509"/>
                    <a:pt x="5544026" y="261461"/>
                    <a:pt x="5544026" y="262414"/>
                  </a:cubicBezTo>
                  <a:cubicBezTo>
                    <a:pt x="5544026" y="260509"/>
                    <a:pt x="5543074" y="258604"/>
                    <a:pt x="5543074" y="257651"/>
                  </a:cubicBezTo>
                  <a:cubicBezTo>
                    <a:pt x="5543074" y="256699"/>
                    <a:pt x="5543074" y="255746"/>
                    <a:pt x="5542121" y="254794"/>
                  </a:cubicBezTo>
                  <a:cubicBezTo>
                    <a:pt x="5544026" y="248126"/>
                    <a:pt x="5545931" y="241459"/>
                    <a:pt x="5546884" y="235744"/>
                  </a:cubicBezTo>
                  <a:close/>
                  <a:moveTo>
                    <a:pt x="5540217" y="218599"/>
                  </a:moveTo>
                  <a:cubicBezTo>
                    <a:pt x="5540217" y="219551"/>
                    <a:pt x="5540217" y="219551"/>
                    <a:pt x="5539264" y="220504"/>
                  </a:cubicBezTo>
                  <a:cubicBezTo>
                    <a:pt x="5539264" y="221456"/>
                    <a:pt x="5538312" y="222409"/>
                    <a:pt x="5538312" y="223361"/>
                  </a:cubicBezTo>
                  <a:cubicBezTo>
                    <a:pt x="5537359" y="218599"/>
                    <a:pt x="5537359" y="214789"/>
                    <a:pt x="5536406" y="210026"/>
                  </a:cubicBezTo>
                  <a:cubicBezTo>
                    <a:pt x="5537359" y="211931"/>
                    <a:pt x="5538312" y="214789"/>
                    <a:pt x="5540217" y="218599"/>
                  </a:cubicBezTo>
                  <a:close/>
                  <a:moveTo>
                    <a:pt x="5507831" y="312896"/>
                  </a:moveTo>
                  <a:cubicBezTo>
                    <a:pt x="5507831" y="313849"/>
                    <a:pt x="5507831" y="313849"/>
                    <a:pt x="5507831" y="312896"/>
                  </a:cubicBezTo>
                  <a:cubicBezTo>
                    <a:pt x="5507831" y="313849"/>
                    <a:pt x="5507831" y="313849"/>
                    <a:pt x="5507831" y="313849"/>
                  </a:cubicBezTo>
                  <a:cubicBezTo>
                    <a:pt x="5507831" y="313849"/>
                    <a:pt x="5507831" y="313849"/>
                    <a:pt x="5507831" y="312896"/>
                  </a:cubicBezTo>
                  <a:close/>
                  <a:moveTo>
                    <a:pt x="5481162" y="326231"/>
                  </a:moveTo>
                  <a:cubicBezTo>
                    <a:pt x="5481162" y="327184"/>
                    <a:pt x="5480209" y="329089"/>
                    <a:pt x="5480209" y="330994"/>
                  </a:cubicBezTo>
                  <a:cubicBezTo>
                    <a:pt x="5480209" y="329089"/>
                    <a:pt x="5480209" y="326231"/>
                    <a:pt x="5479256" y="324326"/>
                  </a:cubicBezTo>
                  <a:cubicBezTo>
                    <a:pt x="5479256" y="323374"/>
                    <a:pt x="5479256" y="323374"/>
                    <a:pt x="5479256" y="322421"/>
                  </a:cubicBezTo>
                  <a:cubicBezTo>
                    <a:pt x="5479256" y="318611"/>
                    <a:pt x="5478304" y="315754"/>
                    <a:pt x="5478304" y="311944"/>
                  </a:cubicBezTo>
                  <a:cubicBezTo>
                    <a:pt x="5479256" y="315754"/>
                    <a:pt x="5480209" y="320516"/>
                    <a:pt x="5482114" y="325279"/>
                  </a:cubicBezTo>
                  <a:cubicBezTo>
                    <a:pt x="5481162" y="325279"/>
                    <a:pt x="5481162" y="325279"/>
                    <a:pt x="5481162" y="326231"/>
                  </a:cubicBezTo>
                  <a:close/>
                  <a:moveTo>
                    <a:pt x="5493544" y="339566"/>
                  </a:moveTo>
                  <a:cubicBezTo>
                    <a:pt x="5493544" y="339566"/>
                    <a:pt x="5493544" y="339566"/>
                    <a:pt x="5493544" y="339566"/>
                  </a:cubicBezTo>
                  <a:cubicBezTo>
                    <a:pt x="5493544" y="339566"/>
                    <a:pt x="5493544" y="339566"/>
                    <a:pt x="5493544" y="339566"/>
                  </a:cubicBezTo>
                  <a:cubicBezTo>
                    <a:pt x="5493544" y="339566"/>
                    <a:pt x="5493544" y="339566"/>
                    <a:pt x="5493544" y="339566"/>
                  </a:cubicBezTo>
                  <a:close/>
                  <a:moveTo>
                    <a:pt x="5488781" y="261461"/>
                  </a:moveTo>
                  <a:cubicBezTo>
                    <a:pt x="5488781" y="261461"/>
                    <a:pt x="5488781" y="261461"/>
                    <a:pt x="5488781" y="261461"/>
                  </a:cubicBezTo>
                  <a:cubicBezTo>
                    <a:pt x="5489734" y="263366"/>
                    <a:pt x="5489734" y="265271"/>
                    <a:pt x="5490687" y="267176"/>
                  </a:cubicBezTo>
                  <a:cubicBezTo>
                    <a:pt x="5489734" y="266224"/>
                    <a:pt x="5488781" y="265271"/>
                    <a:pt x="5487829" y="264319"/>
                  </a:cubicBezTo>
                  <a:cubicBezTo>
                    <a:pt x="5487829" y="263366"/>
                    <a:pt x="5487829" y="262414"/>
                    <a:pt x="5488781" y="261461"/>
                  </a:cubicBezTo>
                  <a:close/>
                  <a:moveTo>
                    <a:pt x="5483067" y="280511"/>
                  </a:moveTo>
                  <a:cubicBezTo>
                    <a:pt x="5484019" y="277654"/>
                    <a:pt x="5484971" y="275749"/>
                    <a:pt x="5484971" y="272891"/>
                  </a:cubicBezTo>
                  <a:cubicBezTo>
                    <a:pt x="5488781" y="278606"/>
                    <a:pt x="5492592" y="285274"/>
                    <a:pt x="5496401" y="291941"/>
                  </a:cubicBezTo>
                  <a:cubicBezTo>
                    <a:pt x="5497354" y="293846"/>
                    <a:pt x="5498306" y="295751"/>
                    <a:pt x="5500212" y="297656"/>
                  </a:cubicBezTo>
                  <a:cubicBezTo>
                    <a:pt x="5499259" y="300514"/>
                    <a:pt x="5498306" y="303371"/>
                    <a:pt x="5497354" y="307181"/>
                  </a:cubicBezTo>
                  <a:cubicBezTo>
                    <a:pt x="5497354" y="308134"/>
                    <a:pt x="5497354" y="310039"/>
                    <a:pt x="5496401" y="310991"/>
                  </a:cubicBezTo>
                  <a:cubicBezTo>
                    <a:pt x="5494496" y="309086"/>
                    <a:pt x="5493544" y="307181"/>
                    <a:pt x="5493544" y="307181"/>
                  </a:cubicBezTo>
                  <a:cubicBezTo>
                    <a:pt x="5493544" y="307181"/>
                    <a:pt x="5494496" y="309086"/>
                    <a:pt x="5495449" y="311944"/>
                  </a:cubicBezTo>
                  <a:cubicBezTo>
                    <a:pt x="5495449" y="314801"/>
                    <a:pt x="5494496" y="316706"/>
                    <a:pt x="5494496" y="319564"/>
                  </a:cubicBezTo>
                  <a:cubicBezTo>
                    <a:pt x="5493544" y="323374"/>
                    <a:pt x="5493544" y="326231"/>
                    <a:pt x="5492592" y="330041"/>
                  </a:cubicBezTo>
                  <a:cubicBezTo>
                    <a:pt x="5491639" y="330994"/>
                    <a:pt x="5490687" y="331946"/>
                    <a:pt x="5488781" y="333851"/>
                  </a:cubicBezTo>
                  <a:cubicBezTo>
                    <a:pt x="5487829" y="330994"/>
                    <a:pt x="5486876" y="329089"/>
                    <a:pt x="5485924" y="327184"/>
                  </a:cubicBezTo>
                  <a:cubicBezTo>
                    <a:pt x="5485924" y="321469"/>
                    <a:pt x="5486876" y="316706"/>
                    <a:pt x="5487829" y="312896"/>
                  </a:cubicBezTo>
                  <a:cubicBezTo>
                    <a:pt x="5488781" y="304324"/>
                    <a:pt x="5489734" y="299561"/>
                    <a:pt x="5489734" y="299561"/>
                  </a:cubicBezTo>
                  <a:cubicBezTo>
                    <a:pt x="5489734" y="299561"/>
                    <a:pt x="5487829" y="304324"/>
                    <a:pt x="5484019" y="311944"/>
                  </a:cubicBezTo>
                  <a:cubicBezTo>
                    <a:pt x="5484019" y="312896"/>
                    <a:pt x="5484019" y="312896"/>
                    <a:pt x="5483067" y="313849"/>
                  </a:cubicBezTo>
                  <a:cubicBezTo>
                    <a:pt x="5483067" y="313849"/>
                    <a:pt x="5483067" y="312896"/>
                    <a:pt x="5483067" y="312896"/>
                  </a:cubicBezTo>
                  <a:cubicBezTo>
                    <a:pt x="5480209" y="300514"/>
                    <a:pt x="5478304" y="292894"/>
                    <a:pt x="5478304" y="292894"/>
                  </a:cubicBezTo>
                  <a:cubicBezTo>
                    <a:pt x="5478304" y="292894"/>
                    <a:pt x="5478304" y="298609"/>
                    <a:pt x="5479256" y="309086"/>
                  </a:cubicBezTo>
                  <a:cubicBezTo>
                    <a:pt x="5479256" y="309086"/>
                    <a:pt x="5479256" y="308134"/>
                    <a:pt x="5479256" y="308134"/>
                  </a:cubicBezTo>
                  <a:cubicBezTo>
                    <a:pt x="5478304" y="305276"/>
                    <a:pt x="5477351" y="303371"/>
                    <a:pt x="5476399" y="300514"/>
                  </a:cubicBezTo>
                  <a:cubicBezTo>
                    <a:pt x="5479256" y="293846"/>
                    <a:pt x="5481162" y="287179"/>
                    <a:pt x="5483067" y="280511"/>
                  </a:cubicBezTo>
                  <a:close/>
                  <a:moveTo>
                    <a:pt x="5472589" y="254794"/>
                  </a:moveTo>
                  <a:cubicBezTo>
                    <a:pt x="5473542" y="255746"/>
                    <a:pt x="5474494" y="256699"/>
                    <a:pt x="5475446" y="258604"/>
                  </a:cubicBezTo>
                  <a:cubicBezTo>
                    <a:pt x="5474494" y="261461"/>
                    <a:pt x="5472589" y="265271"/>
                    <a:pt x="5471637" y="268129"/>
                  </a:cubicBezTo>
                  <a:cubicBezTo>
                    <a:pt x="5470684" y="261461"/>
                    <a:pt x="5469731" y="255746"/>
                    <a:pt x="5468779" y="249079"/>
                  </a:cubicBezTo>
                  <a:cubicBezTo>
                    <a:pt x="5469731" y="250984"/>
                    <a:pt x="5471637" y="252889"/>
                    <a:pt x="5472589" y="254794"/>
                  </a:cubicBezTo>
                  <a:close/>
                  <a:moveTo>
                    <a:pt x="5452587" y="208121"/>
                  </a:moveTo>
                  <a:cubicBezTo>
                    <a:pt x="5452587" y="209074"/>
                    <a:pt x="5452587" y="210026"/>
                    <a:pt x="5452587" y="210026"/>
                  </a:cubicBezTo>
                  <a:cubicBezTo>
                    <a:pt x="5453539" y="214789"/>
                    <a:pt x="5454492" y="220504"/>
                    <a:pt x="5454492" y="225266"/>
                  </a:cubicBezTo>
                  <a:cubicBezTo>
                    <a:pt x="5454492" y="226219"/>
                    <a:pt x="5454492" y="227171"/>
                    <a:pt x="5454492" y="228124"/>
                  </a:cubicBezTo>
                  <a:cubicBezTo>
                    <a:pt x="5453539" y="227171"/>
                    <a:pt x="5451634" y="226219"/>
                    <a:pt x="5450681" y="225266"/>
                  </a:cubicBezTo>
                  <a:cubicBezTo>
                    <a:pt x="5451634" y="219551"/>
                    <a:pt x="5452587" y="212884"/>
                    <a:pt x="5452587" y="208121"/>
                  </a:cubicBezTo>
                  <a:close/>
                  <a:moveTo>
                    <a:pt x="5449729" y="250031"/>
                  </a:moveTo>
                  <a:cubicBezTo>
                    <a:pt x="5450681" y="242411"/>
                    <a:pt x="5450681" y="234791"/>
                    <a:pt x="5451634" y="228124"/>
                  </a:cubicBezTo>
                  <a:cubicBezTo>
                    <a:pt x="5452587" y="229076"/>
                    <a:pt x="5452587" y="229076"/>
                    <a:pt x="5453539" y="230029"/>
                  </a:cubicBezTo>
                  <a:cubicBezTo>
                    <a:pt x="5454492" y="230981"/>
                    <a:pt x="5455444" y="231934"/>
                    <a:pt x="5455444" y="232886"/>
                  </a:cubicBezTo>
                  <a:cubicBezTo>
                    <a:pt x="5455444" y="236696"/>
                    <a:pt x="5456396" y="239554"/>
                    <a:pt x="5456396" y="243364"/>
                  </a:cubicBezTo>
                  <a:cubicBezTo>
                    <a:pt x="5457349" y="255746"/>
                    <a:pt x="5458301" y="268129"/>
                    <a:pt x="5459254" y="282416"/>
                  </a:cubicBezTo>
                  <a:cubicBezTo>
                    <a:pt x="5460206" y="288131"/>
                    <a:pt x="5460206" y="293846"/>
                    <a:pt x="5460206" y="299561"/>
                  </a:cubicBezTo>
                  <a:cubicBezTo>
                    <a:pt x="5458301" y="304324"/>
                    <a:pt x="5457349" y="309086"/>
                    <a:pt x="5455444" y="313849"/>
                  </a:cubicBezTo>
                  <a:cubicBezTo>
                    <a:pt x="5452587" y="302419"/>
                    <a:pt x="5450681" y="290989"/>
                    <a:pt x="5447824" y="280511"/>
                  </a:cubicBezTo>
                  <a:cubicBezTo>
                    <a:pt x="5447824" y="279559"/>
                    <a:pt x="5447824" y="277654"/>
                    <a:pt x="5446871" y="276701"/>
                  </a:cubicBezTo>
                  <a:cubicBezTo>
                    <a:pt x="5448776" y="267176"/>
                    <a:pt x="5448776" y="257651"/>
                    <a:pt x="5449729" y="250031"/>
                  </a:cubicBezTo>
                  <a:close/>
                  <a:moveTo>
                    <a:pt x="5443062" y="327184"/>
                  </a:moveTo>
                  <a:cubicBezTo>
                    <a:pt x="5444014" y="332899"/>
                    <a:pt x="5444967" y="338614"/>
                    <a:pt x="5445919" y="343376"/>
                  </a:cubicBezTo>
                  <a:cubicBezTo>
                    <a:pt x="5444967" y="340519"/>
                    <a:pt x="5444014" y="337661"/>
                    <a:pt x="5443062" y="334804"/>
                  </a:cubicBezTo>
                  <a:cubicBezTo>
                    <a:pt x="5442109" y="332899"/>
                    <a:pt x="5443062" y="330041"/>
                    <a:pt x="5443062" y="327184"/>
                  </a:cubicBezTo>
                  <a:close/>
                  <a:moveTo>
                    <a:pt x="5417344" y="318611"/>
                  </a:moveTo>
                  <a:cubicBezTo>
                    <a:pt x="5418296" y="316706"/>
                    <a:pt x="5418296" y="314801"/>
                    <a:pt x="5419249" y="312896"/>
                  </a:cubicBezTo>
                  <a:cubicBezTo>
                    <a:pt x="5420201" y="315754"/>
                    <a:pt x="5421154" y="318611"/>
                    <a:pt x="5421154" y="320516"/>
                  </a:cubicBezTo>
                  <a:cubicBezTo>
                    <a:pt x="5421154" y="320516"/>
                    <a:pt x="5421154" y="321469"/>
                    <a:pt x="5421154" y="321469"/>
                  </a:cubicBezTo>
                  <a:cubicBezTo>
                    <a:pt x="5421154" y="320516"/>
                    <a:pt x="5421154" y="320516"/>
                    <a:pt x="5421154" y="320516"/>
                  </a:cubicBezTo>
                  <a:cubicBezTo>
                    <a:pt x="5421154" y="320516"/>
                    <a:pt x="5421154" y="321469"/>
                    <a:pt x="5421154" y="322421"/>
                  </a:cubicBezTo>
                  <a:cubicBezTo>
                    <a:pt x="5420201" y="325279"/>
                    <a:pt x="5419249" y="329089"/>
                    <a:pt x="5418296" y="331946"/>
                  </a:cubicBezTo>
                  <a:cubicBezTo>
                    <a:pt x="5417344" y="330994"/>
                    <a:pt x="5417344" y="330041"/>
                    <a:pt x="5417344" y="329089"/>
                  </a:cubicBezTo>
                  <a:cubicBezTo>
                    <a:pt x="5417344" y="326231"/>
                    <a:pt x="5417344" y="322421"/>
                    <a:pt x="5417344" y="318611"/>
                  </a:cubicBezTo>
                  <a:close/>
                  <a:moveTo>
                    <a:pt x="5416392" y="334804"/>
                  </a:moveTo>
                  <a:cubicBezTo>
                    <a:pt x="5416392" y="335756"/>
                    <a:pt x="5416392" y="335756"/>
                    <a:pt x="5417344" y="335756"/>
                  </a:cubicBezTo>
                  <a:cubicBezTo>
                    <a:pt x="5417344" y="336709"/>
                    <a:pt x="5416392" y="337661"/>
                    <a:pt x="5416392" y="337661"/>
                  </a:cubicBezTo>
                  <a:cubicBezTo>
                    <a:pt x="5416392" y="336709"/>
                    <a:pt x="5416392" y="335756"/>
                    <a:pt x="5416392" y="334804"/>
                  </a:cubicBezTo>
                  <a:close/>
                  <a:moveTo>
                    <a:pt x="5405914" y="325279"/>
                  </a:moveTo>
                  <a:cubicBezTo>
                    <a:pt x="5406867" y="302419"/>
                    <a:pt x="5407819" y="284321"/>
                    <a:pt x="5407819" y="271939"/>
                  </a:cubicBezTo>
                  <a:cubicBezTo>
                    <a:pt x="5407819" y="270034"/>
                    <a:pt x="5407819" y="269081"/>
                    <a:pt x="5407819" y="267176"/>
                  </a:cubicBezTo>
                  <a:cubicBezTo>
                    <a:pt x="5409724" y="274796"/>
                    <a:pt x="5411629" y="283369"/>
                    <a:pt x="5414487" y="292894"/>
                  </a:cubicBezTo>
                  <a:cubicBezTo>
                    <a:pt x="5414487" y="292894"/>
                    <a:pt x="5414487" y="292894"/>
                    <a:pt x="5414487" y="293846"/>
                  </a:cubicBezTo>
                  <a:cubicBezTo>
                    <a:pt x="5413534" y="296704"/>
                    <a:pt x="5412581" y="299561"/>
                    <a:pt x="5411629" y="303371"/>
                  </a:cubicBezTo>
                  <a:cubicBezTo>
                    <a:pt x="5408771" y="311944"/>
                    <a:pt x="5406867" y="321469"/>
                    <a:pt x="5404962" y="331946"/>
                  </a:cubicBezTo>
                  <a:cubicBezTo>
                    <a:pt x="5404962" y="331946"/>
                    <a:pt x="5404962" y="332899"/>
                    <a:pt x="5404962" y="332899"/>
                  </a:cubicBezTo>
                  <a:cubicBezTo>
                    <a:pt x="5404962" y="330994"/>
                    <a:pt x="5404962" y="328136"/>
                    <a:pt x="5405914" y="325279"/>
                  </a:cubicBezTo>
                  <a:close/>
                  <a:moveTo>
                    <a:pt x="5384006" y="310991"/>
                  </a:moveTo>
                  <a:cubicBezTo>
                    <a:pt x="5384959" y="318611"/>
                    <a:pt x="5385912" y="326231"/>
                    <a:pt x="5386864" y="334804"/>
                  </a:cubicBezTo>
                  <a:cubicBezTo>
                    <a:pt x="5385912" y="336709"/>
                    <a:pt x="5385912" y="339566"/>
                    <a:pt x="5384959" y="341471"/>
                  </a:cubicBezTo>
                  <a:cubicBezTo>
                    <a:pt x="5384006" y="335756"/>
                    <a:pt x="5383054" y="330041"/>
                    <a:pt x="5382101" y="325279"/>
                  </a:cubicBezTo>
                  <a:cubicBezTo>
                    <a:pt x="5381149" y="317659"/>
                    <a:pt x="5380196" y="310991"/>
                    <a:pt x="5378292" y="305276"/>
                  </a:cubicBezTo>
                  <a:cubicBezTo>
                    <a:pt x="5379244" y="301466"/>
                    <a:pt x="5380196" y="298609"/>
                    <a:pt x="5381149" y="294799"/>
                  </a:cubicBezTo>
                  <a:cubicBezTo>
                    <a:pt x="5382101" y="299561"/>
                    <a:pt x="5383054" y="305276"/>
                    <a:pt x="5384006" y="310991"/>
                  </a:cubicBezTo>
                  <a:close/>
                  <a:moveTo>
                    <a:pt x="5379244" y="274796"/>
                  </a:moveTo>
                  <a:cubicBezTo>
                    <a:pt x="5379244" y="273844"/>
                    <a:pt x="5379244" y="272891"/>
                    <a:pt x="5379244" y="271939"/>
                  </a:cubicBezTo>
                  <a:cubicBezTo>
                    <a:pt x="5379244" y="275749"/>
                    <a:pt x="5380196" y="280511"/>
                    <a:pt x="5381149" y="284321"/>
                  </a:cubicBezTo>
                  <a:cubicBezTo>
                    <a:pt x="5381149" y="284321"/>
                    <a:pt x="5381149" y="285274"/>
                    <a:pt x="5380196" y="285274"/>
                  </a:cubicBezTo>
                  <a:cubicBezTo>
                    <a:pt x="5379244" y="287179"/>
                    <a:pt x="5379244" y="288131"/>
                    <a:pt x="5378292" y="290036"/>
                  </a:cubicBezTo>
                  <a:cubicBezTo>
                    <a:pt x="5378292" y="285274"/>
                    <a:pt x="5378292" y="280511"/>
                    <a:pt x="5379244" y="274796"/>
                  </a:cubicBezTo>
                  <a:close/>
                  <a:moveTo>
                    <a:pt x="5332571" y="321469"/>
                  </a:moveTo>
                  <a:cubicBezTo>
                    <a:pt x="5334476" y="316706"/>
                    <a:pt x="5336381" y="312896"/>
                    <a:pt x="5338287" y="309086"/>
                  </a:cubicBezTo>
                  <a:cubicBezTo>
                    <a:pt x="5338287" y="309086"/>
                    <a:pt x="5338287" y="310039"/>
                    <a:pt x="5338287" y="310039"/>
                  </a:cubicBezTo>
                  <a:cubicBezTo>
                    <a:pt x="5334476" y="323374"/>
                    <a:pt x="5330667" y="337661"/>
                    <a:pt x="5326856" y="351949"/>
                  </a:cubicBezTo>
                  <a:cubicBezTo>
                    <a:pt x="5325904" y="345281"/>
                    <a:pt x="5324951" y="340519"/>
                    <a:pt x="5323999" y="336709"/>
                  </a:cubicBezTo>
                  <a:cubicBezTo>
                    <a:pt x="5327809" y="330994"/>
                    <a:pt x="5330667" y="326231"/>
                    <a:pt x="5332571" y="321469"/>
                  </a:cubicBezTo>
                  <a:close/>
                  <a:moveTo>
                    <a:pt x="5319237" y="350996"/>
                  </a:moveTo>
                  <a:cubicBezTo>
                    <a:pt x="5320189" y="348139"/>
                    <a:pt x="5322094" y="345281"/>
                    <a:pt x="5323046" y="342424"/>
                  </a:cubicBezTo>
                  <a:cubicBezTo>
                    <a:pt x="5323046" y="350044"/>
                    <a:pt x="5322094" y="359569"/>
                    <a:pt x="5322094" y="371951"/>
                  </a:cubicBezTo>
                  <a:cubicBezTo>
                    <a:pt x="5321142" y="368141"/>
                    <a:pt x="5320189" y="365284"/>
                    <a:pt x="5319237" y="362426"/>
                  </a:cubicBezTo>
                  <a:cubicBezTo>
                    <a:pt x="5319237" y="357664"/>
                    <a:pt x="5319237" y="353854"/>
                    <a:pt x="5319237" y="350996"/>
                  </a:cubicBezTo>
                  <a:close/>
                  <a:moveTo>
                    <a:pt x="5316379" y="392906"/>
                  </a:moveTo>
                  <a:cubicBezTo>
                    <a:pt x="5316379" y="389096"/>
                    <a:pt x="5317331" y="386239"/>
                    <a:pt x="5317331" y="382429"/>
                  </a:cubicBezTo>
                  <a:cubicBezTo>
                    <a:pt x="5317331" y="384334"/>
                    <a:pt x="5318284" y="387191"/>
                    <a:pt x="5318284" y="390049"/>
                  </a:cubicBezTo>
                  <a:cubicBezTo>
                    <a:pt x="5317331" y="392906"/>
                    <a:pt x="5316379" y="395764"/>
                    <a:pt x="5315426" y="399574"/>
                  </a:cubicBezTo>
                  <a:cubicBezTo>
                    <a:pt x="5316379" y="396716"/>
                    <a:pt x="5316379" y="394811"/>
                    <a:pt x="5316379" y="392906"/>
                  </a:cubicBezTo>
                  <a:close/>
                  <a:moveTo>
                    <a:pt x="5285899" y="293846"/>
                  </a:moveTo>
                  <a:cubicBezTo>
                    <a:pt x="5285899" y="295751"/>
                    <a:pt x="5285899" y="296704"/>
                    <a:pt x="5286851" y="298609"/>
                  </a:cubicBezTo>
                  <a:cubicBezTo>
                    <a:pt x="5285899" y="299561"/>
                    <a:pt x="5284946" y="300514"/>
                    <a:pt x="5283994" y="302419"/>
                  </a:cubicBezTo>
                  <a:cubicBezTo>
                    <a:pt x="5284946" y="299561"/>
                    <a:pt x="5285899" y="296704"/>
                    <a:pt x="5285899" y="293846"/>
                  </a:cubicBezTo>
                  <a:close/>
                  <a:moveTo>
                    <a:pt x="5279231" y="319564"/>
                  </a:moveTo>
                  <a:cubicBezTo>
                    <a:pt x="5280184" y="316706"/>
                    <a:pt x="5281137" y="313849"/>
                    <a:pt x="5282089" y="311944"/>
                  </a:cubicBezTo>
                  <a:cubicBezTo>
                    <a:pt x="5283994" y="308134"/>
                    <a:pt x="5285899" y="305276"/>
                    <a:pt x="5287804" y="302419"/>
                  </a:cubicBezTo>
                  <a:cubicBezTo>
                    <a:pt x="5287804" y="304324"/>
                    <a:pt x="5288756" y="307181"/>
                    <a:pt x="5288756" y="309086"/>
                  </a:cubicBezTo>
                  <a:cubicBezTo>
                    <a:pt x="5289709" y="318611"/>
                    <a:pt x="5290662" y="329089"/>
                    <a:pt x="5292567" y="340519"/>
                  </a:cubicBezTo>
                  <a:cubicBezTo>
                    <a:pt x="5290662" y="347186"/>
                    <a:pt x="5288756" y="354806"/>
                    <a:pt x="5287804" y="363379"/>
                  </a:cubicBezTo>
                  <a:cubicBezTo>
                    <a:pt x="5287804" y="359569"/>
                    <a:pt x="5287804" y="354806"/>
                    <a:pt x="5287804" y="351949"/>
                  </a:cubicBezTo>
                  <a:cubicBezTo>
                    <a:pt x="5287804" y="341471"/>
                    <a:pt x="5287804" y="335756"/>
                    <a:pt x="5287804" y="335756"/>
                  </a:cubicBezTo>
                  <a:cubicBezTo>
                    <a:pt x="5287804" y="335756"/>
                    <a:pt x="5286851" y="341471"/>
                    <a:pt x="5283994" y="350996"/>
                  </a:cubicBezTo>
                  <a:cubicBezTo>
                    <a:pt x="5283042" y="355759"/>
                    <a:pt x="5282089" y="362426"/>
                    <a:pt x="5280184" y="369094"/>
                  </a:cubicBezTo>
                  <a:cubicBezTo>
                    <a:pt x="5280184" y="369094"/>
                    <a:pt x="5280184" y="369094"/>
                    <a:pt x="5280184" y="370046"/>
                  </a:cubicBezTo>
                  <a:cubicBezTo>
                    <a:pt x="5279231" y="363379"/>
                    <a:pt x="5278279" y="356711"/>
                    <a:pt x="5277326" y="350044"/>
                  </a:cubicBezTo>
                  <a:cubicBezTo>
                    <a:pt x="5276374" y="345281"/>
                    <a:pt x="5276374" y="340519"/>
                    <a:pt x="5275421" y="335756"/>
                  </a:cubicBezTo>
                  <a:cubicBezTo>
                    <a:pt x="5275421" y="330041"/>
                    <a:pt x="5277326" y="324326"/>
                    <a:pt x="5279231" y="319564"/>
                  </a:cubicBezTo>
                  <a:close/>
                  <a:moveTo>
                    <a:pt x="5236369" y="318611"/>
                  </a:moveTo>
                  <a:cubicBezTo>
                    <a:pt x="5236369" y="319564"/>
                    <a:pt x="5235417" y="319564"/>
                    <a:pt x="5235417" y="320516"/>
                  </a:cubicBezTo>
                  <a:cubicBezTo>
                    <a:pt x="5233512" y="317659"/>
                    <a:pt x="5232559" y="314801"/>
                    <a:pt x="5230654" y="311944"/>
                  </a:cubicBezTo>
                  <a:cubicBezTo>
                    <a:pt x="5230654" y="311944"/>
                    <a:pt x="5230654" y="310991"/>
                    <a:pt x="5230654" y="310991"/>
                  </a:cubicBezTo>
                  <a:cubicBezTo>
                    <a:pt x="5233512" y="305276"/>
                    <a:pt x="5236369" y="300514"/>
                    <a:pt x="5239226" y="295751"/>
                  </a:cubicBezTo>
                  <a:cubicBezTo>
                    <a:pt x="5238274" y="303371"/>
                    <a:pt x="5237321" y="310991"/>
                    <a:pt x="5236369" y="318611"/>
                  </a:cubicBezTo>
                  <a:close/>
                  <a:moveTo>
                    <a:pt x="5230654" y="281464"/>
                  </a:moveTo>
                  <a:cubicBezTo>
                    <a:pt x="5233512" y="275749"/>
                    <a:pt x="5235417" y="270034"/>
                    <a:pt x="5237321" y="265271"/>
                  </a:cubicBezTo>
                  <a:cubicBezTo>
                    <a:pt x="5239226" y="260509"/>
                    <a:pt x="5242084" y="255746"/>
                    <a:pt x="5243989" y="251936"/>
                  </a:cubicBezTo>
                  <a:cubicBezTo>
                    <a:pt x="5243037" y="255746"/>
                    <a:pt x="5243037" y="259556"/>
                    <a:pt x="5242084" y="264319"/>
                  </a:cubicBezTo>
                  <a:cubicBezTo>
                    <a:pt x="5241131" y="270034"/>
                    <a:pt x="5240179" y="276701"/>
                    <a:pt x="5240179" y="283369"/>
                  </a:cubicBezTo>
                  <a:cubicBezTo>
                    <a:pt x="5236369" y="288131"/>
                    <a:pt x="5232559" y="293846"/>
                    <a:pt x="5228749" y="299561"/>
                  </a:cubicBezTo>
                  <a:cubicBezTo>
                    <a:pt x="5228749" y="296704"/>
                    <a:pt x="5227796" y="292894"/>
                    <a:pt x="5227796" y="290036"/>
                  </a:cubicBezTo>
                  <a:cubicBezTo>
                    <a:pt x="5227796" y="286226"/>
                    <a:pt x="5228749" y="284321"/>
                    <a:pt x="5230654" y="281464"/>
                  </a:cubicBezTo>
                  <a:close/>
                  <a:moveTo>
                    <a:pt x="5211604" y="344329"/>
                  </a:moveTo>
                  <a:cubicBezTo>
                    <a:pt x="5212556" y="343376"/>
                    <a:pt x="5212556" y="342424"/>
                    <a:pt x="5213509" y="341471"/>
                  </a:cubicBezTo>
                  <a:cubicBezTo>
                    <a:pt x="5213509" y="341471"/>
                    <a:pt x="5213509" y="341471"/>
                    <a:pt x="5213509" y="341471"/>
                  </a:cubicBezTo>
                  <a:cubicBezTo>
                    <a:pt x="5213509" y="341471"/>
                    <a:pt x="5213509" y="342424"/>
                    <a:pt x="5213509" y="342424"/>
                  </a:cubicBezTo>
                  <a:cubicBezTo>
                    <a:pt x="5212556" y="343376"/>
                    <a:pt x="5212556" y="344329"/>
                    <a:pt x="5211604" y="344329"/>
                  </a:cubicBezTo>
                  <a:cubicBezTo>
                    <a:pt x="5211604" y="345281"/>
                    <a:pt x="5211604" y="345281"/>
                    <a:pt x="5211604" y="344329"/>
                  </a:cubicBezTo>
                  <a:close/>
                  <a:moveTo>
                    <a:pt x="5214462" y="343376"/>
                  </a:moveTo>
                  <a:cubicBezTo>
                    <a:pt x="5215414" y="345281"/>
                    <a:pt x="5216367" y="346234"/>
                    <a:pt x="5216367" y="348139"/>
                  </a:cubicBezTo>
                  <a:cubicBezTo>
                    <a:pt x="5215414" y="350044"/>
                    <a:pt x="5214462" y="350996"/>
                    <a:pt x="5213509" y="352901"/>
                  </a:cubicBezTo>
                  <a:cubicBezTo>
                    <a:pt x="5213509" y="351949"/>
                    <a:pt x="5212556" y="351949"/>
                    <a:pt x="5212556" y="350996"/>
                  </a:cubicBezTo>
                  <a:cubicBezTo>
                    <a:pt x="5212556" y="350044"/>
                    <a:pt x="5212556" y="350044"/>
                    <a:pt x="5212556" y="349091"/>
                  </a:cubicBezTo>
                  <a:cubicBezTo>
                    <a:pt x="5212556" y="347186"/>
                    <a:pt x="5213509" y="345281"/>
                    <a:pt x="5214462" y="343376"/>
                  </a:cubicBezTo>
                  <a:cubicBezTo>
                    <a:pt x="5213509" y="343376"/>
                    <a:pt x="5213509" y="343376"/>
                    <a:pt x="5214462" y="343376"/>
                  </a:cubicBezTo>
                  <a:close/>
                  <a:moveTo>
                    <a:pt x="5211604" y="290989"/>
                  </a:moveTo>
                  <a:cubicBezTo>
                    <a:pt x="5211604" y="290989"/>
                    <a:pt x="5211604" y="291941"/>
                    <a:pt x="5211604" y="290989"/>
                  </a:cubicBezTo>
                  <a:cubicBezTo>
                    <a:pt x="5212556" y="292894"/>
                    <a:pt x="5212556" y="294799"/>
                    <a:pt x="5213509" y="296704"/>
                  </a:cubicBezTo>
                  <a:cubicBezTo>
                    <a:pt x="5212556" y="298609"/>
                    <a:pt x="5211604" y="300514"/>
                    <a:pt x="5210651" y="302419"/>
                  </a:cubicBezTo>
                  <a:cubicBezTo>
                    <a:pt x="5211604" y="297656"/>
                    <a:pt x="5211604" y="293846"/>
                    <a:pt x="5211604" y="290989"/>
                  </a:cubicBezTo>
                  <a:close/>
                  <a:moveTo>
                    <a:pt x="5189696" y="260509"/>
                  </a:moveTo>
                  <a:cubicBezTo>
                    <a:pt x="5189696" y="261461"/>
                    <a:pt x="5189696" y="263366"/>
                    <a:pt x="5189696" y="264319"/>
                  </a:cubicBezTo>
                  <a:cubicBezTo>
                    <a:pt x="5188744" y="262414"/>
                    <a:pt x="5187792" y="260509"/>
                    <a:pt x="5186839" y="258604"/>
                  </a:cubicBezTo>
                  <a:cubicBezTo>
                    <a:pt x="5186839" y="258604"/>
                    <a:pt x="5186839" y="257651"/>
                    <a:pt x="5187792" y="257651"/>
                  </a:cubicBezTo>
                  <a:cubicBezTo>
                    <a:pt x="5188744" y="255746"/>
                    <a:pt x="5189696" y="254794"/>
                    <a:pt x="5189696" y="253841"/>
                  </a:cubicBezTo>
                  <a:cubicBezTo>
                    <a:pt x="5189696" y="255746"/>
                    <a:pt x="5189696" y="258604"/>
                    <a:pt x="5189696" y="260509"/>
                  </a:cubicBezTo>
                  <a:close/>
                  <a:moveTo>
                    <a:pt x="5178267" y="230981"/>
                  </a:moveTo>
                  <a:cubicBezTo>
                    <a:pt x="5181124" y="223361"/>
                    <a:pt x="5184934" y="217646"/>
                    <a:pt x="5186839" y="213836"/>
                  </a:cubicBezTo>
                  <a:cubicBezTo>
                    <a:pt x="5187792" y="212884"/>
                    <a:pt x="5187792" y="210979"/>
                    <a:pt x="5188744" y="210026"/>
                  </a:cubicBezTo>
                  <a:cubicBezTo>
                    <a:pt x="5188744" y="212884"/>
                    <a:pt x="5188744" y="215741"/>
                    <a:pt x="5188744" y="219551"/>
                  </a:cubicBezTo>
                  <a:cubicBezTo>
                    <a:pt x="5188744" y="230029"/>
                    <a:pt x="5188744" y="241459"/>
                    <a:pt x="5188744" y="254794"/>
                  </a:cubicBezTo>
                  <a:cubicBezTo>
                    <a:pt x="5187792" y="255746"/>
                    <a:pt x="5186839" y="256699"/>
                    <a:pt x="5185887" y="258604"/>
                  </a:cubicBezTo>
                  <a:cubicBezTo>
                    <a:pt x="5185887" y="258604"/>
                    <a:pt x="5185887" y="258604"/>
                    <a:pt x="5185887" y="258604"/>
                  </a:cubicBezTo>
                  <a:cubicBezTo>
                    <a:pt x="5183029" y="252889"/>
                    <a:pt x="5180171" y="248126"/>
                    <a:pt x="5178267" y="243364"/>
                  </a:cubicBezTo>
                  <a:cubicBezTo>
                    <a:pt x="5177314" y="241459"/>
                    <a:pt x="5176362" y="240506"/>
                    <a:pt x="5175409" y="238601"/>
                  </a:cubicBezTo>
                  <a:cubicBezTo>
                    <a:pt x="5176362" y="234791"/>
                    <a:pt x="5177314" y="232886"/>
                    <a:pt x="5178267" y="230981"/>
                  </a:cubicBezTo>
                  <a:close/>
                  <a:moveTo>
                    <a:pt x="5168742" y="238601"/>
                  </a:moveTo>
                  <a:cubicBezTo>
                    <a:pt x="5168742" y="239554"/>
                    <a:pt x="5168742" y="239554"/>
                    <a:pt x="5168742" y="238601"/>
                  </a:cubicBezTo>
                  <a:cubicBezTo>
                    <a:pt x="5168742" y="239554"/>
                    <a:pt x="5168742" y="239554"/>
                    <a:pt x="5168742" y="238601"/>
                  </a:cubicBezTo>
                  <a:cubicBezTo>
                    <a:pt x="5168742" y="239554"/>
                    <a:pt x="5168742" y="239554"/>
                    <a:pt x="5168742" y="238601"/>
                  </a:cubicBezTo>
                  <a:close/>
                  <a:moveTo>
                    <a:pt x="5166837" y="280511"/>
                  </a:moveTo>
                  <a:cubicBezTo>
                    <a:pt x="5166837" y="272891"/>
                    <a:pt x="5167789" y="266224"/>
                    <a:pt x="5167789" y="259556"/>
                  </a:cubicBezTo>
                  <a:cubicBezTo>
                    <a:pt x="5167789" y="259556"/>
                    <a:pt x="5167789" y="259556"/>
                    <a:pt x="5167789" y="259556"/>
                  </a:cubicBezTo>
                  <a:cubicBezTo>
                    <a:pt x="5168742" y="255746"/>
                    <a:pt x="5170646" y="251936"/>
                    <a:pt x="5171599" y="248126"/>
                  </a:cubicBezTo>
                  <a:cubicBezTo>
                    <a:pt x="5173504" y="252889"/>
                    <a:pt x="5175409" y="257651"/>
                    <a:pt x="5177314" y="263366"/>
                  </a:cubicBezTo>
                  <a:cubicBezTo>
                    <a:pt x="5178267" y="264319"/>
                    <a:pt x="5178267" y="266224"/>
                    <a:pt x="5179219" y="267176"/>
                  </a:cubicBezTo>
                  <a:cubicBezTo>
                    <a:pt x="5178267" y="268129"/>
                    <a:pt x="5177314" y="270034"/>
                    <a:pt x="5176362" y="271939"/>
                  </a:cubicBezTo>
                  <a:cubicBezTo>
                    <a:pt x="5173504" y="275749"/>
                    <a:pt x="5170646" y="281464"/>
                    <a:pt x="5166837" y="287179"/>
                  </a:cubicBezTo>
                  <a:cubicBezTo>
                    <a:pt x="5166837" y="283369"/>
                    <a:pt x="5166837" y="281464"/>
                    <a:pt x="5166837" y="280511"/>
                  </a:cubicBezTo>
                  <a:close/>
                  <a:moveTo>
                    <a:pt x="5166837" y="307181"/>
                  </a:moveTo>
                  <a:cubicBezTo>
                    <a:pt x="5167789" y="303371"/>
                    <a:pt x="5168742" y="299561"/>
                    <a:pt x="5170646" y="296704"/>
                  </a:cubicBezTo>
                  <a:cubicBezTo>
                    <a:pt x="5170646" y="295751"/>
                    <a:pt x="5171599" y="294799"/>
                    <a:pt x="5171599" y="293846"/>
                  </a:cubicBezTo>
                  <a:cubicBezTo>
                    <a:pt x="5173504" y="291941"/>
                    <a:pt x="5175409" y="290036"/>
                    <a:pt x="5176362" y="289084"/>
                  </a:cubicBezTo>
                  <a:cubicBezTo>
                    <a:pt x="5179219" y="286226"/>
                    <a:pt x="5181124" y="284321"/>
                    <a:pt x="5181124" y="284321"/>
                  </a:cubicBezTo>
                  <a:cubicBezTo>
                    <a:pt x="5181124" y="284321"/>
                    <a:pt x="5179219" y="285274"/>
                    <a:pt x="5175409" y="288131"/>
                  </a:cubicBezTo>
                  <a:cubicBezTo>
                    <a:pt x="5174456" y="289084"/>
                    <a:pt x="5173504" y="289084"/>
                    <a:pt x="5172551" y="290036"/>
                  </a:cubicBezTo>
                  <a:cubicBezTo>
                    <a:pt x="5175409" y="283369"/>
                    <a:pt x="5177314" y="277654"/>
                    <a:pt x="5179219" y="272891"/>
                  </a:cubicBezTo>
                  <a:cubicBezTo>
                    <a:pt x="5179219" y="271939"/>
                    <a:pt x="5180171" y="270986"/>
                    <a:pt x="5180171" y="270034"/>
                  </a:cubicBezTo>
                  <a:cubicBezTo>
                    <a:pt x="5182076" y="273844"/>
                    <a:pt x="5183029" y="276701"/>
                    <a:pt x="5184934" y="280511"/>
                  </a:cubicBezTo>
                  <a:cubicBezTo>
                    <a:pt x="5186839" y="284321"/>
                    <a:pt x="5188744" y="289084"/>
                    <a:pt x="5190649" y="292894"/>
                  </a:cubicBezTo>
                  <a:cubicBezTo>
                    <a:pt x="5190649" y="294799"/>
                    <a:pt x="5190649" y="296704"/>
                    <a:pt x="5190649" y="298609"/>
                  </a:cubicBezTo>
                  <a:cubicBezTo>
                    <a:pt x="5191601" y="308134"/>
                    <a:pt x="5191601" y="318611"/>
                    <a:pt x="5192554" y="330041"/>
                  </a:cubicBezTo>
                  <a:cubicBezTo>
                    <a:pt x="5192554" y="331946"/>
                    <a:pt x="5192554" y="333851"/>
                    <a:pt x="5192554" y="335756"/>
                  </a:cubicBezTo>
                  <a:cubicBezTo>
                    <a:pt x="5192554" y="335756"/>
                    <a:pt x="5192554" y="336709"/>
                    <a:pt x="5192554" y="336709"/>
                  </a:cubicBezTo>
                  <a:cubicBezTo>
                    <a:pt x="5192554" y="337661"/>
                    <a:pt x="5191601" y="337661"/>
                    <a:pt x="5191601" y="338614"/>
                  </a:cubicBezTo>
                  <a:cubicBezTo>
                    <a:pt x="5190649" y="341471"/>
                    <a:pt x="5188744" y="345281"/>
                    <a:pt x="5187792" y="348139"/>
                  </a:cubicBezTo>
                  <a:cubicBezTo>
                    <a:pt x="5185887" y="324326"/>
                    <a:pt x="5183981" y="309086"/>
                    <a:pt x="5183981" y="309086"/>
                  </a:cubicBezTo>
                  <a:cubicBezTo>
                    <a:pt x="5183981" y="309086"/>
                    <a:pt x="5180171" y="324326"/>
                    <a:pt x="5177314" y="348139"/>
                  </a:cubicBezTo>
                  <a:cubicBezTo>
                    <a:pt x="5177314" y="350044"/>
                    <a:pt x="5176362" y="352901"/>
                    <a:pt x="5176362" y="354806"/>
                  </a:cubicBezTo>
                  <a:cubicBezTo>
                    <a:pt x="5175409" y="352901"/>
                    <a:pt x="5174456" y="350996"/>
                    <a:pt x="5174456" y="349091"/>
                  </a:cubicBezTo>
                  <a:cubicBezTo>
                    <a:pt x="5173504" y="346234"/>
                    <a:pt x="5172551" y="344329"/>
                    <a:pt x="5171599" y="341471"/>
                  </a:cubicBezTo>
                  <a:cubicBezTo>
                    <a:pt x="5172551" y="336709"/>
                    <a:pt x="5173504" y="332899"/>
                    <a:pt x="5173504" y="328136"/>
                  </a:cubicBezTo>
                  <a:cubicBezTo>
                    <a:pt x="5172551" y="331946"/>
                    <a:pt x="5171599" y="334804"/>
                    <a:pt x="5169694" y="338614"/>
                  </a:cubicBezTo>
                  <a:cubicBezTo>
                    <a:pt x="5168742" y="337661"/>
                    <a:pt x="5168742" y="335756"/>
                    <a:pt x="5167789" y="334804"/>
                  </a:cubicBezTo>
                  <a:cubicBezTo>
                    <a:pt x="5166837" y="327184"/>
                    <a:pt x="5166837" y="320516"/>
                    <a:pt x="5165884" y="312896"/>
                  </a:cubicBezTo>
                  <a:cubicBezTo>
                    <a:pt x="5166837" y="310991"/>
                    <a:pt x="5166837" y="309086"/>
                    <a:pt x="5166837" y="307181"/>
                  </a:cubicBezTo>
                  <a:close/>
                  <a:moveTo>
                    <a:pt x="5161121" y="218599"/>
                  </a:moveTo>
                  <a:cubicBezTo>
                    <a:pt x="5162074" y="221456"/>
                    <a:pt x="5163979" y="225266"/>
                    <a:pt x="5164931" y="229076"/>
                  </a:cubicBezTo>
                  <a:cubicBezTo>
                    <a:pt x="5163979" y="234791"/>
                    <a:pt x="5162074" y="240506"/>
                    <a:pt x="5161121" y="248126"/>
                  </a:cubicBezTo>
                  <a:cubicBezTo>
                    <a:pt x="5160169" y="232886"/>
                    <a:pt x="5158264" y="218599"/>
                    <a:pt x="5157312" y="206216"/>
                  </a:cubicBezTo>
                  <a:cubicBezTo>
                    <a:pt x="5158264" y="209074"/>
                    <a:pt x="5159217" y="213836"/>
                    <a:pt x="5161121" y="218599"/>
                  </a:cubicBezTo>
                  <a:close/>
                  <a:moveTo>
                    <a:pt x="5148739" y="256699"/>
                  </a:moveTo>
                  <a:cubicBezTo>
                    <a:pt x="5148739" y="255746"/>
                    <a:pt x="5149692" y="255746"/>
                    <a:pt x="5149692" y="255746"/>
                  </a:cubicBezTo>
                  <a:cubicBezTo>
                    <a:pt x="5149692" y="264319"/>
                    <a:pt x="5149692" y="273844"/>
                    <a:pt x="5149692" y="283369"/>
                  </a:cubicBezTo>
                  <a:cubicBezTo>
                    <a:pt x="5149692" y="283369"/>
                    <a:pt x="5149692" y="284321"/>
                    <a:pt x="5149692" y="284321"/>
                  </a:cubicBezTo>
                  <a:cubicBezTo>
                    <a:pt x="5147787" y="276701"/>
                    <a:pt x="5144929" y="270034"/>
                    <a:pt x="5143024" y="263366"/>
                  </a:cubicBezTo>
                  <a:cubicBezTo>
                    <a:pt x="5145881" y="261461"/>
                    <a:pt x="5147787" y="258604"/>
                    <a:pt x="5148739" y="256699"/>
                  </a:cubicBezTo>
                  <a:close/>
                  <a:moveTo>
                    <a:pt x="5087779" y="317659"/>
                  </a:moveTo>
                  <a:cubicBezTo>
                    <a:pt x="5087779" y="316706"/>
                    <a:pt x="5087779" y="316706"/>
                    <a:pt x="5087779" y="315754"/>
                  </a:cubicBezTo>
                  <a:cubicBezTo>
                    <a:pt x="5087779" y="316706"/>
                    <a:pt x="5087779" y="316706"/>
                    <a:pt x="5087779" y="317659"/>
                  </a:cubicBezTo>
                  <a:cubicBezTo>
                    <a:pt x="5087779" y="317659"/>
                    <a:pt x="5087779" y="317659"/>
                    <a:pt x="5087779" y="317659"/>
                  </a:cubicBezTo>
                  <a:close/>
                  <a:moveTo>
                    <a:pt x="5122069" y="298609"/>
                  </a:moveTo>
                  <a:cubicBezTo>
                    <a:pt x="5123974" y="294799"/>
                    <a:pt x="5126831" y="290989"/>
                    <a:pt x="5128737" y="287179"/>
                  </a:cubicBezTo>
                  <a:cubicBezTo>
                    <a:pt x="5127784" y="298609"/>
                    <a:pt x="5125879" y="311944"/>
                    <a:pt x="5124926" y="327184"/>
                  </a:cubicBezTo>
                  <a:cubicBezTo>
                    <a:pt x="5123974" y="324326"/>
                    <a:pt x="5122069" y="321469"/>
                    <a:pt x="5121117" y="318611"/>
                  </a:cubicBezTo>
                  <a:cubicBezTo>
                    <a:pt x="5119212" y="314801"/>
                    <a:pt x="5118259" y="311944"/>
                    <a:pt x="5117306" y="308134"/>
                  </a:cubicBezTo>
                  <a:cubicBezTo>
                    <a:pt x="5118259" y="304324"/>
                    <a:pt x="5120164" y="301466"/>
                    <a:pt x="5122069" y="298609"/>
                  </a:cubicBezTo>
                  <a:close/>
                  <a:moveTo>
                    <a:pt x="5110639" y="321469"/>
                  </a:moveTo>
                  <a:cubicBezTo>
                    <a:pt x="5110639" y="321469"/>
                    <a:pt x="5110639" y="321469"/>
                    <a:pt x="5110639" y="321469"/>
                  </a:cubicBezTo>
                  <a:cubicBezTo>
                    <a:pt x="5113496" y="329089"/>
                    <a:pt x="5115401" y="336709"/>
                    <a:pt x="5118259" y="344329"/>
                  </a:cubicBezTo>
                  <a:cubicBezTo>
                    <a:pt x="5117306" y="345281"/>
                    <a:pt x="5117306" y="346234"/>
                    <a:pt x="5116354" y="347186"/>
                  </a:cubicBezTo>
                  <a:cubicBezTo>
                    <a:pt x="5115401" y="348139"/>
                    <a:pt x="5115401" y="349091"/>
                    <a:pt x="5114449" y="349091"/>
                  </a:cubicBezTo>
                  <a:cubicBezTo>
                    <a:pt x="5113496" y="344329"/>
                    <a:pt x="5111592" y="339566"/>
                    <a:pt x="5110639" y="335756"/>
                  </a:cubicBezTo>
                  <a:cubicBezTo>
                    <a:pt x="5109687" y="332899"/>
                    <a:pt x="5108734" y="330041"/>
                    <a:pt x="5107781" y="327184"/>
                  </a:cubicBezTo>
                  <a:cubicBezTo>
                    <a:pt x="5108734" y="325279"/>
                    <a:pt x="5109687" y="323374"/>
                    <a:pt x="5110639" y="321469"/>
                  </a:cubicBezTo>
                  <a:close/>
                  <a:moveTo>
                    <a:pt x="5105876" y="308134"/>
                  </a:moveTo>
                  <a:cubicBezTo>
                    <a:pt x="5104924" y="309086"/>
                    <a:pt x="5103971" y="310991"/>
                    <a:pt x="5103019" y="311944"/>
                  </a:cubicBezTo>
                  <a:cubicBezTo>
                    <a:pt x="5102067" y="310039"/>
                    <a:pt x="5102067" y="308134"/>
                    <a:pt x="5101114" y="306229"/>
                  </a:cubicBezTo>
                  <a:cubicBezTo>
                    <a:pt x="5101114" y="305276"/>
                    <a:pt x="5101114" y="304324"/>
                    <a:pt x="5101114" y="304324"/>
                  </a:cubicBezTo>
                  <a:cubicBezTo>
                    <a:pt x="5101114" y="304324"/>
                    <a:pt x="5101114" y="304324"/>
                    <a:pt x="5101114" y="305276"/>
                  </a:cubicBezTo>
                  <a:cubicBezTo>
                    <a:pt x="5099209" y="299561"/>
                    <a:pt x="5098256" y="293846"/>
                    <a:pt x="5096351" y="288131"/>
                  </a:cubicBezTo>
                  <a:cubicBezTo>
                    <a:pt x="5096351" y="285274"/>
                    <a:pt x="5097304" y="282416"/>
                    <a:pt x="5097304" y="281464"/>
                  </a:cubicBezTo>
                  <a:cubicBezTo>
                    <a:pt x="5100162" y="290989"/>
                    <a:pt x="5103019" y="299561"/>
                    <a:pt x="5105876" y="308134"/>
                  </a:cubicBezTo>
                  <a:close/>
                  <a:moveTo>
                    <a:pt x="5097304" y="282416"/>
                  </a:moveTo>
                  <a:cubicBezTo>
                    <a:pt x="5097304" y="283369"/>
                    <a:pt x="5096351" y="284321"/>
                    <a:pt x="5095399" y="286226"/>
                  </a:cubicBezTo>
                  <a:cubicBezTo>
                    <a:pt x="5094446" y="284321"/>
                    <a:pt x="5094446" y="281464"/>
                    <a:pt x="5093494" y="279559"/>
                  </a:cubicBezTo>
                  <a:cubicBezTo>
                    <a:pt x="5091589" y="271939"/>
                    <a:pt x="5089684" y="265271"/>
                    <a:pt x="5087779" y="258604"/>
                  </a:cubicBezTo>
                  <a:cubicBezTo>
                    <a:pt x="5087779" y="258604"/>
                    <a:pt x="5088731" y="257651"/>
                    <a:pt x="5089684" y="257651"/>
                  </a:cubicBezTo>
                  <a:cubicBezTo>
                    <a:pt x="5092542" y="265271"/>
                    <a:pt x="5094446" y="273844"/>
                    <a:pt x="5097304" y="282416"/>
                  </a:cubicBezTo>
                  <a:close/>
                  <a:moveTo>
                    <a:pt x="5080159" y="224314"/>
                  </a:moveTo>
                  <a:cubicBezTo>
                    <a:pt x="5081112" y="228124"/>
                    <a:pt x="5083969" y="238601"/>
                    <a:pt x="5089684" y="254794"/>
                  </a:cubicBezTo>
                  <a:cubicBezTo>
                    <a:pt x="5089684" y="254794"/>
                    <a:pt x="5088731" y="254794"/>
                    <a:pt x="5087779" y="254794"/>
                  </a:cubicBezTo>
                  <a:cubicBezTo>
                    <a:pt x="5085874" y="245269"/>
                    <a:pt x="5083017" y="236696"/>
                    <a:pt x="5081112" y="228124"/>
                  </a:cubicBezTo>
                  <a:cubicBezTo>
                    <a:pt x="5081112" y="228124"/>
                    <a:pt x="5080159" y="227171"/>
                    <a:pt x="5080159" y="224314"/>
                  </a:cubicBezTo>
                  <a:cubicBezTo>
                    <a:pt x="5080159" y="225266"/>
                    <a:pt x="5080159" y="225266"/>
                    <a:pt x="5080159" y="224314"/>
                  </a:cubicBezTo>
                  <a:close/>
                  <a:moveTo>
                    <a:pt x="5076349" y="272891"/>
                  </a:moveTo>
                  <a:cubicBezTo>
                    <a:pt x="5076349" y="270986"/>
                    <a:pt x="5076349" y="270034"/>
                    <a:pt x="5076349" y="268129"/>
                  </a:cubicBezTo>
                  <a:cubicBezTo>
                    <a:pt x="5077301" y="272891"/>
                    <a:pt x="5078254" y="277654"/>
                    <a:pt x="5079206" y="283369"/>
                  </a:cubicBezTo>
                  <a:cubicBezTo>
                    <a:pt x="5080159" y="289084"/>
                    <a:pt x="5082064" y="295751"/>
                    <a:pt x="5083017" y="301466"/>
                  </a:cubicBezTo>
                  <a:cubicBezTo>
                    <a:pt x="5083017" y="302419"/>
                    <a:pt x="5083017" y="303371"/>
                    <a:pt x="5083017" y="304324"/>
                  </a:cubicBezTo>
                  <a:cubicBezTo>
                    <a:pt x="5083017" y="306229"/>
                    <a:pt x="5082064" y="309086"/>
                    <a:pt x="5082064" y="311944"/>
                  </a:cubicBezTo>
                  <a:cubicBezTo>
                    <a:pt x="5079206" y="305276"/>
                    <a:pt x="5076349" y="298609"/>
                    <a:pt x="5073492" y="292894"/>
                  </a:cubicBezTo>
                  <a:cubicBezTo>
                    <a:pt x="5074444" y="285274"/>
                    <a:pt x="5075396" y="278606"/>
                    <a:pt x="5076349" y="272891"/>
                  </a:cubicBezTo>
                  <a:close/>
                  <a:moveTo>
                    <a:pt x="5066824" y="377666"/>
                  </a:moveTo>
                  <a:cubicBezTo>
                    <a:pt x="5066824" y="378619"/>
                    <a:pt x="5066824" y="379571"/>
                    <a:pt x="5066824" y="380524"/>
                  </a:cubicBezTo>
                  <a:cubicBezTo>
                    <a:pt x="5066824" y="381476"/>
                    <a:pt x="5066824" y="382429"/>
                    <a:pt x="5066824" y="383381"/>
                  </a:cubicBezTo>
                  <a:cubicBezTo>
                    <a:pt x="5066824" y="383381"/>
                    <a:pt x="5066824" y="384334"/>
                    <a:pt x="5065871" y="384334"/>
                  </a:cubicBezTo>
                  <a:cubicBezTo>
                    <a:pt x="5065871" y="383381"/>
                    <a:pt x="5064919" y="382429"/>
                    <a:pt x="5064919" y="381476"/>
                  </a:cubicBezTo>
                  <a:cubicBezTo>
                    <a:pt x="5065871" y="380524"/>
                    <a:pt x="5065871" y="379571"/>
                    <a:pt x="5066824" y="377666"/>
                  </a:cubicBezTo>
                  <a:close/>
                  <a:moveTo>
                    <a:pt x="5057299" y="303371"/>
                  </a:moveTo>
                  <a:cubicBezTo>
                    <a:pt x="5055394" y="300514"/>
                    <a:pt x="5053489" y="297656"/>
                    <a:pt x="5051584" y="294799"/>
                  </a:cubicBezTo>
                  <a:cubicBezTo>
                    <a:pt x="5051584" y="293846"/>
                    <a:pt x="5051584" y="291941"/>
                    <a:pt x="5052537" y="290989"/>
                  </a:cubicBezTo>
                  <a:cubicBezTo>
                    <a:pt x="5053489" y="290036"/>
                    <a:pt x="5054442" y="288131"/>
                    <a:pt x="5055394" y="287179"/>
                  </a:cubicBezTo>
                  <a:cubicBezTo>
                    <a:pt x="5056346" y="291941"/>
                    <a:pt x="5056346" y="297656"/>
                    <a:pt x="5057299" y="303371"/>
                  </a:cubicBezTo>
                  <a:close/>
                  <a:moveTo>
                    <a:pt x="5050631" y="252889"/>
                  </a:moveTo>
                  <a:cubicBezTo>
                    <a:pt x="5051584" y="254794"/>
                    <a:pt x="5051584" y="256699"/>
                    <a:pt x="5052537" y="258604"/>
                  </a:cubicBezTo>
                  <a:cubicBezTo>
                    <a:pt x="5052537" y="259556"/>
                    <a:pt x="5052537" y="260509"/>
                    <a:pt x="5053489" y="260509"/>
                  </a:cubicBezTo>
                  <a:cubicBezTo>
                    <a:pt x="5053489" y="262414"/>
                    <a:pt x="5053489" y="265271"/>
                    <a:pt x="5054442" y="268129"/>
                  </a:cubicBezTo>
                  <a:cubicBezTo>
                    <a:pt x="5053489" y="270034"/>
                    <a:pt x="5053489" y="271939"/>
                    <a:pt x="5052537" y="273844"/>
                  </a:cubicBezTo>
                  <a:cubicBezTo>
                    <a:pt x="5052537" y="274796"/>
                    <a:pt x="5051584" y="275749"/>
                    <a:pt x="5051584" y="276701"/>
                  </a:cubicBezTo>
                  <a:cubicBezTo>
                    <a:pt x="5050631" y="277654"/>
                    <a:pt x="5049679" y="278606"/>
                    <a:pt x="5048726" y="279559"/>
                  </a:cubicBezTo>
                  <a:cubicBezTo>
                    <a:pt x="5048726" y="279559"/>
                    <a:pt x="5048726" y="278606"/>
                    <a:pt x="5048726" y="278606"/>
                  </a:cubicBezTo>
                  <a:cubicBezTo>
                    <a:pt x="5048726" y="277654"/>
                    <a:pt x="5048726" y="275749"/>
                    <a:pt x="5048726" y="274796"/>
                  </a:cubicBezTo>
                  <a:cubicBezTo>
                    <a:pt x="5048726" y="271939"/>
                    <a:pt x="5048726" y="270034"/>
                    <a:pt x="5049679" y="268129"/>
                  </a:cubicBezTo>
                  <a:cubicBezTo>
                    <a:pt x="5049679" y="264319"/>
                    <a:pt x="5050631" y="262414"/>
                    <a:pt x="5050631" y="262414"/>
                  </a:cubicBezTo>
                  <a:cubicBezTo>
                    <a:pt x="5050631" y="262414"/>
                    <a:pt x="5049679" y="264319"/>
                    <a:pt x="5048726" y="268129"/>
                  </a:cubicBezTo>
                  <a:cubicBezTo>
                    <a:pt x="5048726" y="268129"/>
                    <a:pt x="5048726" y="269081"/>
                    <a:pt x="5048726" y="269081"/>
                  </a:cubicBezTo>
                  <a:cubicBezTo>
                    <a:pt x="5048726" y="268129"/>
                    <a:pt x="5048726" y="267176"/>
                    <a:pt x="5048726" y="266224"/>
                  </a:cubicBezTo>
                  <a:cubicBezTo>
                    <a:pt x="5048726" y="260509"/>
                    <a:pt x="5049679" y="256699"/>
                    <a:pt x="5050631" y="252889"/>
                  </a:cubicBezTo>
                  <a:close/>
                  <a:moveTo>
                    <a:pt x="5020151" y="390049"/>
                  </a:moveTo>
                  <a:cubicBezTo>
                    <a:pt x="5018246" y="385286"/>
                    <a:pt x="5016342" y="380524"/>
                    <a:pt x="5014437" y="376714"/>
                  </a:cubicBezTo>
                  <a:cubicBezTo>
                    <a:pt x="5014437" y="376714"/>
                    <a:pt x="5014437" y="375761"/>
                    <a:pt x="5014437" y="375761"/>
                  </a:cubicBezTo>
                  <a:cubicBezTo>
                    <a:pt x="5017294" y="365284"/>
                    <a:pt x="5020151" y="355759"/>
                    <a:pt x="5022056" y="347186"/>
                  </a:cubicBezTo>
                  <a:cubicBezTo>
                    <a:pt x="5022056" y="347186"/>
                    <a:pt x="5022056" y="348139"/>
                    <a:pt x="5022056" y="348139"/>
                  </a:cubicBezTo>
                  <a:cubicBezTo>
                    <a:pt x="5022056" y="352901"/>
                    <a:pt x="5022056" y="357664"/>
                    <a:pt x="5022056" y="363379"/>
                  </a:cubicBezTo>
                  <a:cubicBezTo>
                    <a:pt x="5022056" y="368141"/>
                    <a:pt x="5023009" y="373856"/>
                    <a:pt x="5023009" y="379571"/>
                  </a:cubicBezTo>
                  <a:cubicBezTo>
                    <a:pt x="5023009" y="381476"/>
                    <a:pt x="5023009" y="384334"/>
                    <a:pt x="5023962" y="386239"/>
                  </a:cubicBezTo>
                  <a:cubicBezTo>
                    <a:pt x="5023009" y="386239"/>
                    <a:pt x="5022056" y="388144"/>
                    <a:pt x="5020151" y="390049"/>
                  </a:cubicBezTo>
                  <a:close/>
                  <a:moveTo>
                    <a:pt x="5024914" y="400526"/>
                  </a:moveTo>
                  <a:cubicBezTo>
                    <a:pt x="5024914" y="400526"/>
                    <a:pt x="5024914" y="400526"/>
                    <a:pt x="5024914" y="400526"/>
                  </a:cubicBezTo>
                  <a:cubicBezTo>
                    <a:pt x="5024914" y="400526"/>
                    <a:pt x="5024914" y="400526"/>
                    <a:pt x="5024914" y="400526"/>
                  </a:cubicBezTo>
                  <a:cubicBezTo>
                    <a:pt x="5024914" y="400526"/>
                    <a:pt x="5024914" y="400526"/>
                    <a:pt x="5024914" y="400526"/>
                  </a:cubicBezTo>
                  <a:close/>
                  <a:moveTo>
                    <a:pt x="5035392" y="314801"/>
                  </a:moveTo>
                  <a:cubicBezTo>
                    <a:pt x="5035392" y="315754"/>
                    <a:pt x="5035392" y="316706"/>
                    <a:pt x="5035392" y="317659"/>
                  </a:cubicBezTo>
                  <a:cubicBezTo>
                    <a:pt x="5034439" y="329089"/>
                    <a:pt x="5032534" y="341471"/>
                    <a:pt x="5031581" y="353854"/>
                  </a:cubicBezTo>
                  <a:cubicBezTo>
                    <a:pt x="5031581" y="353854"/>
                    <a:pt x="5031581" y="353854"/>
                    <a:pt x="5031581" y="353854"/>
                  </a:cubicBezTo>
                  <a:cubicBezTo>
                    <a:pt x="5031581" y="353854"/>
                    <a:pt x="5031581" y="354806"/>
                    <a:pt x="5031581" y="354806"/>
                  </a:cubicBezTo>
                  <a:cubicBezTo>
                    <a:pt x="5031581" y="351949"/>
                    <a:pt x="5030629" y="349091"/>
                    <a:pt x="5030629" y="347186"/>
                  </a:cubicBezTo>
                  <a:cubicBezTo>
                    <a:pt x="5029676" y="340519"/>
                    <a:pt x="5028724" y="334804"/>
                    <a:pt x="5027771" y="329089"/>
                  </a:cubicBezTo>
                  <a:cubicBezTo>
                    <a:pt x="5027771" y="328136"/>
                    <a:pt x="5028724" y="326231"/>
                    <a:pt x="5028724" y="325279"/>
                  </a:cubicBezTo>
                  <a:cubicBezTo>
                    <a:pt x="5029676" y="323374"/>
                    <a:pt x="5030629" y="321469"/>
                    <a:pt x="5032534" y="319564"/>
                  </a:cubicBezTo>
                  <a:cubicBezTo>
                    <a:pt x="5033487" y="317659"/>
                    <a:pt x="5034439" y="315754"/>
                    <a:pt x="5035392" y="314801"/>
                  </a:cubicBezTo>
                  <a:close/>
                  <a:moveTo>
                    <a:pt x="5006817" y="242411"/>
                  </a:moveTo>
                  <a:cubicBezTo>
                    <a:pt x="5009674" y="246221"/>
                    <a:pt x="5013484" y="251936"/>
                    <a:pt x="5019199" y="259556"/>
                  </a:cubicBezTo>
                  <a:cubicBezTo>
                    <a:pt x="5022056" y="262414"/>
                    <a:pt x="5023962" y="266224"/>
                    <a:pt x="5025867" y="270034"/>
                  </a:cubicBezTo>
                  <a:cubicBezTo>
                    <a:pt x="5023962" y="268129"/>
                    <a:pt x="5022056" y="265271"/>
                    <a:pt x="5021104" y="263366"/>
                  </a:cubicBezTo>
                  <a:cubicBezTo>
                    <a:pt x="5019199" y="260509"/>
                    <a:pt x="5016342" y="258604"/>
                    <a:pt x="5014437" y="255746"/>
                  </a:cubicBezTo>
                  <a:cubicBezTo>
                    <a:pt x="5011579" y="251936"/>
                    <a:pt x="5007769" y="249079"/>
                    <a:pt x="5004912" y="245269"/>
                  </a:cubicBezTo>
                  <a:cubicBezTo>
                    <a:pt x="5006817" y="244316"/>
                    <a:pt x="5006817" y="243364"/>
                    <a:pt x="5006817" y="242411"/>
                  </a:cubicBezTo>
                  <a:close/>
                  <a:moveTo>
                    <a:pt x="5004912" y="242411"/>
                  </a:moveTo>
                  <a:cubicBezTo>
                    <a:pt x="5004912" y="241459"/>
                    <a:pt x="5004912" y="240506"/>
                    <a:pt x="5004912" y="238601"/>
                  </a:cubicBezTo>
                  <a:cubicBezTo>
                    <a:pt x="5004912" y="238601"/>
                    <a:pt x="5005864" y="239554"/>
                    <a:pt x="5006817" y="241459"/>
                  </a:cubicBezTo>
                  <a:cubicBezTo>
                    <a:pt x="5005864" y="242411"/>
                    <a:pt x="5005864" y="243364"/>
                    <a:pt x="5004912" y="244316"/>
                  </a:cubicBezTo>
                  <a:cubicBezTo>
                    <a:pt x="5004912" y="244316"/>
                    <a:pt x="5004912" y="244316"/>
                    <a:pt x="5004912" y="243364"/>
                  </a:cubicBezTo>
                  <a:cubicBezTo>
                    <a:pt x="5003959" y="243364"/>
                    <a:pt x="5003959" y="242411"/>
                    <a:pt x="5004912" y="242411"/>
                  </a:cubicBezTo>
                  <a:close/>
                  <a:moveTo>
                    <a:pt x="4999196" y="303371"/>
                  </a:moveTo>
                  <a:cubicBezTo>
                    <a:pt x="5001101" y="285274"/>
                    <a:pt x="5002054" y="268129"/>
                    <a:pt x="5003006" y="252889"/>
                  </a:cubicBezTo>
                  <a:cubicBezTo>
                    <a:pt x="5004912" y="255746"/>
                    <a:pt x="5006817" y="257651"/>
                    <a:pt x="5008721" y="260509"/>
                  </a:cubicBezTo>
                  <a:cubicBezTo>
                    <a:pt x="5010626" y="263366"/>
                    <a:pt x="5012531" y="266224"/>
                    <a:pt x="5014437" y="268129"/>
                  </a:cubicBezTo>
                  <a:cubicBezTo>
                    <a:pt x="5016342" y="270986"/>
                    <a:pt x="5018246" y="273844"/>
                    <a:pt x="5020151" y="276701"/>
                  </a:cubicBezTo>
                  <a:cubicBezTo>
                    <a:pt x="5023009" y="281464"/>
                    <a:pt x="5026819" y="287179"/>
                    <a:pt x="5029676" y="292894"/>
                  </a:cubicBezTo>
                  <a:cubicBezTo>
                    <a:pt x="5029676" y="292894"/>
                    <a:pt x="5029676" y="293846"/>
                    <a:pt x="5029676" y="293846"/>
                  </a:cubicBezTo>
                  <a:cubicBezTo>
                    <a:pt x="5028724" y="296704"/>
                    <a:pt x="5026819" y="299561"/>
                    <a:pt x="5025867" y="302419"/>
                  </a:cubicBezTo>
                  <a:cubicBezTo>
                    <a:pt x="5024914" y="303371"/>
                    <a:pt x="5023962" y="304324"/>
                    <a:pt x="5023009" y="305276"/>
                  </a:cubicBezTo>
                  <a:cubicBezTo>
                    <a:pt x="5023009" y="302419"/>
                    <a:pt x="5022056" y="301466"/>
                    <a:pt x="5022056" y="301466"/>
                  </a:cubicBezTo>
                  <a:cubicBezTo>
                    <a:pt x="5022056" y="301466"/>
                    <a:pt x="5022056" y="303371"/>
                    <a:pt x="5022056" y="306229"/>
                  </a:cubicBezTo>
                  <a:cubicBezTo>
                    <a:pt x="5021104" y="307181"/>
                    <a:pt x="5020151" y="308134"/>
                    <a:pt x="5019199" y="309086"/>
                  </a:cubicBezTo>
                  <a:cubicBezTo>
                    <a:pt x="5017294" y="311944"/>
                    <a:pt x="5014437" y="314801"/>
                    <a:pt x="5012531" y="318611"/>
                  </a:cubicBezTo>
                  <a:cubicBezTo>
                    <a:pt x="5012531" y="316706"/>
                    <a:pt x="5013484" y="313849"/>
                    <a:pt x="5013484" y="311944"/>
                  </a:cubicBezTo>
                  <a:cubicBezTo>
                    <a:pt x="5014437" y="305276"/>
                    <a:pt x="5015389" y="299561"/>
                    <a:pt x="5017294" y="294799"/>
                  </a:cubicBezTo>
                  <a:cubicBezTo>
                    <a:pt x="5019199" y="285274"/>
                    <a:pt x="5020151" y="279559"/>
                    <a:pt x="5020151" y="279559"/>
                  </a:cubicBezTo>
                  <a:cubicBezTo>
                    <a:pt x="5020151" y="279559"/>
                    <a:pt x="5017294" y="284321"/>
                    <a:pt x="5013484" y="293846"/>
                  </a:cubicBezTo>
                  <a:cubicBezTo>
                    <a:pt x="5011579" y="298609"/>
                    <a:pt x="5008721" y="304324"/>
                    <a:pt x="5006817" y="310039"/>
                  </a:cubicBezTo>
                  <a:cubicBezTo>
                    <a:pt x="5003959" y="316706"/>
                    <a:pt x="5002054" y="324326"/>
                    <a:pt x="4999196" y="331946"/>
                  </a:cubicBezTo>
                  <a:cubicBezTo>
                    <a:pt x="4999196" y="331946"/>
                    <a:pt x="4999196" y="332899"/>
                    <a:pt x="4999196" y="332899"/>
                  </a:cubicBezTo>
                  <a:cubicBezTo>
                    <a:pt x="4998244" y="330994"/>
                    <a:pt x="4997292" y="329089"/>
                    <a:pt x="4997292" y="327184"/>
                  </a:cubicBezTo>
                  <a:cubicBezTo>
                    <a:pt x="4998244" y="320516"/>
                    <a:pt x="4998244" y="311944"/>
                    <a:pt x="4999196" y="303371"/>
                  </a:cubicBezTo>
                  <a:close/>
                  <a:moveTo>
                    <a:pt x="4968717" y="208121"/>
                  </a:moveTo>
                  <a:cubicBezTo>
                    <a:pt x="4968717" y="209074"/>
                    <a:pt x="4968717" y="210026"/>
                    <a:pt x="4967764" y="212884"/>
                  </a:cubicBezTo>
                  <a:cubicBezTo>
                    <a:pt x="4967764" y="213836"/>
                    <a:pt x="4966812" y="215741"/>
                    <a:pt x="4966812" y="217646"/>
                  </a:cubicBezTo>
                  <a:cubicBezTo>
                    <a:pt x="4966812" y="216694"/>
                    <a:pt x="4966812" y="216694"/>
                    <a:pt x="4966812" y="215741"/>
                  </a:cubicBezTo>
                  <a:cubicBezTo>
                    <a:pt x="4967764" y="213836"/>
                    <a:pt x="4968717" y="210979"/>
                    <a:pt x="4968717" y="208121"/>
                  </a:cubicBezTo>
                  <a:close/>
                  <a:moveTo>
                    <a:pt x="4960144" y="364331"/>
                  </a:moveTo>
                  <a:cubicBezTo>
                    <a:pt x="4960144" y="370046"/>
                    <a:pt x="4961096" y="375761"/>
                    <a:pt x="4961096" y="381476"/>
                  </a:cubicBezTo>
                  <a:cubicBezTo>
                    <a:pt x="4960144" y="384334"/>
                    <a:pt x="4959192" y="388144"/>
                    <a:pt x="4958239" y="391001"/>
                  </a:cubicBezTo>
                  <a:cubicBezTo>
                    <a:pt x="4958239" y="389096"/>
                    <a:pt x="4957287" y="387191"/>
                    <a:pt x="4957287" y="386239"/>
                  </a:cubicBezTo>
                  <a:cubicBezTo>
                    <a:pt x="4957287" y="384334"/>
                    <a:pt x="4957287" y="382429"/>
                    <a:pt x="4957287" y="380524"/>
                  </a:cubicBezTo>
                  <a:cubicBezTo>
                    <a:pt x="4957287" y="371951"/>
                    <a:pt x="4957287" y="363379"/>
                    <a:pt x="4956334" y="356711"/>
                  </a:cubicBezTo>
                  <a:cubicBezTo>
                    <a:pt x="4956334" y="354806"/>
                    <a:pt x="4956334" y="353854"/>
                    <a:pt x="4956334" y="351949"/>
                  </a:cubicBezTo>
                  <a:cubicBezTo>
                    <a:pt x="4957287" y="350996"/>
                    <a:pt x="4958239" y="349091"/>
                    <a:pt x="4958239" y="348139"/>
                  </a:cubicBezTo>
                  <a:cubicBezTo>
                    <a:pt x="4959192" y="352901"/>
                    <a:pt x="4959192" y="358616"/>
                    <a:pt x="4960144" y="364331"/>
                  </a:cubicBezTo>
                  <a:close/>
                  <a:moveTo>
                    <a:pt x="4957287" y="256699"/>
                  </a:moveTo>
                  <a:cubicBezTo>
                    <a:pt x="4957287" y="257651"/>
                    <a:pt x="4957287" y="258604"/>
                    <a:pt x="4957287" y="258604"/>
                  </a:cubicBezTo>
                  <a:cubicBezTo>
                    <a:pt x="4957287" y="258604"/>
                    <a:pt x="4957287" y="259556"/>
                    <a:pt x="4957287" y="259556"/>
                  </a:cubicBezTo>
                  <a:cubicBezTo>
                    <a:pt x="4956334" y="262414"/>
                    <a:pt x="4956334" y="264319"/>
                    <a:pt x="4955381" y="267176"/>
                  </a:cubicBezTo>
                  <a:cubicBezTo>
                    <a:pt x="4955381" y="266224"/>
                    <a:pt x="4954429" y="266224"/>
                    <a:pt x="4954429" y="265271"/>
                  </a:cubicBezTo>
                  <a:cubicBezTo>
                    <a:pt x="4955381" y="263366"/>
                    <a:pt x="4956334" y="259556"/>
                    <a:pt x="4957287" y="256699"/>
                  </a:cubicBezTo>
                  <a:close/>
                  <a:moveTo>
                    <a:pt x="4954429" y="268129"/>
                  </a:moveTo>
                  <a:cubicBezTo>
                    <a:pt x="4954429" y="269081"/>
                    <a:pt x="4955381" y="270034"/>
                    <a:pt x="4955381" y="270986"/>
                  </a:cubicBezTo>
                  <a:cubicBezTo>
                    <a:pt x="4954429" y="276701"/>
                    <a:pt x="4952524" y="283369"/>
                    <a:pt x="4951571" y="290036"/>
                  </a:cubicBezTo>
                  <a:cubicBezTo>
                    <a:pt x="4949667" y="298609"/>
                    <a:pt x="4947762" y="307181"/>
                    <a:pt x="4944904" y="316706"/>
                  </a:cubicBezTo>
                  <a:cubicBezTo>
                    <a:pt x="4943951" y="312896"/>
                    <a:pt x="4943951" y="310991"/>
                    <a:pt x="4943951" y="310991"/>
                  </a:cubicBezTo>
                  <a:cubicBezTo>
                    <a:pt x="4943951" y="310991"/>
                    <a:pt x="4943951" y="314801"/>
                    <a:pt x="4943951" y="320516"/>
                  </a:cubicBezTo>
                  <a:cubicBezTo>
                    <a:pt x="4942999" y="326231"/>
                    <a:pt x="4941094" y="330994"/>
                    <a:pt x="4940142" y="336709"/>
                  </a:cubicBezTo>
                  <a:cubicBezTo>
                    <a:pt x="4940142" y="336709"/>
                    <a:pt x="4940142" y="335756"/>
                    <a:pt x="4940142" y="335756"/>
                  </a:cubicBezTo>
                  <a:cubicBezTo>
                    <a:pt x="4939189" y="331946"/>
                    <a:pt x="4939189" y="329089"/>
                    <a:pt x="4938237" y="325279"/>
                  </a:cubicBezTo>
                  <a:cubicBezTo>
                    <a:pt x="4943951" y="306229"/>
                    <a:pt x="4949667" y="286226"/>
                    <a:pt x="4954429" y="268129"/>
                  </a:cubicBezTo>
                  <a:close/>
                  <a:moveTo>
                    <a:pt x="4922044" y="378619"/>
                  </a:moveTo>
                  <a:cubicBezTo>
                    <a:pt x="4922044" y="378619"/>
                    <a:pt x="4922044" y="378619"/>
                    <a:pt x="4922044" y="378619"/>
                  </a:cubicBezTo>
                  <a:cubicBezTo>
                    <a:pt x="4922044" y="379571"/>
                    <a:pt x="4922044" y="379571"/>
                    <a:pt x="4922044" y="378619"/>
                  </a:cubicBezTo>
                  <a:cubicBezTo>
                    <a:pt x="4922044" y="379571"/>
                    <a:pt x="4922044" y="378619"/>
                    <a:pt x="4922044" y="378619"/>
                  </a:cubicBezTo>
                  <a:close/>
                  <a:moveTo>
                    <a:pt x="4908709" y="307181"/>
                  </a:moveTo>
                  <a:cubicBezTo>
                    <a:pt x="4910614" y="312896"/>
                    <a:pt x="4912519" y="318611"/>
                    <a:pt x="4915376" y="326231"/>
                  </a:cubicBezTo>
                  <a:cubicBezTo>
                    <a:pt x="4913471" y="330041"/>
                    <a:pt x="4911567" y="334804"/>
                    <a:pt x="4909662" y="338614"/>
                  </a:cubicBezTo>
                  <a:cubicBezTo>
                    <a:pt x="4908709" y="327184"/>
                    <a:pt x="4907756" y="316706"/>
                    <a:pt x="4906804" y="308134"/>
                  </a:cubicBezTo>
                  <a:cubicBezTo>
                    <a:pt x="4906804" y="306229"/>
                    <a:pt x="4906804" y="305276"/>
                    <a:pt x="4906804" y="305276"/>
                  </a:cubicBezTo>
                  <a:cubicBezTo>
                    <a:pt x="4906804" y="305276"/>
                    <a:pt x="4906804" y="306229"/>
                    <a:pt x="4905851" y="307181"/>
                  </a:cubicBezTo>
                  <a:cubicBezTo>
                    <a:pt x="4905851" y="303371"/>
                    <a:pt x="4904899" y="300514"/>
                    <a:pt x="4904899" y="297656"/>
                  </a:cubicBezTo>
                  <a:cubicBezTo>
                    <a:pt x="4906804" y="300514"/>
                    <a:pt x="4907756" y="303371"/>
                    <a:pt x="4908709" y="307181"/>
                  </a:cubicBezTo>
                  <a:close/>
                  <a:moveTo>
                    <a:pt x="4897279" y="351949"/>
                  </a:moveTo>
                  <a:cubicBezTo>
                    <a:pt x="4897279" y="356711"/>
                    <a:pt x="4897279" y="360521"/>
                    <a:pt x="4896326" y="365284"/>
                  </a:cubicBezTo>
                  <a:cubicBezTo>
                    <a:pt x="4896326" y="366236"/>
                    <a:pt x="4895374" y="367189"/>
                    <a:pt x="4895374" y="368141"/>
                  </a:cubicBezTo>
                  <a:cubicBezTo>
                    <a:pt x="4895374" y="365284"/>
                    <a:pt x="4894421" y="361474"/>
                    <a:pt x="4894421" y="357664"/>
                  </a:cubicBezTo>
                  <a:cubicBezTo>
                    <a:pt x="4893469" y="351949"/>
                    <a:pt x="4893469" y="347186"/>
                    <a:pt x="4892517" y="341471"/>
                  </a:cubicBezTo>
                  <a:cubicBezTo>
                    <a:pt x="4894421" y="345281"/>
                    <a:pt x="4895374" y="348139"/>
                    <a:pt x="4897279" y="351949"/>
                  </a:cubicBezTo>
                  <a:close/>
                  <a:moveTo>
                    <a:pt x="4822984" y="387191"/>
                  </a:moveTo>
                  <a:cubicBezTo>
                    <a:pt x="4822984" y="386239"/>
                    <a:pt x="4822984" y="386239"/>
                    <a:pt x="4822984" y="385286"/>
                  </a:cubicBezTo>
                  <a:cubicBezTo>
                    <a:pt x="4822984" y="386239"/>
                    <a:pt x="4822984" y="387191"/>
                    <a:pt x="4822984" y="387191"/>
                  </a:cubicBezTo>
                  <a:cubicBezTo>
                    <a:pt x="4822984" y="387191"/>
                    <a:pt x="4822984" y="387191"/>
                    <a:pt x="4822984" y="387191"/>
                  </a:cubicBezTo>
                  <a:close/>
                  <a:moveTo>
                    <a:pt x="4842987" y="338614"/>
                  </a:moveTo>
                  <a:cubicBezTo>
                    <a:pt x="4842987" y="344329"/>
                    <a:pt x="4842987" y="350044"/>
                    <a:pt x="4842987" y="356711"/>
                  </a:cubicBezTo>
                  <a:cubicBezTo>
                    <a:pt x="4842987" y="357664"/>
                    <a:pt x="4842987" y="359569"/>
                    <a:pt x="4842987" y="360521"/>
                  </a:cubicBezTo>
                  <a:cubicBezTo>
                    <a:pt x="4842034" y="366236"/>
                    <a:pt x="4841081" y="373856"/>
                    <a:pt x="4840129" y="382429"/>
                  </a:cubicBezTo>
                  <a:cubicBezTo>
                    <a:pt x="4839176" y="385286"/>
                    <a:pt x="4839176" y="387191"/>
                    <a:pt x="4838224" y="390049"/>
                  </a:cubicBezTo>
                  <a:cubicBezTo>
                    <a:pt x="4834414" y="389096"/>
                    <a:pt x="4830604" y="388144"/>
                    <a:pt x="4826794" y="387191"/>
                  </a:cubicBezTo>
                  <a:cubicBezTo>
                    <a:pt x="4825841" y="384334"/>
                    <a:pt x="4824889" y="381476"/>
                    <a:pt x="4824889" y="379571"/>
                  </a:cubicBezTo>
                  <a:cubicBezTo>
                    <a:pt x="4825841" y="376714"/>
                    <a:pt x="4826794" y="373856"/>
                    <a:pt x="4827747" y="370999"/>
                  </a:cubicBezTo>
                  <a:cubicBezTo>
                    <a:pt x="4830604" y="361474"/>
                    <a:pt x="4834414" y="352901"/>
                    <a:pt x="4838224" y="346234"/>
                  </a:cubicBezTo>
                  <a:cubicBezTo>
                    <a:pt x="4840129" y="342424"/>
                    <a:pt x="4842034" y="339566"/>
                    <a:pt x="4843939" y="336709"/>
                  </a:cubicBezTo>
                  <a:cubicBezTo>
                    <a:pt x="4842987" y="337661"/>
                    <a:pt x="4842987" y="338614"/>
                    <a:pt x="4842987" y="338614"/>
                  </a:cubicBezTo>
                  <a:cubicBezTo>
                    <a:pt x="4842987" y="338614"/>
                    <a:pt x="4842987" y="338614"/>
                    <a:pt x="4842987" y="338614"/>
                  </a:cubicBezTo>
                  <a:close/>
                  <a:moveTo>
                    <a:pt x="4843939" y="329089"/>
                  </a:moveTo>
                  <a:cubicBezTo>
                    <a:pt x="4843939" y="329089"/>
                    <a:pt x="4843939" y="329089"/>
                    <a:pt x="4843939" y="329089"/>
                  </a:cubicBezTo>
                  <a:cubicBezTo>
                    <a:pt x="4841081" y="324326"/>
                    <a:pt x="4838224" y="320516"/>
                    <a:pt x="4836319" y="318611"/>
                  </a:cubicBezTo>
                  <a:cubicBezTo>
                    <a:pt x="4836319" y="318611"/>
                    <a:pt x="4836319" y="318611"/>
                    <a:pt x="4836319" y="318611"/>
                  </a:cubicBezTo>
                  <a:cubicBezTo>
                    <a:pt x="4837272" y="316706"/>
                    <a:pt x="4838224" y="315754"/>
                    <a:pt x="4839176" y="314801"/>
                  </a:cubicBezTo>
                  <a:cubicBezTo>
                    <a:pt x="4840129" y="316706"/>
                    <a:pt x="4841081" y="319564"/>
                    <a:pt x="4842987" y="321469"/>
                  </a:cubicBezTo>
                  <a:cubicBezTo>
                    <a:pt x="4842987" y="322421"/>
                    <a:pt x="4843939" y="323374"/>
                    <a:pt x="4843939" y="323374"/>
                  </a:cubicBezTo>
                  <a:cubicBezTo>
                    <a:pt x="4843939" y="325279"/>
                    <a:pt x="4843939" y="327184"/>
                    <a:pt x="4843939" y="329089"/>
                  </a:cubicBezTo>
                  <a:close/>
                  <a:moveTo>
                    <a:pt x="4845844" y="296704"/>
                  </a:moveTo>
                  <a:cubicBezTo>
                    <a:pt x="4845844" y="302419"/>
                    <a:pt x="4844891" y="309086"/>
                    <a:pt x="4844891" y="316706"/>
                  </a:cubicBezTo>
                  <a:cubicBezTo>
                    <a:pt x="4842987" y="314801"/>
                    <a:pt x="4842034" y="311944"/>
                    <a:pt x="4840129" y="310039"/>
                  </a:cubicBezTo>
                  <a:cubicBezTo>
                    <a:pt x="4839176" y="309086"/>
                    <a:pt x="4838224" y="307181"/>
                    <a:pt x="4837272" y="306229"/>
                  </a:cubicBezTo>
                  <a:cubicBezTo>
                    <a:pt x="4840129" y="300514"/>
                    <a:pt x="4842987" y="295751"/>
                    <a:pt x="4845844" y="290989"/>
                  </a:cubicBezTo>
                  <a:cubicBezTo>
                    <a:pt x="4846797" y="290036"/>
                    <a:pt x="4846797" y="289084"/>
                    <a:pt x="4847749" y="288131"/>
                  </a:cubicBezTo>
                  <a:cubicBezTo>
                    <a:pt x="4846797" y="290989"/>
                    <a:pt x="4845844" y="293846"/>
                    <a:pt x="4845844" y="296704"/>
                  </a:cubicBezTo>
                  <a:close/>
                  <a:moveTo>
                    <a:pt x="4869656" y="325279"/>
                  </a:moveTo>
                  <a:cubicBezTo>
                    <a:pt x="4869656" y="326231"/>
                    <a:pt x="4869656" y="326231"/>
                    <a:pt x="4869656" y="327184"/>
                  </a:cubicBezTo>
                  <a:cubicBezTo>
                    <a:pt x="4869656" y="327184"/>
                    <a:pt x="4869656" y="326231"/>
                    <a:pt x="4869656" y="325279"/>
                  </a:cubicBezTo>
                  <a:cubicBezTo>
                    <a:pt x="4869656" y="323374"/>
                    <a:pt x="4869656" y="320516"/>
                    <a:pt x="4869656" y="318611"/>
                  </a:cubicBezTo>
                  <a:cubicBezTo>
                    <a:pt x="4869656" y="320516"/>
                    <a:pt x="4869656" y="323374"/>
                    <a:pt x="4869656" y="325279"/>
                  </a:cubicBezTo>
                  <a:close/>
                  <a:moveTo>
                    <a:pt x="4854416" y="276701"/>
                  </a:moveTo>
                  <a:cubicBezTo>
                    <a:pt x="4860131" y="267176"/>
                    <a:pt x="4865847" y="261461"/>
                    <a:pt x="4868704" y="256699"/>
                  </a:cubicBezTo>
                  <a:cubicBezTo>
                    <a:pt x="4869656" y="255746"/>
                    <a:pt x="4870609" y="253841"/>
                    <a:pt x="4871562" y="252889"/>
                  </a:cubicBezTo>
                  <a:cubicBezTo>
                    <a:pt x="4871562" y="254794"/>
                    <a:pt x="4871562" y="257651"/>
                    <a:pt x="4871562" y="259556"/>
                  </a:cubicBezTo>
                  <a:cubicBezTo>
                    <a:pt x="4868704" y="270986"/>
                    <a:pt x="4864894" y="283369"/>
                    <a:pt x="4861084" y="296704"/>
                  </a:cubicBezTo>
                  <a:cubicBezTo>
                    <a:pt x="4861084" y="297656"/>
                    <a:pt x="4860131" y="299561"/>
                    <a:pt x="4860131" y="300514"/>
                  </a:cubicBezTo>
                  <a:cubicBezTo>
                    <a:pt x="4857274" y="291941"/>
                    <a:pt x="4855369" y="284321"/>
                    <a:pt x="4853464" y="278606"/>
                  </a:cubicBezTo>
                  <a:cubicBezTo>
                    <a:pt x="4854416" y="277654"/>
                    <a:pt x="4854416" y="277654"/>
                    <a:pt x="4854416" y="276701"/>
                  </a:cubicBezTo>
                  <a:cubicBezTo>
                    <a:pt x="4854416" y="276701"/>
                    <a:pt x="4854416" y="276701"/>
                    <a:pt x="4854416" y="276701"/>
                  </a:cubicBezTo>
                  <a:close/>
                  <a:moveTo>
                    <a:pt x="4850606" y="281464"/>
                  </a:moveTo>
                  <a:cubicBezTo>
                    <a:pt x="4852512" y="290989"/>
                    <a:pt x="4854416" y="303371"/>
                    <a:pt x="4857274" y="316706"/>
                  </a:cubicBezTo>
                  <a:cubicBezTo>
                    <a:pt x="4856322" y="321469"/>
                    <a:pt x="4855369" y="325279"/>
                    <a:pt x="4854416" y="330041"/>
                  </a:cubicBezTo>
                  <a:cubicBezTo>
                    <a:pt x="4853464" y="329089"/>
                    <a:pt x="4852512" y="327184"/>
                    <a:pt x="4852512" y="326231"/>
                  </a:cubicBezTo>
                  <a:cubicBezTo>
                    <a:pt x="4852512" y="325279"/>
                    <a:pt x="4852512" y="323374"/>
                    <a:pt x="4852512" y="322421"/>
                  </a:cubicBezTo>
                  <a:cubicBezTo>
                    <a:pt x="4851559" y="311944"/>
                    <a:pt x="4851559" y="303371"/>
                    <a:pt x="4850606" y="295751"/>
                  </a:cubicBezTo>
                  <a:cubicBezTo>
                    <a:pt x="4850606" y="290989"/>
                    <a:pt x="4849654" y="287179"/>
                    <a:pt x="4849654" y="284321"/>
                  </a:cubicBezTo>
                  <a:cubicBezTo>
                    <a:pt x="4849654" y="283369"/>
                    <a:pt x="4849654" y="282416"/>
                    <a:pt x="4850606" y="281464"/>
                  </a:cubicBezTo>
                  <a:close/>
                  <a:moveTo>
                    <a:pt x="4838224" y="290036"/>
                  </a:moveTo>
                  <a:cubicBezTo>
                    <a:pt x="4841081" y="283369"/>
                    <a:pt x="4843939" y="277654"/>
                    <a:pt x="4845844" y="272891"/>
                  </a:cubicBezTo>
                  <a:cubicBezTo>
                    <a:pt x="4846797" y="270034"/>
                    <a:pt x="4847749" y="267176"/>
                    <a:pt x="4848701" y="265271"/>
                  </a:cubicBezTo>
                  <a:cubicBezTo>
                    <a:pt x="4848701" y="268129"/>
                    <a:pt x="4849654" y="271939"/>
                    <a:pt x="4849654" y="275749"/>
                  </a:cubicBezTo>
                  <a:cubicBezTo>
                    <a:pt x="4848701" y="276701"/>
                    <a:pt x="4848701" y="277654"/>
                    <a:pt x="4847749" y="277654"/>
                  </a:cubicBezTo>
                  <a:cubicBezTo>
                    <a:pt x="4847749" y="274796"/>
                    <a:pt x="4847749" y="273844"/>
                    <a:pt x="4847749" y="273844"/>
                  </a:cubicBezTo>
                  <a:cubicBezTo>
                    <a:pt x="4847749" y="273844"/>
                    <a:pt x="4847749" y="275749"/>
                    <a:pt x="4847749" y="278606"/>
                  </a:cubicBezTo>
                  <a:cubicBezTo>
                    <a:pt x="4845844" y="281464"/>
                    <a:pt x="4842987" y="284321"/>
                    <a:pt x="4841081" y="288131"/>
                  </a:cubicBezTo>
                  <a:cubicBezTo>
                    <a:pt x="4840129" y="290036"/>
                    <a:pt x="4838224" y="291941"/>
                    <a:pt x="4836319" y="294799"/>
                  </a:cubicBezTo>
                  <a:cubicBezTo>
                    <a:pt x="4836319" y="292894"/>
                    <a:pt x="4837272" y="291941"/>
                    <a:pt x="4838224" y="290036"/>
                  </a:cubicBezTo>
                  <a:close/>
                  <a:moveTo>
                    <a:pt x="4835366" y="309086"/>
                  </a:moveTo>
                  <a:cubicBezTo>
                    <a:pt x="4835366" y="309086"/>
                    <a:pt x="4835366" y="308134"/>
                    <a:pt x="4836319" y="308134"/>
                  </a:cubicBezTo>
                  <a:cubicBezTo>
                    <a:pt x="4837272" y="309086"/>
                    <a:pt x="4837272" y="310039"/>
                    <a:pt x="4838224" y="311944"/>
                  </a:cubicBezTo>
                  <a:cubicBezTo>
                    <a:pt x="4838224" y="312896"/>
                    <a:pt x="4839176" y="312896"/>
                    <a:pt x="4839176" y="313849"/>
                  </a:cubicBezTo>
                  <a:cubicBezTo>
                    <a:pt x="4838224" y="314801"/>
                    <a:pt x="4837272" y="315754"/>
                    <a:pt x="4835366" y="317659"/>
                  </a:cubicBezTo>
                  <a:cubicBezTo>
                    <a:pt x="4835366" y="317659"/>
                    <a:pt x="4835366" y="317659"/>
                    <a:pt x="4835366" y="317659"/>
                  </a:cubicBezTo>
                  <a:cubicBezTo>
                    <a:pt x="4835366" y="317659"/>
                    <a:pt x="4834414" y="316706"/>
                    <a:pt x="4834414" y="316706"/>
                  </a:cubicBezTo>
                  <a:cubicBezTo>
                    <a:pt x="4833462" y="315754"/>
                    <a:pt x="4833462" y="315754"/>
                    <a:pt x="4832509" y="314801"/>
                  </a:cubicBezTo>
                  <a:cubicBezTo>
                    <a:pt x="4833462" y="312896"/>
                    <a:pt x="4834414" y="310991"/>
                    <a:pt x="4835366" y="309086"/>
                  </a:cubicBezTo>
                  <a:close/>
                  <a:moveTo>
                    <a:pt x="4830604" y="319564"/>
                  </a:moveTo>
                  <a:cubicBezTo>
                    <a:pt x="4831556" y="317659"/>
                    <a:pt x="4831556" y="316706"/>
                    <a:pt x="4832509" y="314801"/>
                  </a:cubicBezTo>
                  <a:cubicBezTo>
                    <a:pt x="4832509" y="315754"/>
                    <a:pt x="4833462" y="315754"/>
                    <a:pt x="4833462" y="316706"/>
                  </a:cubicBezTo>
                  <a:cubicBezTo>
                    <a:pt x="4833462" y="317659"/>
                    <a:pt x="4834414" y="317659"/>
                    <a:pt x="4834414" y="318611"/>
                  </a:cubicBezTo>
                  <a:cubicBezTo>
                    <a:pt x="4832509" y="320516"/>
                    <a:pt x="4830604" y="322421"/>
                    <a:pt x="4828699" y="324326"/>
                  </a:cubicBezTo>
                  <a:cubicBezTo>
                    <a:pt x="4829651" y="322421"/>
                    <a:pt x="4829651" y="320516"/>
                    <a:pt x="4830604" y="319564"/>
                  </a:cubicBezTo>
                  <a:close/>
                  <a:moveTo>
                    <a:pt x="4817269" y="364331"/>
                  </a:moveTo>
                  <a:cubicBezTo>
                    <a:pt x="4817269" y="361474"/>
                    <a:pt x="4817269" y="359569"/>
                    <a:pt x="4817269" y="356711"/>
                  </a:cubicBezTo>
                  <a:cubicBezTo>
                    <a:pt x="4820126" y="349091"/>
                    <a:pt x="4822984" y="342424"/>
                    <a:pt x="4824889" y="335756"/>
                  </a:cubicBezTo>
                  <a:cubicBezTo>
                    <a:pt x="4824889" y="335756"/>
                    <a:pt x="4825841" y="334804"/>
                    <a:pt x="4825841" y="334804"/>
                  </a:cubicBezTo>
                  <a:cubicBezTo>
                    <a:pt x="4829651" y="328136"/>
                    <a:pt x="4833462" y="323374"/>
                    <a:pt x="4835366" y="319564"/>
                  </a:cubicBezTo>
                  <a:cubicBezTo>
                    <a:pt x="4835366" y="320516"/>
                    <a:pt x="4836319" y="321469"/>
                    <a:pt x="4837272" y="322421"/>
                  </a:cubicBezTo>
                  <a:cubicBezTo>
                    <a:pt x="4838224" y="324326"/>
                    <a:pt x="4839176" y="327184"/>
                    <a:pt x="4841081" y="330994"/>
                  </a:cubicBezTo>
                  <a:cubicBezTo>
                    <a:pt x="4842034" y="332899"/>
                    <a:pt x="4842034" y="333851"/>
                    <a:pt x="4842987" y="335756"/>
                  </a:cubicBezTo>
                  <a:cubicBezTo>
                    <a:pt x="4840129" y="338614"/>
                    <a:pt x="4838224" y="341471"/>
                    <a:pt x="4835366" y="345281"/>
                  </a:cubicBezTo>
                  <a:cubicBezTo>
                    <a:pt x="4831556" y="350996"/>
                    <a:pt x="4826794" y="357664"/>
                    <a:pt x="4822984" y="366236"/>
                  </a:cubicBezTo>
                  <a:cubicBezTo>
                    <a:pt x="4822031" y="367189"/>
                    <a:pt x="4821079" y="368141"/>
                    <a:pt x="4820126" y="369094"/>
                  </a:cubicBezTo>
                  <a:cubicBezTo>
                    <a:pt x="4819174" y="370046"/>
                    <a:pt x="4818222" y="370999"/>
                    <a:pt x="4817269" y="371951"/>
                  </a:cubicBezTo>
                  <a:cubicBezTo>
                    <a:pt x="4816316" y="369094"/>
                    <a:pt x="4817269" y="366236"/>
                    <a:pt x="4817269" y="364331"/>
                  </a:cubicBezTo>
                  <a:close/>
                  <a:moveTo>
                    <a:pt x="4816316" y="376714"/>
                  </a:moveTo>
                  <a:cubicBezTo>
                    <a:pt x="4817269" y="373856"/>
                    <a:pt x="4819174" y="370999"/>
                    <a:pt x="4820126" y="370046"/>
                  </a:cubicBezTo>
                  <a:cubicBezTo>
                    <a:pt x="4820126" y="370046"/>
                    <a:pt x="4820126" y="370046"/>
                    <a:pt x="4820126" y="370046"/>
                  </a:cubicBezTo>
                  <a:cubicBezTo>
                    <a:pt x="4820126" y="370046"/>
                    <a:pt x="4820126" y="370046"/>
                    <a:pt x="4820126" y="370046"/>
                  </a:cubicBezTo>
                  <a:cubicBezTo>
                    <a:pt x="4819174" y="372904"/>
                    <a:pt x="4817269" y="375761"/>
                    <a:pt x="4816316" y="378619"/>
                  </a:cubicBezTo>
                  <a:cubicBezTo>
                    <a:pt x="4816316" y="376714"/>
                    <a:pt x="4816316" y="376714"/>
                    <a:pt x="4816316" y="376714"/>
                  </a:cubicBezTo>
                  <a:close/>
                  <a:moveTo>
                    <a:pt x="4762024" y="305276"/>
                  </a:moveTo>
                  <a:cubicBezTo>
                    <a:pt x="4762024" y="306229"/>
                    <a:pt x="4762976" y="312896"/>
                    <a:pt x="4763929" y="322421"/>
                  </a:cubicBezTo>
                  <a:cubicBezTo>
                    <a:pt x="4762024" y="317659"/>
                    <a:pt x="4761072" y="313849"/>
                    <a:pt x="4760119" y="309086"/>
                  </a:cubicBezTo>
                  <a:cubicBezTo>
                    <a:pt x="4761072" y="306229"/>
                    <a:pt x="4761072" y="303371"/>
                    <a:pt x="4762024" y="300514"/>
                  </a:cubicBezTo>
                  <a:cubicBezTo>
                    <a:pt x="4762024" y="302419"/>
                    <a:pt x="4762024" y="303371"/>
                    <a:pt x="4762024" y="305276"/>
                  </a:cubicBezTo>
                  <a:close/>
                  <a:moveTo>
                    <a:pt x="4755356" y="279559"/>
                  </a:moveTo>
                  <a:cubicBezTo>
                    <a:pt x="4757262" y="284321"/>
                    <a:pt x="4758214" y="289084"/>
                    <a:pt x="4760119" y="294799"/>
                  </a:cubicBezTo>
                  <a:cubicBezTo>
                    <a:pt x="4760119" y="295751"/>
                    <a:pt x="4760119" y="296704"/>
                    <a:pt x="4761072" y="297656"/>
                  </a:cubicBezTo>
                  <a:cubicBezTo>
                    <a:pt x="4760119" y="299561"/>
                    <a:pt x="4759166" y="301466"/>
                    <a:pt x="4758214" y="304324"/>
                  </a:cubicBezTo>
                  <a:cubicBezTo>
                    <a:pt x="4757262" y="300514"/>
                    <a:pt x="4755356" y="296704"/>
                    <a:pt x="4754404" y="292894"/>
                  </a:cubicBezTo>
                  <a:cubicBezTo>
                    <a:pt x="4754404" y="288131"/>
                    <a:pt x="4754404" y="284321"/>
                    <a:pt x="4755356" y="279559"/>
                  </a:cubicBezTo>
                  <a:close/>
                  <a:moveTo>
                    <a:pt x="4759166" y="342424"/>
                  </a:moveTo>
                  <a:cubicBezTo>
                    <a:pt x="4757262" y="338614"/>
                    <a:pt x="4756309" y="335756"/>
                    <a:pt x="4755356" y="331946"/>
                  </a:cubicBezTo>
                  <a:cubicBezTo>
                    <a:pt x="4755356" y="330041"/>
                    <a:pt x="4756309" y="328136"/>
                    <a:pt x="4756309" y="326231"/>
                  </a:cubicBezTo>
                  <a:cubicBezTo>
                    <a:pt x="4757262" y="330994"/>
                    <a:pt x="4758214" y="336709"/>
                    <a:pt x="4759166" y="342424"/>
                  </a:cubicBezTo>
                  <a:close/>
                  <a:moveTo>
                    <a:pt x="4753451" y="312896"/>
                  </a:moveTo>
                  <a:cubicBezTo>
                    <a:pt x="4753451" y="313849"/>
                    <a:pt x="4753451" y="314801"/>
                    <a:pt x="4754404" y="315754"/>
                  </a:cubicBezTo>
                  <a:cubicBezTo>
                    <a:pt x="4754404" y="316706"/>
                    <a:pt x="4754404" y="316706"/>
                    <a:pt x="4753451" y="317659"/>
                  </a:cubicBezTo>
                  <a:cubicBezTo>
                    <a:pt x="4753451" y="315754"/>
                    <a:pt x="4753451" y="313849"/>
                    <a:pt x="4753451" y="312896"/>
                  </a:cubicBezTo>
                  <a:close/>
                  <a:moveTo>
                    <a:pt x="4755356" y="373856"/>
                  </a:moveTo>
                  <a:cubicBezTo>
                    <a:pt x="4755356" y="374809"/>
                    <a:pt x="4755356" y="374809"/>
                    <a:pt x="4756309" y="375761"/>
                  </a:cubicBezTo>
                  <a:cubicBezTo>
                    <a:pt x="4755356" y="376714"/>
                    <a:pt x="4755356" y="378619"/>
                    <a:pt x="4754404" y="379571"/>
                  </a:cubicBezTo>
                  <a:cubicBezTo>
                    <a:pt x="4753451" y="379571"/>
                    <a:pt x="4753451" y="379571"/>
                    <a:pt x="4752499" y="379571"/>
                  </a:cubicBezTo>
                  <a:cubicBezTo>
                    <a:pt x="4753451" y="377666"/>
                    <a:pt x="4754404" y="375761"/>
                    <a:pt x="4755356" y="373856"/>
                  </a:cubicBezTo>
                  <a:close/>
                  <a:moveTo>
                    <a:pt x="4748689" y="291941"/>
                  </a:moveTo>
                  <a:cubicBezTo>
                    <a:pt x="4747737" y="295751"/>
                    <a:pt x="4747737" y="299561"/>
                    <a:pt x="4746784" y="303371"/>
                  </a:cubicBezTo>
                  <a:cubicBezTo>
                    <a:pt x="4746784" y="303371"/>
                    <a:pt x="4746784" y="303371"/>
                    <a:pt x="4746784" y="303371"/>
                  </a:cubicBezTo>
                  <a:cubicBezTo>
                    <a:pt x="4746784" y="302419"/>
                    <a:pt x="4746784" y="300514"/>
                    <a:pt x="4746784" y="299561"/>
                  </a:cubicBezTo>
                  <a:cubicBezTo>
                    <a:pt x="4746784" y="296704"/>
                    <a:pt x="4747737" y="293846"/>
                    <a:pt x="4748689" y="291941"/>
                  </a:cubicBezTo>
                  <a:close/>
                  <a:moveTo>
                    <a:pt x="4738212" y="327184"/>
                  </a:moveTo>
                  <a:cubicBezTo>
                    <a:pt x="4738212" y="331946"/>
                    <a:pt x="4737259" y="335756"/>
                    <a:pt x="4737259" y="341471"/>
                  </a:cubicBezTo>
                  <a:cubicBezTo>
                    <a:pt x="4737259" y="339566"/>
                    <a:pt x="4736306" y="338614"/>
                    <a:pt x="4736306" y="336709"/>
                  </a:cubicBezTo>
                  <a:cubicBezTo>
                    <a:pt x="4737259" y="332899"/>
                    <a:pt x="4737259" y="330041"/>
                    <a:pt x="4738212" y="327184"/>
                  </a:cubicBezTo>
                  <a:close/>
                  <a:moveTo>
                    <a:pt x="4720114" y="261461"/>
                  </a:moveTo>
                  <a:cubicBezTo>
                    <a:pt x="4720114" y="261461"/>
                    <a:pt x="4720114" y="261461"/>
                    <a:pt x="4720114" y="261461"/>
                  </a:cubicBezTo>
                  <a:cubicBezTo>
                    <a:pt x="4722972" y="270034"/>
                    <a:pt x="4725829" y="279559"/>
                    <a:pt x="4729639" y="290989"/>
                  </a:cubicBezTo>
                  <a:cubicBezTo>
                    <a:pt x="4730591" y="292894"/>
                    <a:pt x="4730591" y="294799"/>
                    <a:pt x="4731544" y="296704"/>
                  </a:cubicBezTo>
                  <a:cubicBezTo>
                    <a:pt x="4730591" y="300514"/>
                    <a:pt x="4728687" y="304324"/>
                    <a:pt x="4727734" y="308134"/>
                  </a:cubicBezTo>
                  <a:cubicBezTo>
                    <a:pt x="4726781" y="304324"/>
                    <a:pt x="4724876" y="299561"/>
                    <a:pt x="4723924" y="295751"/>
                  </a:cubicBezTo>
                  <a:cubicBezTo>
                    <a:pt x="4722019" y="289084"/>
                    <a:pt x="4720114" y="282416"/>
                    <a:pt x="4718209" y="276701"/>
                  </a:cubicBezTo>
                  <a:cubicBezTo>
                    <a:pt x="4718209" y="270034"/>
                    <a:pt x="4719162" y="265271"/>
                    <a:pt x="4720114" y="261461"/>
                  </a:cubicBezTo>
                  <a:close/>
                  <a:moveTo>
                    <a:pt x="4709637" y="324326"/>
                  </a:moveTo>
                  <a:cubicBezTo>
                    <a:pt x="4711541" y="315754"/>
                    <a:pt x="4712494" y="308134"/>
                    <a:pt x="4713447" y="301466"/>
                  </a:cubicBezTo>
                  <a:cubicBezTo>
                    <a:pt x="4715351" y="310991"/>
                    <a:pt x="4717256" y="321469"/>
                    <a:pt x="4719162" y="331946"/>
                  </a:cubicBezTo>
                  <a:cubicBezTo>
                    <a:pt x="4718209" y="335756"/>
                    <a:pt x="4716304" y="339566"/>
                    <a:pt x="4715351" y="343376"/>
                  </a:cubicBezTo>
                  <a:cubicBezTo>
                    <a:pt x="4715351" y="343376"/>
                    <a:pt x="4715351" y="343376"/>
                    <a:pt x="4715351" y="343376"/>
                  </a:cubicBezTo>
                  <a:cubicBezTo>
                    <a:pt x="4712494" y="339566"/>
                    <a:pt x="4709637" y="335756"/>
                    <a:pt x="4707731" y="332899"/>
                  </a:cubicBezTo>
                  <a:cubicBezTo>
                    <a:pt x="4708684" y="330041"/>
                    <a:pt x="4708684" y="327184"/>
                    <a:pt x="4709637" y="324326"/>
                  </a:cubicBezTo>
                  <a:close/>
                  <a:moveTo>
                    <a:pt x="4703922" y="355759"/>
                  </a:moveTo>
                  <a:cubicBezTo>
                    <a:pt x="4704874" y="357664"/>
                    <a:pt x="4704874" y="358616"/>
                    <a:pt x="4705826" y="360521"/>
                  </a:cubicBezTo>
                  <a:cubicBezTo>
                    <a:pt x="4706779" y="363379"/>
                    <a:pt x="4707731" y="366236"/>
                    <a:pt x="4708684" y="369094"/>
                  </a:cubicBezTo>
                  <a:cubicBezTo>
                    <a:pt x="4707731" y="371951"/>
                    <a:pt x="4705826" y="374809"/>
                    <a:pt x="4704874" y="377666"/>
                  </a:cubicBezTo>
                  <a:cubicBezTo>
                    <a:pt x="4704874" y="377666"/>
                    <a:pt x="4704874" y="376714"/>
                    <a:pt x="4704874" y="376714"/>
                  </a:cubicBezTo>
                  <a:cubicBezTo>
                    <a:pt x="4703922" y="374809"/>
                    <a:pt x="4702969" y="373856"/>
                    <a:pt x="4702016" y="371951"/>
                  </a:cubicBezTo>
                  <a:cubicBezTo>
                    <a:pt x="4702016" y="366236"/>
                    <a:pt x="4702969" y="361474"/>
                    <a:pt x="4703922" y="355759"/>
                  </a:cubicBezTo>
                  <a:close/>
                  <a:moveTo>
                    <a:pt x="4682966" y="380524"/>
                  </a:moveTo>
                  <a:cubicBezTo>
                    <a:pt x="4682014" y="384334"/>
                    <a:pt x="4681062" y="388144"/>
                    <a:pt x="4680109" y="392906"/>
                  </a:cubicBezTo>
                  <a:cubicBezTo>
                    <a:pt x="4679156" y="392906"/>
                    <a:pt x="4677251" y="393859"/>
                    <a:pt x="4676299" y="393859"/>
                  </a:cubicBezTo>
                  <a:cubicBezTo>
                    <a:pt x="4676299" y="391954"/>
                    <a:pt x="4675347" y="390049"/>
                    <a:pt x="4675347" y="388144"/>
                  </a:cubicBezTo>
                  <a:cubicBezTo>
                    <a:pt x="4678204" y="384334"/>
                    <a:pt x="4681062" y="381476"/>
                    <a:pt x="4682966" y="378619"/>
                  </a:cubicBezTo>
                  <a:cubicBezTo>
                    <a:pt x="4682014" y="379571"/>
                    <a:pt x="4682966" y="380524"/>
                    <a:pt x="4682966" y="380524"/>
                  </a:cubicBezTo>
                  <a:close/>
                  <a:moveTo>
                    <a:pt x="4672489" y="361474"/>
                  </a:moveTo>
                  <a:cubicBezTo>
                    <a:pt x="4674394" y="365284"/>
                    <a:pt x="4677251" y="370046"/>
                    <a:pt x="4679156" y="373856"/>
                  </a:cubicBezTo>
                  <a:cubicBezTo>
                    <a:pt x="4677251" y="375761"/>
                    <a:pt x="4674394" y="377666"/>
                    <a:pt x="4672489" y="379571"/>
                  </a:cubicBezTo>
                  <a:cubicBezTo>
                    <a:pt x="4672489" y="378619"/>
                    <a:pt x="4672489" y="377666"/>
                    <a:pt x="4671537" y="376714"/>
                  </a:cubicBezTo>
                  <a:cubicBezTo>
                    <a:pt x="4671537" y="374809"/>
                    <a:pt x="4670584" y="372904"/>
                    <a:pt x="4670584" y="370999"/>
                  </a:cubicBezTo>
                  <a:cubicBezTo>
                    <a:pt x="4671537" y="368141"/>
                    <a:pt x="4671537" y="364331"/>
                    <a:pt x="4672489" y="361474"/>
                  </a:cubicBezTo>
                  <a:close/>
                  <a:moveTo>
                    <a:pt x="4661059" y="265271"/>
                  </a:moveTo>
                  <a:cubicBezTo>
                    <a:pt x="4662012" y="260509"/>
                    <a:pt x="4662964" y="256699"/>
                    <a:pt x="4663916" y="252889"/>
                  </a:cubicBezTo>
                  <a:cubicBezTo>
                    <a:pt x="4665822" y="246221"/>
                    <a:pt x="4667726" y="241459"/>
                    <a:pt x="4669631" y="237649"/>
                  </a:cubicBezTo>
                  <a:cubicBezTo>
                    <a:pt x="4669631" y="239554"/>
                    <a:pt x="4669631" y="240506"/>
                    <a:pt x="4669631" y="242411"/>
                  </a:cubicBezTo>
                  <a:cubicBezTo>
                    <a:pt x="4667726" y="250031"/>
                    <a:pt x="4664869" y="259556"/>
                    <a:pt x="4661059" y="269081"/>
                  </a:cubicBezTo>
                  <a:cubicBezTo>
                    <a:pt x="4661059" y="268129"/>
                    <a:pt x="4661059" y="266224"/>
                    <a:pt x="4661059" y="265271"/>
                  </a:cubicBezTo>
                  <a:close/>
                  <a:moveTo>
                    <a:pt x="4645819" y="278606"/>
                  </a:moveTo>
                  <a:cubicBezTo>
                    <a:pt x="4646772" y="271939"/>
                    <a:pt x="4647724" y="266224"/>
                    <a:pt x="4648676" y="260509"/>
                  </a:cubicBezTo>
                  <a:cubicBezTo>
                    <a:pt x="4649629" y="257651"/>
                    <a:pt x="4649629" y="253841"/>
                    <a:pt x="4650581" y="250984"/>
                  </a:cubicBezTo>
                  <a:cubicBezTo>
                    <a:pt x="4650581" y="250984"/>
                    <a:pt x="4650581" y="251936"/>
                    <a:pt x="4650581" y="251936"/>
                  </a:cubicBezTo>
                  <a:cubicBezTo>
                    <a:pt x="4651534" y="254794"/>
                    <a:pt x="4652487" y="259556"/>
                    <a:pt x="4652487" y="265271"/>
                  </a:cubicBezTo>
                  <a:cubicBezTo>
                    <a:pt x="4652487" y="267176"/>
                    <a:pt x="4652487" y="269081"/>
                    <a:pt x="4652487" y="270034"/>
                  </a:cubicBezTo>
                  <a:cubicBezTo>
                    <a:pt x="4651534" y="272891"/>
                    <a:pt x="4651534" y="275749"/>
                    <a:pt x="4650581" y="278606"/>
                  </a:cubicBezTo>
                  <a:cubicBezTo>
                    <a:pt x="4649629" y="282416"/>
                    <a:pt x="4648676" y="287179"/>
                    <a:pt x="4648676" y="290989"/>
                  </a:cubicBezTo>
                  <a:cubicBezTo>
                    <a:pt x="4648676" y="287179"/>
                    <a:pt x="4646772" y="283369"/>
                    <a:pt x="4645819" y="278606"/>
                  </a:cubicBezTo>
                  <a:cubicBezTo>
                    <a:pt x="4645819" y="278606"/>
                    <a:pt x="4645819" y="278606"/>
                    <a:pt x="4645819" y="278606"/>
                  </a:cubicBezTo>
                  <a:close/>
                  <a:moveTo>
                    <a:pt x="4642962" y="293846"/>
                  </a:moveTo>
                  <a:cubicBezTo>
                    <a:pt x="4643914" y="296704"/>
                    <a:pt x="4643914" y="299561"/>
                    <a:pt x="4644866" y="302419"/>
                  </a:cubicBezTo>
                  <a:cubicBezTo>
                    <a:pt x="4644866" y="304324"/>
                    <a:pt x="4645819" y="307181"/>
                    <a:pt x="4645819" y="309086"/>
                  </a:cubicBezTo>
                  <a:cubicBezTo>
                    <a:pt x="4645819" y="309086"/>
                    <a:pt x="4645819" y="309086"/>
                    <a:pt x="4645819" y="309086"/>
                  </a:cubicBezTo>
                  <a:cubicBezTo>
                    <a:pt x="4644866" y="308134"/>
                    <a:pt x="4643914" y="307181"/>
                    <a:pt x="4642962" y="306229"/>
                  </a:cubicBezTo>
                  <a:cubicBezTo>
                    <a:pt x="4642962" y="304324"/>
                    <a:pt x="4642009" y="302419"/>
                    <a:pt x="4642009" y="299561"/>
                  </a:cubicBezTo>
                  <a:cubicBezTo>
                    <a:pt x="4642962" y="297656"/>
                    <a:pt x="4642962" y="295751"/>
                    <a:pt x="4642962" y="293846"/>
                  </a:cubicBezTo>
                  <a:close/>
                  <a:moveTo>
                    <a:pt x="4595337" y="280511"/>
                  </a:moveTo>
                  <a:cubicBezTo>
                    <a:pt x="4596289" y="284321"/>
                    <a:pt x="4597241" y="289084"/>
                    <a:pt x="4598194" y="293846"/>
                  </a:cubicBezTo>
                  <a:cubicBezTo>
                    <a:pt x="4598194" y="295751"/>
                    <a:pt x="4598194" y="298609"/>
                    <a:pt x="4598194" y="300514"/>
                  </a:cubicBezTo>
                  <a:cubicBezTo>
                    <a:pt x="4598194" y="304324"/>
                    <a:pt x="4598194" y="308134"/>
                    <a:pt x="4598194" y="311944"/>
                  </a:cubicBezTo>
                  <a:cubicBezTo>
                    <a:pt x="4597241" y="313849"/>
                    <a:pt x="4597241" y="316706"/>
                    <a:pt x="4596289" y="319564"/>
                  </a:cubicBezTo>
                  <a:cubicBezTo>
                    <a:pt x="4595337" y="316706"/>
                    <a:pt x="4594384" y="314801"/>
                    <a:pt x="4593431" y="311944"/>
                  </a:cubicBezTo>
                  <a:cubicBezTo>
                    <a:pt x="4593431" y="310039"/>
                    <a:pt x="4593431" y="307181"/>
                    <a:pt x="4593431" y="305276"/>
                  </a:cubicBezTo>
                  <a:cubicBezTo>
                    <a:pt x="4593431" y="298609"/>
                    <a:pt x="4593431" y="292894"/>
                    <a:pt x="4593431" y="286226"/>
                  </a:cubicBezTo>
                  <a:cubicBezTo>
                    <a:pt x="4593431" y="284321"/>
                    <a:pt x="4594384" y="282416"/>
                    <a:pt x="4595337" y="280511"/>
                  </a:cubicBezTo>
                  <a:cubicBezTo>
                    <a:pt x="4595337" y="280511"/>
                    <a:pt x="4595337" y="280511"/>
                    <a:pt x="4595337" y="280511"/>
                  </a:cubicBezTo>
                  <a:close/>
                  <a:moveTo>
                    <a:pt x="4595337" y="277654"/>
                  </a:moveTo>
                  <a:cubicBezTo>
                    <a:pt x="4594384" y="278606"/>
                    <a:pt x="4594384" y="278606"/>
                    <a:pt x="4593431" y="279559"/>
                  </a:cubicBezTo>
                  <a:cubicBezTo>
                    <a:pt x="4593431" y="279559"/>
                    <a:pt x="4593431" y="280511"/>
                    <a:pt x="4592479" y="280511"/>
                  </a:cubicBezTo>
                  <a:cubicBezTo>
                    <a:pt x="4592479" y="274796"/>
                    <a:pt x="4592479" y="269081"/>
                    <a:pt x="4592479" y="263366"/>
                  </a:cubicBezTo>
                  <a:cubicBezTo>
                    <a:pt x="4593431" y="267176"/>
                    <a:pt x="4594384" y="271939"/>
                    <a:pt x="4595337" y="277654"/>
                  </a:cubicBezTo>
                  <a:close/>
                  <a:moveTo>
                    <a:pt x="4576287" y="253841"/>
                  </a:moveTo>
                  <a:cubicBezTo>
                    <a:pt x="4576287" y="260509"/>
                    <a:pt x="4576287" y="267176"/>
                    <a:pt x="4575334" y="273844"/>
                  </a:cubicBezTo>
                  <a:cubicBezTo>
                    <a:pt x="4573429" y="270034"/>
                    <a:pt x="4571524" y="266224"/>
                    <a:pt x="4569619" y="262414"/>
                  </a:cubicBezTo>
                  <a:cubicBezTo>
                    <a:pt x="4572476" y="259556"/>
                    <a:pt x="4574381" y="256699"/>
                    <a:pt x="4576287" y="253841"/>
                  </a:cubicBezTo>
                  <a:close/>
                  <a:moveTo>
                    <a:pt x="4566762" y="268129"/>
                  </a:moveTo>
                  <a:cubicBezTo>
                    <a:pt x="4566762" y="268129"/>
                    <a:pt x="4566762" y="269081"/>
                    <a:pt x="4566762" y="268129"/>
                  </a:cubicBezTo>
                  <a:cubicBezTo>
                    <a:pt x="4568666" y="273844"/>
                    <a:pt x="4570572" y="278606"/>
                    <a:pt x="4571524" y="284321"/>
                  </a:cubicBezTo>
                  <a:cubicBezTo>
                    <a:pt x="4572476" y="288131"/>
                    <a:pt x="4573429" y="292894"/>
                    <a:pt x="4574381" y="296704"/>
                  </a:cubicBezTo>
                  <a:cubicBezTo>
                    <a:pt x="4574381" y="298609"/>
                    <a:pt x="4574381" y="299561"/>
                    <a:pt x="4574381" y="301466"/>
                  </a:cubicBezTo>
                  <a:cubicBezTo>
                    <a:pt x="4570572" y="293846"/>
                    <a:pt x="4568666" y="289084"/>
                    <a:pt x="4568666" y="289084"/>
                  </a:cubicBezTo>
                  <a:cubicBezTo>
                    <a:pt x="4568666" y="289084"/>
                    <a:pt x="4570572" y="296704"/>
                    <a:pt x="4574381" y="309086"/>
                  </a:cubicBezTo>
                  <a:cubicBezTo>
                    <a:pt x="4573429" y="310991"/>
                    <a:pt x="4572476" y="312896"/>
                    <a:pt x="4571524" y="314801"/>
                  </a:cubicBezTo>
                  <a:cubicBezTo>
                    <a:pt x="4571524" y="314801"/>
                    <a:pt x="4571524" y="314801"/>
                    <a:pt x="4571524" y="315754"/>
                  </a:cubicBezTo>
                  <a:cubicBezTo>
                    <a:pt x="4568666" y="293846"/>
                    <a:pt x="4566762" y="278606"/>
                    <a:pt x="4564856" y="271939"/>
                  </a:cubicBezTo>
                  <a:cubicBezTo>
                    <a:pt x="4564856" y="270986"/>
                    <a:pt x="4565809" y="270034"/>
                    <a:pt x="4566762" y="268129"/>
                  </a:cubicBezTo>
                  <a:close/>
                  <a:moveTo>
                    <a:pt x="4560094" y="254794"/>
                  </a:moveTo>
                  <a:cubicBezTo>
                    <a:pt x="4561047" y="256699"/>
                    <a:pt x="4561999" y="258604"/>
                    <a:pt x="4562951" y="260509"/>
                  </a:cubicBezTo>
                  <a:cubicBezTo>
                    <a:pt x="4561999" y="261461"/>
                    <a:pt x="4561047" y="262414"/>
                    <a:pt x="4561047" y="263366"/>
                  </a:cubicBezTo>
                  <a:cubicBezTo>
                    <a:pt x="4560094" y="265271"/>
                    <a:pt x="4558189" y="266224"/>
                    <a:pt x="4557237" y="268129"/>
                  </a:cubicBezTo>
                  <a:cubicBezTo>
                    <a:pt x="4558189" y="263366"/>
                    <a:pt x="4559141" y="258604"/>
                    <a:pt x="4560094" y="254794"/>
                  </a:cubicBezTo>
                  <a:close/>
                  <a:moveTo>
                    <a:pt x="4548664" y="317659"/>
                  </a:moveTo>
                  <a:cubicBezTo>
                    <a:pt x="4551522" y="307181"/>
                    <a:pt x="4554379" y="298609"/>
                    <a:pt x="4557237" y="290036"/>
                  </a:cubicBezTo>
                  <a:cubicBezTo>
                    <a:pt x="4559141" y="284321"/>
                    <a:pt x="4561047" y="279559"/>
                    <a:pt x="4562951" y="275749"/>
                  </a:cubicBezTo>
                  <a:cubicBezTo>
                    <a:pt x="4561999" y="283369"/>
                    <a:pt x="4561047" y="298609"/>
                    <a:pt x="4560094" y="318611"/>
                  </a:cubicBezTo>
                  <a:cubicBezTo>
                    <a:pt x="4557237" y="313849"/>
                    <a:pt x="4555331" y="310991"/>
                    <a:pt x="4555331" y="310991"/>
                  </a:cubicBezTo>
                  <a:cubicBezTo>
                    <a:pt x="4555331" y="310991"/>
                    <a:pt x="4557237" y="314801"/>
                    <a:pt x="4560094" y="321469"/>
                  </a:cubicBezTo>
                  <a:cubicBezTo>
                    <a:pt x="4560094" y="321469"/>
                    <a:pt x="4560094" y="321469"/>
                    <a:pt x="4560094" y="321469"/>
                  </a:cubicBezTo>
                  <a:cubicBezTo>
                    <a:pt x="4560094" y="328136"/>
                    <a:pt x="4559141" y="334804"/>
                    <a:pt x="4559141" y="342424"/>
                  </a:cubicBezTo>
                  <a:cubicBezTo>
                    <a:pt x="4558189" y="346234"/>
                    <a:pt x="4556284" y="349091"/>
                    <a:pt x="4555331" y="352901"/>
                  </a:cubicBezTo>
                  <a:cubicBezTo>
                    <a:pt x="4554379" y="355759"/>
                    <a:pt x="4553426" y="358616"/>
                    <a:pt x="4552474" y="361474"/>
                  </a:cubicBezTo>
                  <a:cubicBezTo>
                    <a:pt x="4550569" y="354806"/>
                    <a:pt x="4549616" y="349091"/>
                    <a:pt x="4547712" y="343376"/>
                  </a:cubicBezTo>
                  <a:cubicBezTo>
                    <a:pt x="4547712" y="333851"/>
                    <a:pt x="4547712" y="328136"/>
                    <a:pt x="4547712" y="328136"/>
                  </a:cubicBezTo>
                  <a:cubicBezTo>
                    <a:pt x="4547712" y="328136"/>
                    <a:pt x="4546759" y="331946"/>
                    <a:pt x="4545806" y="338614"/>
                  </a:cubicBezTo>
                  <a:cubicBezTo>
                    <a:pt x="4545806" y="338614"/>
                    <a:pt x="4545806" y="337661"/>
                    <a:pt x="4545806" y="337661"/>
                  </a:cubicBezTo>
                  <a:cubicBezTo>
                    <a:pt x="4545806" y="336709"/>
                    <a:pt x="4545806" y="336709"/>
                    <a:pt x="4544854" y="335756"/>
                  </a:cubicBezTo>
                  <a:cubicBezTo>
                    <a:pt x="4546759" y="329089"/>
                    <a:pt x="4547712" y="323374"/>
                    <a:pt x="4548664" y="317659"/>
                  </a:cubicBezTo>
                  <a:close/>
                  <a:moveTo>
                    <a:pt x="4457224" y="306229"/>
                  </a:moveTo>
                  <a:cubicBezTo>
                    <a:pt x="4457224" y="306229"/>
                    <a:pt x="4456272" y="306229"/>
                    <a:pt x="4457224" y="306229"/>
                  </a:cubicBezTo>
                  <a:cubicBezTo>
                    <a:pt x="4457224" y="305276"/>
                    <a:pt x="4457224" y="305276"/>
                    <a:pt x="4457224" y="304324"/>
                  </a:cubicBezTo>
                  <a:cubicBezTo>
                    <a:pt x="4457224" y="305276"/>
                    <a:pt x="4457224" y="306229"/>
                    <a:pt x="4457224" y="306229"/>
                  </a:cubicBezTo>
                  <a:close/>
                  <a:moveTo>
                    <a:pt x="4478179" y="359569"/>
                  </a:moveTo>
                  <a:cubicBezTo>
                    <a:pt x="4477226" y="352901"/>
                    <a:pt x="4476274" y="346234"/>
                    <a:pt x="4476274" y="339566"/>
                  </a:cubicBezTo>
                  <a:cubicBezTo>
                    <a:pt x="4476274" y="338614"/>
                    <a:pt x="4476274" y="337661"/>
                    <a:pt x="4476274" y="336709"/>
                  </a:cubicBezTo>
                  <a:cubicBezTo>
                    <a:pt x="4479131" y="340519"/>
                    <a:pt x="4481037" y="343376"/>
                    <a:pt x="4483894" y="347186"/>
                  </a:cubicBezTo>
                  <a:cubicBezTo>
                    <a:pt x="4481037" y="350996"/>
                    <a:pt x="4480084" y="355759"/>
                    <a:pt x="4478179" y="359569"/>
                  </a:cubicBezTo>
                  <a:close/>
                  <a:moveTo>
                    <a:pt x="4497229" y="371951"/>
                  </a:moveTo>
                  <a:cubicBezTo>
                    <a:pt x="4497229" y="370046"/>
                    <a:pt x="4497229" y="369094"/>
                    <a:pt x="4497229" y="367189"/>
                  </a:cubicBezTo>
                  <a:cubicBezTo>
                    <a:pt x="4497229" y="368141"/>
                    <a:pt x="4497229" y="369094"/>
                    <a:pt x="4498181" y="370046"/>
                  </a:cubicBezTo>
                  <a:cubicBezTo>
                    <a:pt x="4497229" y="370999"/>
                    <a:pt x="4497229" y="370999"/>
                    <a:pt x="4497229" y="371951"/>
                  </a:cubicBezTo>
                  <a:close/>
                  <a:moveTo>
                    <a:pt x="4504849" y="322421"/>
                  </a:moveTo>
                  <a:cubicBezTo>
                    <a:pt x="4504849" y="325279"/>
                    <a:pt x="4504849" y="328136"/>
                    <a:pt x="4504849" y="330994"/>
                  </a:cubicBezTo>
                  <a:cubicBezTo>
                    <a:pt x="4503897" y="333851"/>
                    <a:pt x="4502944" y="337661"/>
                    <a:pt x="4501991" y="341471"/>
                  </a:cubicBezTo>
                  <a:cubicBezTo>
                    <a:pt x="4501991" y="343376"/>
                    <a:pt x="4501039" y="346234"/>
                    <a:pt x="4501039" y="348139"/>
                  </a:cubicBezTo>
                  <a:cubicBezTo>
                    <a:pt x="4500087" y="347186"/>
                    <a:pt x="4499134" y="346234"/>
                    <a:pt x="4499134" y="345281"/>
                  </a:cubicBezTo>
                  <a:cubicBezTo>
                    <a:pt x="4499134" y="344329"/>
                    <a:pt x="4498181" y="343376"/>
                    <a:pt x="4498181" y="342424"/>
                  </a:cubicBezTo>
                  <a:cubicBezTo>
                    <a:pt x="4499134" y="336709"/>
                    <a:pt x="4501039" y="330994"/>
                    <a:pt x="4501991" y="326231"/>
                  </a:cubicBezTo>
                  <a:cubicBezTo>
                    <a:pt x="4502944" y="320516"/>
                    <a:pt x="4504849" y="315754"/>
                    <a:pt x="4506754" y="310991"/>
                  </a:cubicBezTo>
                  <a:cubicBezTo>
                    <a:pt x="4505801" y="314801"/>
                    <a:pt x="4505801" y="318611"/>
                    <a:pt x="4504849" y="322421"/>
                  </a:cubicBezTo>
                  <a:close/>
                  <a:moveTo>
                    <a:pt x="4462939" y="250984"/>
                  </a:moveTo>
                  <a:cubicBezTo>
                    <a:pt x="4465797" y="242411"/>
                    <a:pt x="4468654" y="233839"/>
                    <a:pt x="4470559" y="226219"/>
                  </a:cubicBezTo>
                  <a:cubicBezTo>
                    <a:pt x="4470559" y="227171"/>
                    <a:pt x="4472464" y="229076"/>
                    <a:pt x="4474369" y="231934"/>
                  </a:cubicBezTo>
                  <a:cubicBezTo>
                    <a:pt x="4475322" y="233839"/>
                    <a:pt x="4477226" y="235744"/>
                    <a:pt x="4479131" y="238601"/>
                  </a:cubicBezTo>
                  <a:cubicBezTo>
                    <a:pt x="4481037" y="241459"/>
                    <a:pt x="4481989" y="245269"/>
                    <a:pt x="4483894" y="248126"/>
                  </a:cubicBezTo>
                  <a:cubicBezTo>
                    <a:pt x="4485799" y="251936"/>
                    <a:pt x="4487704" y="255746"/>
                    <a:pt x="4489609" y="260509"/>
                  </a:cubicBezTo>
                  <a:cubicBezTo>
                    <a:pt x="4491514" y="265271"/>
                    <a:pt x="4493419" y="270034"/>
                    <a:pt x="4495324" y="275749"/>
                  </a:cubicBezTo>
                  <a:cubicBezTo>
                    <a:pt x="4497229" y="281464"/>
                    <a:pt x="4499134" y="287179"/>
                    <a:pt x="4501039" y="293846"/>
                  </a:cubicBezTo>
                  <a:cubicBezTo>
                    <a:pt x="4501991" y="296704"/>
                    <a:pt x="4502944" y="299561"/>
                    <a:pt x="4503897" y="303371"/>
                  </a:cubicBezTo>
                  <a:cubicBezTo>
                    <a:pt x="4501991" y="308134"/>
                    <a:pt x="4499134" y="312896"/>
                    <a:pt x="4497229" y="317659"/>
                  </a:cubicBezTo>
                  <a:cubicBezTo>
                    <a:pt x="4496276" y="320516"/>
                    <a:pt x="4494372" y="323374"/>
                    <a:pt x="4493419" y="326231"/>
                  </a:cubicBezTo>
                  <a:cubicBezTo>
                    <a:pt x="4490562" y="297656"/>
                    <a:pt x="4488656" y="280511"/>
                    <a:pt x="4488656" y="280511"/>
                  </a:cubicBezTo>
                  <a:cubicBezTo>
                    <a:pt x="4488656" y="280511"/>
                    <a:pt x="4487704" y="294799"/>
                    <a:pt x="4487704" y="319564"/>
                  </a:cubicBezTo>
                  <a:cubicBezTo>
                    <a:pt x="4486751" y="316706"/>
                    <a:pt x="4484847" y="313849"/>
                    <a:pt x="4483894" y="311944"/>
                  </a:cubicBezTo>
                  <a:cubicBezTo>
                    <a:pt x="4477226" y="297656"/>
                    <a:pt x="4473416" y="289084"/>
                    <a:pt x="4473416" y="289084"/>
                  </a:cubicBezTo>
                  <a:cubicBezTo>
                    <a:pt x="4473416" y="289084"/>
                    <a:pt x="4476274" y="297656"/>
                    <a:pt x="4481037" y="312896"/>
                  </a:cubicBezTo>
                  <a:cubicBezTo>
                    <a:pt x="4482941" y="317659"/>
                    <a:pt x="4484847" y="323374"/>
                    <a:pt x="4486751" y="330041"/>
                  </a:cubicBezTo>
                  <a:cubicBezTo>
                    <a:pt x="4485799" y="329089"/>
                    <a:pt x="4485799" y="328136"/>
                    <a:pt x="4484847" y="328136"/>
                  </a:cubicBezTo>
                  <a:cubicBezTo>
                    <a:pt x="4481037" y="324326"/>
                    <a:pt x="4478179" y="321469"/>
                    <a:pt x="4475322" y="318611"/>
                  </a:cubicBezTo>
                  <a:cubicBezTo>
                    <a:pt x="4474369" y="313849"/>
                    <a:pt x="4473416" y="309086"/>
                    <a:pt x="4473416" y="304324"/>
                  </a:cubicBezTo>
                  <a:cubicBezTo>
                    <a:pt x="4471512" y="294799"/>
                    <a:pt x="4470559" y="286226"/>
                    <a:pt x="4468654" y="278606"/>
                  </a:cubicBezTo>
                  <a:cubicBezTo>
                    <a:pt x="4474369" y="264319"/>
                    <a:pt x="4477226" y="256699"/>
                    <a:pt x="4477226" y="256699"/>
                  </a:cubicBezTo>
                  <a:cubicBezTo>
                    <a:pt x="4477226" y="256699"/>
                    <a:pt x="4473416" y="262414"/>
                    <a:pt x="4466749" y="273844"/>
                  </a:cubicBezTo>
                  <a:cubicBezTo>
                    <a:pt x="4465797" y="268129"/>
                    <a:pt x="4464844" y="263366"/>
                    <a:pt x="4462939" y="258604"/>
                  </a:cubicBezTo>
                  <a:cubicBezTo>
                    <a:pt x="4462939" y="257651"/>
                    <a:pt x="4462939" y="256699"/>
                    <a:pt x="4462939" y="256699"/>
                  </a:cubicBezTo>
                  <a:cubicBezTo>
                    <a:pt x="4461987" y="253841"/>
                    <a:pt x="4461987" y="252889"/>
                    <a:pt x="4462939" y="250984"/>
                  </a:cubicBezTo>
                  <a:close/>
                  <a:moveTo>
                    <a:pt x="4461034" y="255746"/>
                  </a:moveTo>
                  <a:cubicBezTo>
                    <a:pt x="4461034" y="255746"/>
                    <a:pt x="4461034" y="256699"/>
                    <a:pt x="4461034" y="255746"/>
                  </a:cubicBezTo>
                  <a:cubicBezTo>
                    <a:pt x="4461034" y="256699"/>
                    <a:pt x="4461034" y="256699"/>
                    <a:pt x="4461034" y="255746"/>
                  </a:cubicBezTo>
                  <a:cubicBezTo>
                    <a:pt x="4461034" y="255746"/>
                    <a:pt x="4461034" y="255746"/>
                    <a:pt x="4461034" y="255746"/>
                  </a:cubicBezTo>
                  <a:close/>
                  <a:moveTo>
                    <a:pt x="4455319" y="274796"/>
                  </a:moveTo>
                  <a:cubicBezTo>
                    <a:pt x="4456272" y="272891"/>
                    <a:pt x="4457224" y="270034"/>
                    <a:pt x="4457224" y="268129"/>
                  </a:cubicBezTo>
                  <a:cubicBezTo>
                    <a:pt x="4457224" y="270034"/>
                    <a:pt x="4457224" y="271939"/>
                    <a:pt x="4457224" y="273844"/>
                  </a:cubicBezTo>
                  <a:cubicBezTo>
                    <a:pt x="4457224" y="277654"/>
                    <a:pt x="4457224" y="280511"/>
                    <a:pt x="4458176" y="284321"/>
                  </a:cubicBezTo>
                  <a:cubicBezTo>
                    <a:pt x="4457224" y="287179"/>
                    <a:pt x="4455319" y="290036"/>
                    <a:pt x="4454366" y="292894"/>
                  </a:cubicBezTo>
                  <a:cubicBezTo>
                    <a:pt x="4454366" y="287179"/>
                    <a:pt x="4454366" y="280511"/>
                    <a:pt x="4455319" y="274796"/>
                  </a:cubicBezTo>
                  <a:close/>
                  <a:moveTo>
                    <a:pt x="4449604" y="361474"/>
                  </a:moveTo>
                  <a:cubicBezTo>
                    <a:pt x="4450556" y="353854"/>
                    <a:pt x="4450556" y="346234"/>
                    <a:pt x="4451509" y="339566"/>
                  </a:cubicBezTo>
                  <a:cubicBezTo>
                    <a:pt x="4452462" y="340519"/>
                    <a:pt x="4452462" y="342424"/>
                    <a:pt x="4453414" y="343376"/>
                  </a:cubicBezTo>
                  <a:cubicBezTo>
                    <a:pt x="4453414" y="343376"/>
                    <a:pt x="4453414" y="343376"/>
                    <a:pt x="4453414" y="344329"/>
                  </a:cubicBezTo>
                  <a:cubicBezTo>
                    <a:pt x="4453414" y="344329"/>
                    <a:pt x="4453414" y="344329"/>
                    <a:pt x="4453414" y="344329"/>
                  </a:cubicBezTo>
                  <a:cubicBezTo>
                    <a:pt x="4452462" y="350996"/>
                    <a:pt x="4451509" y="358616"/>
                    <a:pt x="4451509" y="366236"/>
                  </a:cubicBezTo>
                  <a:cubicBezTo>
                    <a:pt x="4450556" y="372904"/>
                    <a:pt x="4449604" y="380524"/>
                    <a:pt x="4448651" y="388144"/>
                  </a:cubicBezTo>
                  <a:cubicBezTo>
                    <a:pt x="4447699" y="387191"/>
                    <a:pt x="4447699" y="387191"/>
                    <a:pt x="4446747" y="386239"/>
                  </a:cubicBezTo>
                  <a:cubicBezTo>
                    <a:pt x="4447699" y="377666"/>
                    <a:pt x="4448651" y="370046"/>
                    <a:pt x="4449604" y="361474"/>
                  </a:cubicBezTo>
                  <a:close/>
                  <a:moveTo>
                    <a:pt x="4386739" y="331946"/>
                  </a:moveTo>
                  <a:cubicBezTo>
                    <a:pt x="4387691" y="332899"/>
                    <a:pt x="4388644" y="334804"/>
                    <a:pt x="4390549" y="335756"/>
                  </a:cubicBezTo>
                  <a:cubicBezTo>
                    <a:pt x="4390549" y="337661"/>
                    <a:pt x="4390549" y="339566"/>
                    <a:pt x="4390549" y="342424"/>
                  </a:cubicBezTo>
                  <a:cubicBezTo>
                    <a:pt x="4389597" y="343376"/>
                    <a:pt x="4388644" y="345281"/>
                    <a:pt x="4386739" y="347186"/>
                  </a:cubicBezTo>
                  <a:cubicBezTo>
                    <a:pt x="4386739" y="341471"/>
                    <a:pt x="4386739" y="336709"/>
                    <a:pt x="4386739" y="331946"/>
                  </a:cubicBezTo>
                  <a:close/>
                  <a:moveTo>
                    <a:pt x="4389597" y="376714"/>
                  </a:moveTo>
                  <a:cubicBezTo>
                    <a:pt x="4389597" y="376714"/>
                    <a:pt x="4389597" y="375761"/>
                    <a:pt x="4388644" y="375761"/>
                  </a:cubicBezTo>
                  <a:cubicBezTo>
                    <a:pt x="4388644" y="373856"/>
                    <a:pt x="4387691" y="371951"/>
                    <a:pt x="4387691" y="370046"/>
                  </a:cubicBezTo>
                  <a:cubicBezTo>
                    <a:pt x="4387691" y="367189"/>
                    <a:pt x="4387691" y="363379"/>
                    <a:pt x="4387691" y="360521"/>
                  </a:cubicBezTo>
                  <a:cubicBezTo>
                    <a:pt x="4387691" y="357664"/>
                    <a:pt x="4387691" y="354806"/>
                    <a:pt x="4387691" y="351949"/>
                  </a:cubicBezTo>
                  <a:cubicBezTo>
                    <a:pt x="4388644" y="349091"/>
                    <a:pt x="4390549" y="347186"/>
                    <a:pt x="4391501" y="345281"/>
                  </a:cubicBezTo>
                  <a:cubicBezTo>
                    <a:pt x="4391501" y="346234"/>
                    <a:pt x="4391501" y="348139"/>
                    <a:pt x="4391501" y="349091"/>
                  </a:cubicBezTo>
                  <a:cubicBezTo>
                    <a:pt x="4391501" y="355759"/>
                    <a:pt x="4392454" y="362426"/>
                    <a:pt x="4392454" y="370046"/>
                  </a:cubicBezTo>
                  <a:cubicBezTo>
                    <a:pt x="4390549" y="371951"/>
                    <a:pt x="4389597" y="374809"/>
                    <a:pt x="4389597" y="376714"/>
                  </a:cubicBezTo>
                  <a:close/>
                  <a:moveTo>
                    <a:pt x="4424839" y="351949"/>
                  </a:moveTo>
                  <a:cubicBezTo>
                    <a:pt x="4424839" y="352901"/>
                    <a:pt x="4424839" y="353854"/>
                    <a:pt x="4424839" y="354806"/>
                  </a:cubicBezTo>
                  <a:cubicBezTo>
                    <a:pt x="4423887" y="355759"/>
                    <a:pt x="4423887" y="356711"/>
                    <a:pt x="4422934" y="356711"/>
                  </a:cubicBezTo>
                  <a:cubicBezTo>
                    <a:pt x="4422934" y="354806"/>
                    <a:pt x="4423887" y="353854"/>
                    <a:pt x="4424839" y="351949"/>
                  </a:cubicBezTo>
                  <a:close/>
                  <a:moveTo>
                    <a:pt x="4415314" y="411004"/>
                  </a:moveTo>
                  <a:cubicBezTo>
                    <a:pt x="4415314" y="411004"/>
                    <a:pt x="4415314" y="411956"/>
                    <a:pt x="4415314" y="411956"/>
                  </a:cubicBezTo>
                  <a:cubicBezTo>
                    <a:pt x="4414362" y="411004"/>
                    <a:pt x="4413409" y="410051"/>
                    <a:pt x="4412456" y="409099"/>
                  </a:cubicBezTo>
                  <a:cubicBezTo>
                    <a:pt x="4412456" y="401479"/>
                    <a:pt x="4412456" y="392906"/>
                    <a:pt x="4411504" y="385286"/>
                  </a:cubicBezTo>
                  <a:cubicBezTo>
                    <a:pt x="4414362" y="380524"/>
                    <a:pt x="4417219" y="376714"/>
                    <a:pt x="4420076" y="372904"/>
                  </a:cubicBezTo>
                  <a:cubicBezTo>
                    <a:pt x="4420076" y="373856"/>
                    <a:pt x="4421029" y="373856"/>
                    <a:pt x="4421029" y="374809"/>
                  </a:cubicBezTo>
                  <a:cubicBezTo>
                    <a:pt x="4419124" y="386239"/>
                    <a:pt x="4417219" y="397669"/>
                    <a:pt x="4415314" y="411004"/>
                  </a:cubicBezTo>
                  <a:close/>
                  <a:moveTo>
                    <a:pt x="4410551" y="254794"/>
                  </a:moveTo>
                  <a:cubicBezTo>
                    <a:pt x="4413409" y="260509"/>
                    <a:pt x="4417219" y="267176"/>
                    <a:pt x="4421029" y="273844"/>
                  </a:cubicBezTo>
                  <a:cubicBezTo>
                    <a:pt x="4419124" y="280511"/>
                    <a:pt x="4417219" y="287179"/>
                    <a:pt x="4415314" y="293846"/>
                  </a:cubicBezTo>
                  <a:cubicBezTo>
                    <a:pt x="4413409" y="301466"/>
                    <a:pt x="4410551" y="309086"/>
                    <a:pt x="4408647" y="316706"/>
                  </a:cubicBezTo>
                  <a:cubicBezTo>
                    <a:pt x="4407694" y="305276"/>
                    <a:pt x="4406741" y="297656"/>
                    <a:pt x="4406741" y="297656"/>
                  </a:cubicBezTo>
                  <a:cubicBezTo>
                    <a:pt x="4406741" y="297656"/>
                    <a:pt x="4404837" y="310991"/>
                    <a:pt x="4402931" y="331946"/>
                  </a:cubicBezTo>
                  <a:cubicBezTo>
                    <a:pt x="4402931" y="333851"/>
                    <a:pt x="4401979" y="335756"/>
                    <a:pt x="4401026" y="337661"/>
                  </a:cubicBezTo>
                  <a:cubicBezTo>
                    <a:pt x="4401026" y="337661"/>
                    <a:pt x="4400074" y="336709"/>
                    <a:pt x="4400074" y="336709"/>
                  </a:cubicBezTo>
                  <a:cubicBezTo>
                    <a:pt x="4393406" y="295751"/>
                    <a:pt x="4388644" y="270034"/>
                    <a:pt x="4388644" y="270034"/>
                  </a:cubicBezTo>
                  <a:cubicBezTo>
                    <a:pt x="4388644" y="270034"/>
                    <a:pt x="4388644" y="292894"/>
                    <a:pt x="4389597" y="328136"/>
                  </a:cubicBezTo>
                  <a:cubicBezTo>
                    <a:pt x="4388644" y="327184"/>
                    <a:pt x="4387691" y="326231"/>
                    <a:pt x="4386739" y="325279"/>
                  </a:cubicBezTo>
                  <a:cubicBezTo>
                    <a:pt x="4386739" y="324326"/>
                    <a:pt x="4386739" y="324326"/>
                    <a:pt x="4386739" y="323374"/>
                  </a:cubicBezTo>
                  <a:cubicBezTo>
                    <a:pt x="4387691" y="311944"/>
                    <a:pt x="4386739" y="300514"/>
                    <a:pt x="4387691" y="290989"/>
                  </a:cubicBezTo>
                  <a:cubicBezTo>
                    <a:pt x="4388644" y="280511"/>
                    <a:pt x="4388644" y="271939"/>
                    <a:pt x="4389597" y="263366"/>
                  </a:cubicBezTo>
                  <a:cubicBezTo>
                    <a:pt x="4390549" y="254794"/>
                    <a:pt x="4390549" y="248126"/>
                    <a:pt x="4391501" y="242411"/>
                  </a:cubicBezTo>
                  <a:cubicBezTo>
                    <a:pt x="4392454" y="233839"/>
                    <a:pt x="4393406" y="228124"/>
                    <a:pt x="4393406" y="225266"/>
                  </a:cubicBezTo>
                  <a:cubicBezTo>
                    <a:pt x="4399122" y="232886"/>
                    <a:pt x="4403884" y="243364"/>
                    <a:pt x="4410551" y="254794"/>
                  </a:cubicBezTo>
                  <a:close/>
                  <a:moveTo>
                    <a:pt x="4389597" y="217646"/>
                  </a:moveTo>
                  <a:cubicBezTo>
                    <a:pt x="4390549" y="219551"/>
                    <a:pt x="4392454" y="221456"/>
                    <a:pt x="4393406" y="224314"/>
                  </a:cubicBezTo>
                  <a:cubicBezTo>
                    <a:pt x="4392454" y="227171"/>
                    <a:pt x="4390549" y="232886"/>
                    <a:pt x="4387691" y="240506"/>
                  </a:cubicBezTo>
                  <a:cubicBezTo>
                    <a:pt x="4385787" y="246221"/>
                    <a:pt x="4383881" y="252889"/>
                    <a:pt x="4381976" y="260509"/>
                  </a:cubicBezTo>
                  <a:cubicBezTo>
                    <a:pt x="4381976" y="259556"/>
                    <a:pt x="4381976" y="257651"/>
                    <a:pt x="4381976" y="256699"/>
                  </a:cubicBezTo>
                  <a:cubicBezTo>
                    <a:pt x="4384834" y="242411"/>
                    <a:pt x="4386739" y="229076"/>
                    <a:pt x="4389597" y="217646"/>
                  </a:cubicBezTo>
                  <a:close/>
                  <a:moveTo>
                    <a:pt x="4374356" y="291941"/>
                  </a:moveTo>
                  <a:cubicBezTo>
                    <a:pt x="4374356" y="291941"/>
                    <a:pt x="4374356" y="292894"/>
                    <a:pt x="4374356" y="292894"/>
                  </a:cubicBezTo>
                  <a:cubicBezTo>
                    <a:pt x="4374356" y="292894"/>
                    <a:pt x="4374356" y="292894"/>
                    <a:pt x="4374356" y="291941"/>
                  </a:cubicBezTo>
                  <a:cubicBezTo>
                    <a:pt x="4374356" y="291941"/>
                    <a:pt x="4374356" y="291941"/>
                    <a:pt x="4374356" y="291941"/>
                  </a:cubicBezTo>
                  <a:close/>
                  <a:moveTo>
                    <a:pt x="4360069" y="282416"/>
                  </a:moveTo>
                  <a:cubicBezTo>
                    <a:pt x="4360069" y="284321"/>
                    <a:pt x="4360069" y="287179"/>
                    <a:pt x="4360069" y="290036"/>
                  </a:cubicBezTo>
                  <a:cubicBezTo>
                    <a:pt x="4360069" y="289084"/>
                    <a:pt x="4359116" y="288131"/>
                    <a:pt x="4359116" y="288131"/>
                  </a:cubicBezTo>
                  <a:cubicBezTo>
                    <a:pt x="4359116" y="285274"/>
                    <a:pt x="4359116" y="283369"/>
                    <a:pt x="4360069" y="282416"/>
                  </a:cubicBezTo>
                  <a:close/>
                  <a:moveTo>
                    <a:pt x="4313397" y="387191"/>
                  </a:moveTo>
                  <a:cubicBezTo>
                    <a:pt x="4312444" y="388144"/>
                    <a:pt x="4312444" y="390049"/>
                    <a:pt x="4311491" y="391001"/>
                  </a:cubicBezTo>
                  <a:cubicBezTo>
                    <a:pt x="4312444" y="389096"/>
                    <a:pt x="4312444" y="388144"/>
                    <a:pt x="4313397" y="387191"/>
                  </a:cubicBezTo>
                  <a:cubicBezTo>
                    <a:pt x="4313397" y="386239"/>
                    <a:pt x="4313397" y="387191"/>
                    <a:pt x="4313397" y="387191"/>
                  </a:cubicBezTo>
                  <a:close/>
                  <a:moveTo>
                    <a:pt x="4311491" y="351949"/>
                  </a:moveTo>
                  <a:cubicBezTo>
                    <a:pt x="4311491" y="356711"/>
                    <a:pt x="4312444" y="360521"/>
                    <a:pt x="4312444" y="365284"/>
                  </a:cubicBezTo>
                  <a:cubicBezTo>
                    <a:pt x="4311491" y="364331"/>
                    <a:pt x="4311491" y="364331"/>
                    <a:pt x="4311491" y="363379"/>
                  </a:cubicBezTo>
                  <a:cubicBezTo>
                    <a:pt x="4311491" y="358616"/>
                    <a:pt x="4311491" y="355759"/>
                    <a:pt x="4311491" y="351949"/>
                  </a:cubicBezTo>
                  <a:close/>
                  <a:moveTo>
                    <a:pt x="4247674" y="313849"/>
                  </a:moveTo>
                  <a:cubicBezTo>
                    <a:pt x="4247674" y="312896"/>
                    <a:pt x="4247674" y="312896"/>
                    <a:pt x="4247674" y="311944"/>
                  </a:cubicBezTo>
                  <a:cubicBezTo>
                    <a:pt x="4247674" y="312896"/>
                    <a:pt x="4247674" y="312896"/>
                    <a:pt x="4247674" y="313849"/>
                  </a:cubicBezTo>
                  <a:cubicBezTo>
                    <a:pt x="4247674" y="317659"/>
                    <a:pt x="4247674" y="320516"/>
                    <a:pt x="4246722" y="324326"/>
                  </a:cubicBezTo>
                  <a:cubicBezTo>
                    <a:pt x="4246722" y="323374"/>
                    <a:pt x="4246722" y="322421"/>
                    <a:pt x="4246722" y="322421"/>
                  </a:cubicBezTo>
                  <a:cubicBezTo>
                    <a:pt x="4246722" y="318611"/>
                    <a:pt x="4247674" y="315754"/>
                    <a:pt x="4247674" y="313849"/>
                  </a:cubicBezTo>
                  <a:close/>
                  <a:moveTo>
                    <a:pt x="4181951" y="367189"/>
                  </a:moveTo>
                  <a:cubicBezTo>
                    <a:pt x="4181951" y="351949"/>
                    <a:pt x="4182904" y="337661"/>
                    <a:pt x="4182904" y="324326"/>
                  </a:cubicBezTo>
                  <a:cubicBezTo>
                    <a:pt x="4182904" y="326231"/>
                    <a:pt x="4183856" y="328136"/>
                    <a:pt x="4183856" y="330041"/>
                  </a:cubicBezTo>
                  <a:cubicBezTo>
                    <a:pt x="4184809" y="333851"/>
                    <a:pt x="4185761" y="336709"/>
                    <a:pt x="4185761" y="340519"/>
                  </a:cubicBezTo>
                  <a:cubicBezTo>
                    <a:pt x="4185761" y="341471"/>
                    <a:pt x="4185761" y="342424"/>
                    <a:pt x="4185761" y="342424"/>
                  </a:cubicBezTo>
                  <a:cubicBezTo>
                    <a:pt x="4184809" y="339566"/>
                    <a:pt x="4183856" y="338614"/>
                    <a:pt x="4183856" y="338614"/>
                  </a:cubicBezTo>
                  <a:cubicBezTo>
                    <a:pt x="4183856" y="338614"/>
                    <a:pt x="4184809" y="345281"/>
                    <a:pt x="4187666" y="357664"/>
                  </a:cubicBezTo>
                  <a:cubicBezTo>
                    <a:pt x="4187666" y="360521"/>
                    <a:pt x="4188619" y="362426"/>
                    <a:pt x="4189571" y="365284"/>
                  </a:cubicBezTo>
                  <a:cubicBezTo>
                    <a:pt x="4189571" y="368141"/>
                    <a:pt x="4190524" y="370999"/>
                    <a:pt x="4191476" y="373856"/>
                  </a:cubicBezTo>
                  <a:cubicBezTo>
                    <a:pt x="4191476" y="377666"/>
                    <a:pt x="4190524" y="382429"/>
                    <a:pt x="4190524" y="386239"/>
                  </a:cubicBezTo>
                  <a:cubicBezTo>
                    <a:pt x="4190524" y="388144"/>
                    <a:pt x="4190524" y="390049"/>
                    <a:pt x="4190524" y="391954"/>
                  </a:cubicBezTo>
                  <a:cubicBezTo>
                    <a:pt x="4187666" y="383381"/>
                    <a:pt x="4184809" y="374809"/>
                    <a:pt x="4181951" y="367189"/>
                  </a:cubicBezTo>
                  <a:cubicBezTo>
                    <a:pt x="4181951" y="369094"/>
                    <a:pt x="4181951" y="368141"/>
                    <a:pt x="4181951" y="367189"/>
                  </a:cubicBezTo>
                  <a:close/>
                  <a:moveTo>
                    <a:pt x="4161949" y="401479"/>
                  </a:moveTo>
                  <a:cubicBezTo>
                    <a:pt x="4161949" y="400526"/>
                    <a:pt x="4161949" y="400526"/>
                    <a:pt x="4161949" y="399574"/>
                  </a:cubicBezTo>
                  <a:cubicBezTo>
                    <a:pt x="4161949" y="399574"/>
                    <a:pt x="4161949" y="399574"/>
                    <a:pt x="4161949" y="399574"/>
                  </a:cubicBezTo>
                  <a:cubicBezTo>
                    <a:pt x="4161949" y="400526"/>
                    <a:pt x="4161949" y="401479"/>
                    <a:pt x="4161949" y="401479"/>
                  </a:cubicBezTo>
                  <a:close/>
                  <a:moveTo>
                    <a:pt x="4160044" y="306229"/>
                  </a:moveTo>
                  <a:cubicBezTo>
                    <a:pt x="4160044" y="299561"/>
                    <a:pt x="4160996" y="295751"/>
                    <a:pt x="4160996" y="292894"/>
                  </a:cubicBezTo>
                  <a:cubicBezTo>
                    <a:pt x="4161949" y="289084"/>
                    <a:pt x="4162901" y="286226"/>
                    <a:pt x="4163854" y="282416"/>
                  </a:cubicBezTo>
                  <a:cubicBezTo>
                    <a:pt x="4163854" y="292894"/>
                    <a:pt x="4162901" y="303371"/>
                    <a:pt x="4162901" y="313849"/>
                  </a:cubicBezTo>
                  <a:cubicBezTo>
                    <a:pt x="4161949" y="310991"/>
                    <a:pt x="4160996" y="309086"/>
                    <a:pt x="4160044" y="306229"/>
                  </a:cubicBezTo>
                  <a:cubicBezTo>
                    <a:pt x="4160044" y="306229"/>
                    <a:pt x="4160044" y="306229"/>
                    <a:pt x="4160044" y="306229"/>
                  </a:cubicBezTo>
                  <a:close/>
                  <a:moveTo>
                    <a:pt x="4128611" y="354806"/>
                  </a:moveTo>
                  <a:cubicBezTo>
                    <a:pt x="4128611" y="350996"/>
                    <a:pt x="4128611" y="347186"/>
                    <a:pt x="4127659" y="343376"/>
                  </a:cubicBezTo>
                  <a:cubicBezTo>
                    <a:pt x="4127659" y="345281"/>
                    <a:pt x="4127659" y="347186"/>
                    <a:pt x="4128611" y="350044"/>
                  </a:cubicBezTo>
                  <a:cubicBezTo>
                    <a:pt x="4129564" y="354806"/>
                    <a:pt x="4129564" y="360521"/>
                    <a:pt x="4130516" y="365284"/>
                  </a:cubicBezTo>
                  <a:cubicBezTo>
                    <a:pt x="4129564" y="361474"/>
                    <a:pt x="4129564" y="358616"/>
                    <a:pt x="4128611" y="354806"/>
                  </a:cubicBezTo>
                  <a:close/>
                  <a:moveTo>
                    <a:pt x="4124801" y="255746"/>
                  </a:moveTo>
                  <a:cubicBezTo>
                    <a:pt x="4124801" y="252889"/>
                    <a:pt x="4124801" y="250031"/>
                    <a:pt x="4124801" y="248126"/>
                  </a:cubicBezTo>
                  <a:cubicBezTo>
                    <a:pt x="4129564" y="265271"/>
                    <a:pt x="4134326" y="284321"/>
                    <a:pt x="4140041" y="303371"/>
                  </a:cubicBezTo>
                  <a:cubicBezTo>
                    <a:pt x="4140041" y="304324"/>
                    <a:pt x="4140994" y="306229"/>
                    <a:pt x="4140994" y="307181"/>
                  </a:cubicBezTo>
                  <a:cubicBezTo>
                    <a:pt x="4140994" y="311944"/>
                    <a:pt x="4140994" y="316706"/>
                    <a:pt x="4140994" y="321469"/>
                  </a:cubicBezTo>
                  <a:cubicBezTo>
                    <a:pt x="4136231" y="310991"/>
                    <a:pt x="4133374" y="305276"/>
                    <a:pt x="4133374" y="305276"/>
                  </a:cubicBezTo>
                  <a:cubicBezTo>
                    <a:pt x="4133374" y="305276"/>
                    <a:pt x="4134326" y="308134"/>
                    <a:pt x="4135279" y="312896"/>
                  </a:cubicBezTo>
                  <a:cubicBezTo>
                    <a:pt x="4132421" y="309086"/>
                    <a:pt x="4130516" y="304324"/>
                    <a:pt x="4127659" y="300514"/>
                  </a:cubicBezTo>
                  <a:cubicBezTo>
                    <a:pt x="4125754" y="293846"/>
                    <a:pt x="4124801" y="288131"/>
                    <a:pt x="4123849" y="284321"/>
                  </a:cubicBezTo>
                  <a:cubicBezTo>
                    <a:pt x="4124801" y="273844"/>
                    <a:pt x="4124801" y="264319"/>
                    <a:pt x="4124801" y="255746"/>
                  </a:cubicBezTo>
                  <a:close/>
                  <a:moveTo>
                    <a:pt x="4095274" y="395764"/>
                  </a:moveTo>
                  <a:cubicBezTo>
                    <a:pt x="4094321" y="395764"/>
                    <a:pt x="4094321" y="395764"/>
                    <a:pt x="4095274" y="395764"/>
                  </a:cubicBezTo>
                  <a:cubicBezTo>
                    <a:pt x="4095274" y="394811"/>
                    <a:pt x="4095274" y="394811"/>
                    <a:pt x="4095274" y="394811"/>
                  </a:cubicBezTo>
                  <a:cubicBezTo>
                    <a:pt x="4095274" y="394811"/>
                    <a:pt x="4095274" y="395764"/>
                    <a:pt x="4095274" y="395764"/>
                  </a:cubicBezTo>
                  <a:close/>
                  <a:moveTo>
                    <a:pt x="4093369" y="386239"/>
                  </a:moveTo>
                  <a:cubicBezTo>
                    <a:pt x="4093369" y="383381"/>
                    <a:pt x="4093369" y="379571"/>
                    <a:pt x="4093369" y="376714"/>
                  </a:cubicBezTo>
                  <a:cubicBezTo>
                    <a:pt x="4094321" y="378619"/>
                    <a:pt x="4095274" y="380524"/>
                    <a:pt x="4096226" y="382429"/>
                  </a:cubicBezTo>
                  <a:cubicBezTo>
                    <a:pt x="4094321" y="384334"/>
                    <a:pt x="4094321" y="385286"/>
                    <a:pt x="4093369" y="386239"/>
                  </a:cubicBezTo>
                  <a:close/>
                  <a:moveTo>
                    <a:pt x="4097179" y="342424"/>
                  </a:moveTo>
                  <a:cubicBezTo>
                    <a:pt x="4098131" y="339566"/>
                    <a:pt x="4098131" y="337661"/>
                    <a:pt x="4099084" y="334804"/>
                  </a:cubicBezTo>
                  <a:cubicBezTo>
                    <a:pt x="4099084" y="335756"/>
                    <a:pt x="4099084" y="336709"/>
                    <a:pt x="4099084" y="337661"/>
                  </a:cubicBezTo>
                  <a:cubicBezTo>
                    <a:pt x="4099084" y="339566"/>
                    <a:pt x="4098131" y="340519"/>
                    <a:pt x="4097179" y="342424"/>
                  </a:cubicBezTo>
                  <a:close/>
                  <a:moveTo>
                    <a:pt x="4100989" y="353854"/>
                  </a:moveTo>
                  <a:cubicBezTo>
                    <a:pt x="4100989" y="352901"/>
                    <a:pt x="4100989" y="351949"/>
                    <a:pt x="4100989" y="351949"/>
                  </a:cubicBezTo>
                  <a:cubicBezTo>
                    <a:pt x="4100989" y="351949"/>
                    <a:pt x="4100989" y="351949"/>
                    <a:pt x="4100989" y="351949"/>
                  </a:cubicBezTo>
                  <a:cubicBezTo>
                    <a:pt x="4100989" y="352901"/>
                    <a:pt x="4100989" y="353854"/>
                    <a:pt x="4100989" y="353854"/>
                  </a:cubicBezTo>
                  <a:cubicBezTo>
                    <a:pt x="4100989" y="354806"/>
                    <a:pt x="4100989" y="353854"/>
                    <a:pt x="4100989" y="353854"/>
                  </a:cubicBezTo>
                  <a:close/>
                  <a:moveTo>
                    <a:pt x="4115276" y="322421"/>
                  </a:moveTo>
                  <a:cubicBezTo>
                    <a:pt x="4115276" y="330994"/>
                    <a:pt x="4114324" y="341471"/>
                    <a:pt x="4114324" y="350996"/>
                  </a:cubicBezTo>
                  <a:cubicBezTo>
                    <a:pt x="4113371" y="336709"/>
                    <a:pt x="4111466" y="327184"/>
                    <a:pt x="4111466" y="327184"/>
                  </a:cubicBezTo>
                  <a:cubicBezTo>
                    <a:pt x="4111466" y="327184"/>
                    <a:pt x="4110514" y="332899"/>
                    <a:pt x="4108609" y="342424"/>
                  </a:cubicBezTo>
                  <a:cubicBezTo>
                    <a:pt x="4108609" y="342424"/>
                    <a:pt x="4107656" y="341471"/>
                    <a:pt x="4107656" y="341471"/>
                  </a:cubicBezTo>
                  <a:cubicBezTo>
                    <a:pt x="4107656" y="339566"/>
                    <a:pt x="4106704" y="338614"/>
                    <a:pt x="4106704" y="336709"/>
                  </a:cubicBezTo>
                  <a:cubicBezTo>
                    <a:pt x="4108609" y="330994"/>
                    <a:pt x="4111466" y="326231"/>
                    <a:pt x="4113371" y="322421"/>
                  </a:cubicBezTo>
                  <a:cubicBezTo>
                    <a:pt x="4114324" y="321469"/>
                    <a:pt x="4114324" y="319564"/>
                    <a:pt x="4115276" y="318611"/>
                  </a:cubicBezTo>
                  <a:cubicBezTo>
                    <a:pt x="4115276" y="319564"/>
                    <a:pt x="4115276" y="320516"/>
                    <a:pt x="4115276" y="322421"/>
                  </a:cubicBezTo>
                  <a:close/>
                  <a:moveTo>
                    <a:pt x="4109561" y="295751"/>
                  </a:moveTo>
                  <a:cubicBezTo>
                    <a:pt x="4111466" y="299561"/>
                    <a:pt x="4113371" y="303371"/>
                    <a:pt x="4116229" y="308134"/>
                  </a:cubicBezTo>
                  <a:cubicBezTo>
                    <a:pt x="4116229" y="309086"/>
                    <a:pt x="4116229" y="310991"/>
                    <a:pt x="4116229" y="311944"/>
                  </a:cubicBezTo>
                  <a:cubicBezTo>
                    <a:pt x="4114324" y="314801"/>
                    <a:pt x="4112419" y="316706"/>
                    <a:pt x="4110514" y="320516"/>
                  </a:cubicBezTo>
                  <a:cubicBezTo>
                    <a:pt x="4108609" y="323374"/>
                    <a:pt x="4106704" y="326231"/>
                    <a:pt x="4104799" y="329089"/>
                  </a:cubicBezTo>
                  <a:cubicBezTo>
                    <a:pt x="4103846" y="326231"/>
                    <a:pt x="4102894" y="324326"/>
                    <a:pt x="4102894" y="322421"/>
                  </a:cubicBezTo>
                  <a:cubicBezTo>
                    <a:pt x="4105751" y="311944"/>
                    <a:pt x="4107656" y="303371"/>
                    <a:pt x="4109561" y="295751"/>
                  </a:cubicBezTo>
                  <a:close/>
                  <a:moveTo>
                    <a:pt x="4092416" y="294799"/>
                  </a:moveTo>
                  <a:cubicBezTo>
                    <a:pt x="4093369" y="284321"/>
                    <a:pt x="4093369" y="274796"/>
                    <a:pt x="4094321" y="265271"/>
                  </a:cubicBezTo>
                  <a:cubicBezTo>
                    <a:pt x="4095274" y="268129"/>
                    <a:pt x="4096226" y="270034"/>
                    <a:pt x="4098131" y="272891"/>
                  </a:cubicBezTo>
                  <a:cubicBezTo>
                    <a:pt x="4100989" y="278606"/>
                    <a:pt x="4103846" y="284321"/>
                    <a:pt x="4106704" y="290989"/>
                  </a:cubicBezTo>
                  <a:cubicBezTo>
                    <a:pt x="4103846" y="296704"/>
                    <a:pt x="4101941" y="304324"/>
                    <a:pt x="4098131" y="311944"/>
                  </a:cubicBezTo>
                  <a:cubicBezTo>
                    <a:pt x="4097179" y="308134"/>
                    <a:pt x="4096226" y="306229"/>
                    <a:pt x="4096226" y="306229"/>
                  </a:cubicBezTo>
                  <a:cubicBezTo>
                    <a:pt x="4096226" y="306229"/>
                    <a:pt x="4096226" y="310039"/>
                    <a:pt x="4097179" y="315754"/>
                  </a:cubicBezTo>
                  <a:cubicBezTo>
                    <a:pt x="4095274" y="320516"/>
                    <a:pt x="4093369" y="324326"/>
                    <a:pt x="4092416" y="329089"/>
                  </a:cubicBezTo>
                  <a:cubicBezTo>
                    <a:pt x="4092416" y="328136"/>
                    <a:pt x="4091464" y="326231"/>
                    <a:pt x="4091464" y="325279"/>
                  </a:cubicBezTo>
                  <a:cubicBezTo>
                    <a:pt x="4091464" y="324326"/>
                    <a:pt x="4090511" y="323374"/>
                    <a:pt x="4090511" y="321469"/>
                  </a:cubicBezTo>
                  <a:cubicBezTo>
                    <a:pt x="4091464" y="311944"/>
                    <a:pt x="4092416" y="303371"/>
                    <a:pt x="4092416" y="294799"/>
                  </a:cubicBezTo>
                  <a:close/>
                  <a:moveTo>
                    <a:pt x="4085749" y="244316"/>
                  </a:moveTo>
                  <a:cubicBezTo>
                    <a:pt x="4085749" y="245269"/>
                    <a:pt x="4085749" y="245269"/>
                    <a:pt x="4085749" y="244316"/>
                  </a:cubicBezTo>
                  <a:cubicBezTo>
                    <a:pt x="4085749" y="247174"/>
                    <a:pt x="4085749" y="248126"/>
                    <a:pt x="4084796" y="250031"/>
                  </a:cubicBezTo>
                  <a:cubicBezTo>
                    <a:pt x="4084796" y="249079"/>
                    <a:pt x="4084796" y="246221"/>
                    <a:pt x="4085749" y="244316"/>
                  </a:cubicBezTo>
                  <a:close/>
                  <a:moveTo>
                    <a:pt x="4043839" y="279559"/>
                  </a:moveTo>
                  <a:cubicBezTo>
                    <a:pt x="4044791" y="280511"/>
                    <a:pt x="4044791" y="280511"/>
                    <a:pt x="4043839" y="279559"/>
                  </a:cubicBezTo>
                  <a:cubicBezTo>
                    <a:pt x="4044791" y="281464"/>
                    <a:pt x="4044791" y="282416"/>
                    <a:pt x="4044791" y="283369"/>
                  </a:cubicBezTo>
                  <a:cubicBezTo>
                    <a:pt x="4043839" y="282416"/>
                    <a:pt x="4043839" y="281464"/>
                    <a:pt x="4043839" y="281464"/>
                  </a:cubicBezTo>
                  <a:cubicBezTo>
                    <a:pt x="4043839" y="281464"/>
                    <a:pt x="4043839" y="283369"/>
                    <a:pt x="4044791" y="286226"/>
                  </a:cubicBezTo>
                  <a:cubicBezTo>
                    <a:pt x="4044791" y="287179"/>
                    <a:pt x="4044791" y="288131"/>
                    <a:pt x="4044791" y="290036"/>
                  </a:cubicBezTo>
                  <a:cubicBezTo>
                    <a:pt x="4043839" y="288131"/>
                    <a:pt x="4042886" y="286226"/>
                    <a:pt x="4042886" y="284321"/>
                  </a:cubicBezTo>
                  <a:cubicBezTo>
                    <a:pt x="4043839" y="282416"/>
                    <a:pt x="4043839" y="281464"/>
                    <a:pt x="4043839" y="279559"/>
                  </a:cubicBezTo>
                  <a:close/>
                  <a:moveTo>
                    <a:pt x="4044791" y="333851"/>
                  </a:moveTo>
                  <a:cubicBezTo>
                    <a:pt x="4044791" y="333851"/>
                    <a:pt x="4044791" y="333851"/>
                    <a:pt x="4044791" y="333851"/>
                  </a:cubicBezTo>
                  <a:cubicBezTo>
                    <a:pt x="4044791" y="335756"/>
                    <a:pt x="4044791" y="337661"/>
                    <a:pt x="4044791" y="339566"/>
                  </a:cubicBezTo>
                  <a:cubicBezTo>
                    <a:pt x="4043839" y="338614"/>
                    <a:pt x="4043839" y="338614"/>
                    <a:pt x="4042886" y="337661"/>
                  </a:cubicBezTo>
                  <a:cubicBezTo>
                    <a:pt x="4042886" y="335756"/>
                    <a:pt x="4043839" y="334804"/>
                    <a:pt x="4044791" y="333851"/>
                  </a:cubicBezTo>
                  <a:close/>
                  <a:moveTo>
                    <a:pt x="4039076" y="271939"/>
                  </a:moveTo>
                  <a:cubicBezTo>
                    <a:pt x="4039076" y="272891"/>
                    <a:pt x="4039076" y="272891"/>
                    <a:pt x="4039076" y="273844"/>
                  </a:cubicBezTo>
                  <a:cubicBezTo>
                    <a:pt x="4039076" y="272891"/>
                    <a:pt x="4038124" y="271939"/>
                    <a:pt x="4038124" y="270034"/>
                  </a:cubicBezTo>
                  <a:cubicBezTo>
                    <a:pt x="4037171" y="268129"/>
                    <a:pt x="4037171" y="267176"/>
                    <a:pt x="4036219" y="265271"/>
                  </a:cubicBezTo>
                  <a:cubicBezTo>
                    <a:pt x="4037171" y="267176"/>
                    <a:pt x="4038124" y="269081"/>
                    <a:pt x="4039076" y="271939"/>
                  </a:cubicBezTo>
                  <a:close/>
                  <a:moveTo>
                    <a:pt x="4033361" y="358616"/>
                  </a:moveTo>
                  <a:cubicBezTo>
                    <a:pt x="4033361" y="355759"/>
                    <a:pt x="4034314" y="353854"/>
                    <a:pt x="4034314" y="351949"/>
                  </a:cubicBezTo>
                  <a:cubicBezTo>
                    <a:pt x="4035266" y="350044"/>
                    <a:pt x="4037171" y="347186"/>
                    <a:pt x="4038124" y="345281"/>
                  </a:cubicBezTo>
                  <a:cubicBezTo>
                    <a:pt x="4040029" y="347186"/>
                    <a:pt x="4041934" y="350044"/>
                    <a:pt x="4043839" y="351949"/>
                  </a:cubicBezTo>
                  <a:cubicBezTo>
                    <a:pt x="4042886" y="363379"/>
                    <a:pt x="4041934" y="376714"/>
                    <a:pt x="4040981" y="391954"/>
                  </a:cubicBezTo>
                  <a:cubicBezTo>
                    <a:pt x="4039076" y="398621"/>
                    <a:pt x="4037171" y="406241"/>
                    <a:pt x="4035266" y="413861"/>
                  </a:cubicBezTo>
                  <a:cubicBezTo>
                    <a:pt x="4033361" y="407194"/>
                    <a:pt x="4030504" y="401479"/>
                    <a:pt x="4029551" y="395764"/>
                  </a:cubicBezTo>
                  <a:cubicBezTo>
                    <a:pt x="4028599" y="392906"/>
                    <a:pt x="4027646" y="391001"/>
                    <a:pt x="4027646" y="388144"/>
                  </a:cubicBezTo>
                  <a:cubicBezTo>
                    <a:pt x="4029551" y="377666"/>
                    <a:pt x="4031456" y="368141"/>
                    <a:pt x="4033361" y="358616"/>
                  </a:cubicBezTo>
                  <a:close/>
                  <a:moveTo>
                    <a:pt x="4020026" y="324326"/>
                  </a:moveTo>
                  <a:cubicBezTo>
                    <a:pt x="4020979" y="325279"/>
                    <a:pt x="4020979" y="325279"/>
                    <a:pt x="4021931" y="326231"/>
                  </a:cubicBezTo>
                  <a:cubicBezTo>
                    <a:pt x="4020979" y="329089"/>
                    <a:pt x="4020026" y="331946"/>
                    <a:pt x="4019074" y="334804"/>
                  </a:cubicBezTo>
                  <a:cubicBezTo>
                    <a:pt x="4018121" y="336709"/>
                    <a:pt x="4018121" y="339566"/>
                    <a:pt x="4017169" y="341471"/>
                  </a:cubicBezTo>
                  <a:cubicBezTo>
                    <a:pt x="4017169" y="341471"/>
                    <a:pt x="4017169" y="342424"/>
                    <a:pt x="4016216" y="342424"/>
                  </a:cubicBezTo>
                  <a:cubicBezTo>
                    <a:pt x="4016216" y="343376"/>
                    <a:pt x="4015264" y="343376"/>
                    <a:pt x="4015264" y="344329"/>
                  </a:cubicBezTo>
                  <a:cubicBezTo>
                    <a:pt x="4014311" y="333851"/>
                    <a:pt x="4012406" y="324326"/>
                    <a:pt x="4011454" y="315754"/>
                  </a:cubicBezTo>
                  <a:cubicBezTo>
                    <a:pt x="4014311" y="317659"/>
                    <a:pt x="4017169" y="320516"/>
                    <a:pt x="4020026" y="324326"/>
                  </a:cubicBezTo>
                  <a:close/>
                  <a:moveTo>
                    <a:pt x="3999071" y="282416"/>
                  </a:moveTo>
                  <a:cubicBezTo>
                    <a:pt x="4000024" y="282416"/>
                    <a:pt x="4000024" y="282416"/>
                    <a:pt x="3999071" y="282416"/>
                  </a:cubicBezTo>
                  <a:cubicBezTo>
                    <a:pt x="4000024" y="290989"/>
                    <a:pt x="4000024" y="300514"/>
                    <a:pt x="4000024" y="310991"/>
                  </a:cubicBezTo>
                  <a:cubicBezTo>
                    <a:pt x="4000024" y="312896"/>
                    <a:pt x="4000024" y="314801"/>
                    <a:pt x="4000024" y="316706"/>
                  </a:cubicBezTo>
                  <a:cubicBezTo>
                    <a:pt x="4000024" y="319564"/>
                    <a:pt x="3999071" y="322421"/>
                    <a:pt x="3999071" y="325279"/>
                  </a:cubicBezTo>
                  <a:cubicBezTo>
                    <a:pt x="3999071" y="325279"/>
                    <a:pt x="3999071" y="326231"/>
                    <a:pt x="3999071" y="327184"/>
                  </a:cubicBezTo>
                  <a:cubicBezTo>
                    <a:pt x="3999071" y="326231"/>
                    <a:pt x="3998119" y="325279"/>
                    <a:pt x="3998119" y="324326"/>
                  </a:cubicBezTo>
                  <a:lnTo>
                    <a:pt x="3997166" y="314801"/>
                  </a:lnTo>
                  <a:lnTo>
                    <a:pt x="3996214" y="286226"/>
                  </a:lnTo>
                  <a:cubicBezTo>
                    <a:pt x="3997166" y="285274"/>
                    <a:pt x="3998119" y="284321"/>
                    <a:pt x="3999071" y="282416"/>
                  </a:cubicBezTo>
                  <a:close/>
                  <a:moveTo>
                    <a:pt x="3983831" y="405289"/>
                  </a:moveTo>
                  <a:cubicBezTo>
                    <a:pt x="3982879" y="408146"/>
                    <a:pt x="3981926" y="410051"/>
                    <a:pt x="3980021" y="412909"/>
                  </a:cubicBezTo>
                  <a:cubicBezTo>
                    <a:pt x="3980021" y="412909"/>
                    <a:pt x="3980021" y="412909"/>
                    <a:pt x="3980021" y="412909"/>
                  </a:cubicBezTo>
                  <a:cubicBezTo>
                    <a:pt x="3981926" y="407194"/>
                    <a:pt x="3981926" y="404336"/>
                    <a:pt x="3982879" y="402431"/>
                  </a:cubicBezTo>
                  <a:cubicBezTo>
                    <a:pt x="3982879" y="403384"/>
                    <a:pt x="3982879" y="404336"/>
                    <a:pt x="3983831" y="405289"/>
                  </a:cubicBezTo>
                  <a:close/>
                  <a:moveTo>
                    <a:pt x="3980974" y="395764"/>
                  </a:moveTo>
                  <a:cubicBezTo>
                    <a:pt x="3981926" y="397669"/>
                    <a:pt x="3981926" y="399574"/>
                    <a:pt x="3982879" y="401479"/>
                  </a:cubicBezTo>
                  <a:cubicBezTo>
                    <a:pt x="3982879" y="402431"/>
                    <a:pt x="3980974" y="404336"/>
                    <a:pt x="3979069" y="407194"/>
                  </a:cubicBezTo>
                  <a:cubicBezTo>
                    <a:pt x="3979069" y="407194"/>
                    <a:pt x="3979069" y="406241"/>
                    <a:pt x="3979069" y="406241"/>
                  </a:cubicBezTo>
                  <a:cubicBezTo>
                    <a:pt x="3980021" y="403384"/>
                    <a:pt x="3980021" y="399574"/>
                    <a:pt x="3980974" y="395764"/>
                  </a:cubicBezTo>
                  <a:close/>
                  <a:moveTo>
                    <a:pt x="3976211" y="378619"/>
                  </a:moveTo>
                  <a:cubicBezTo>
                    <a:pt x="3976211" y="378619"/>
                    <a:pt x="3976211" y="378619"/>
                    <a:pt x="3976211" y="378619"/>
                  </a:cubicBezTo>
                  <a:cubicBezTo>
                    <a:pt x="3976211" y="379571"/>
                    <a:pt x="3976211" y="379571"/>
                    <a:pt x="3976211" y="380524"/>
                  </a:cubicBezTo>
                  <a:cubicBezTo>
                    <a:pt x="3976211" y="379571"/>
                    <a:pt x="3976211" y="378619"/>
                    <a:pt x="3976211" y="378619"/>
                  </a:cubicBezTo>
                  <a:close/>
                  <a:moveTo>
                    <a:pt x="3948589" y="255746"/>
                  </a:moveTo>
                  <a:cubicBezTo>
                    <a:pt x="3948589" y="262414"/>
                    <a:pt x="3947636" y="270034"/>
                    <a:pt x="3946684" y="277654"/>
                  </a:cubicBezTo>
                  <a:cubicBezTo>
                    <a:pt x="3946684" y="279559"/>
                    <a:pt x="3946684" y="282416"/>
                    <a:pt x="3945731" y="285274"/>
                  </a:cubicBezTo>
                  <a:cubicBezTo>
                    <a:pt x="3944779" y="278606"/>
                    <a:pt x="3944779" y="272891"/>
                    <a:pt x="3943826" y="266224"/>
                  </a:cubicBezTo>
                  <a:cubicBezTo>
                    <a:pt x="3942874" y="257651"/>
                    <a:pt x="3940969" y="249079"/>
                    <a:pt x="3940016" y="240506"/>
                  </a:cubicBezTo>
                  <a:cubicBezTo>
                    <a:pt x="3940016" y="240506"/>
                    <a:pt x="3940016" y="240506"/>
                    <a:pt x="3940016" y="239554"/>
                  </a:cubicBezTo>
                  <a:cubicBezTo>
                    <a:pt x="3940016" y="238601"/>
                    <a:pt x="3940016" y="237649"/>
                    <a:pt x="3940016" y="236696"/>
                  </a:cubicBezTo>
                  <a:cubicBezTo>
                    <a:pt x="3940969" y="237649"/>
                    <a:pt x="3941921" y="239554"/>
                    <a:pt x="3942874" y="240506"/>
                  </a:cubicBezTo>
                  <a:cubicBezTo>
                    <a:pt x="3944779" y="243364"/>
                    <a:pt x="3945731" y="245269"/>
                    <a:pt x="3947636" y="248126"/>
                  </a:cubicBezTo>
                  <a:cubicBezTo>
                    <a:pt x="3948589" y="251936"/>
                    <a:pt x="3948589" y="253841"/>
                    <a:pt x="3948589" y="255746"/>
                  </a:cubicBezTo>
                  <a:close/>
                  <a:moveTo>
                    <a:pt x="3943826" y="205264"/>
                  </a:moveTo>
                  <a:cubicBezTo>
                    <a:pt x="3943826" y="207169"/>
                    <a:pt x="3943826" y="209074"/>
                    <a:pt x="3943826" y="210979"/>
                  </a:cubicBezTo>
                  <a:cubicBezTo>
                    <a:pt x="3943826" y="216694"/>
                    <a:pt x="3944779" y="223361"/>
                    <a:pt x="3945731" y="230981"/>
                  </a:cubicBezTo>
                  <a:cubicBezTo>
                    <a:pt x="3945731" y="232886"/>
                    <a:pt x="3945731" y="234791"/>
                    <a:pt x="3946684" y="236696"/>
                  </a:cubicBezTo>
                  <a:cubicBezTo>
                    <a:pt x="3943826" y="233839"/>
                    <a:pt x="3941921" y="230029"/>
                    <a:pt x="3939064" y="228124"/>
                  </a:cubicBezTo>
                  <a:cubicBezTo>
                    <a:pt x="3938111" y="224314"/>
                    <a:pt x="3938111" y="219551"/>
                    <a:pt x="3937159" y="215741"/>
                  </a:cubicBezTo>
                  <a:cubicBezTo>
                    <a:pt x="3940016" y="210979"/>
                    <a:pt x="3941921" y="208121"/>
                    <a:pt x="3943826" y="205264"/>
                  </a:cubicBezTo>
                  <a:close/>
                  <a:moveTo>
                    <a:pt x="3866674" y="369094"/>
                  </a:moveTo>
                  <a:cubicBezTo>
                    <a:pt x="3866674" y="369094"/>
                    <a:pt x="3866674" y="368141"/>
                    <a:pt x="3867626" y="368141"/>
                  </a:cubicBezTo>
                  <a:cubicBezTo>
                    <a:pt x="3867626" y="369094"/>
                    <a:pt x="3867626" y="370046"/>
                    <a:pt x="3867626" y="370999"/>
                  </a:cubicBezTo>
                  <a:cubicBezTo>
                    <a:pt x="3867626" y="370046"/>
                    <a:pt x="3866674" y="370046"/>
                    <a:pt x="3866674" y="369094"/>
                  </a:cubicBezTo>
                  <a:close/>
                  <a:moveTo>
                    <a:pt x="3886676" y="354806"/>
                  </a:moveTo>
                  <a:cubicBezTo>
                    <a:pt x="3885724" y="351949"/>
                    <a:pt x="3883819" y="350044"/>
                    <a:pt x="3882866" y="348139"/>
                  </a:cubicBezTo>
                  <a:cubicBezTo>
                    <a:pt x="3882866" y="345281"/>
                    <a:pt x="3881914" y="341471"/>
                    <a:pt x="3881914" y="338614"/>
                  </a:cubicBezTo>
                  <a:cubicBezTo>
                    <a:pt x="3883819" y="343376"/>
                    <a:pt x="3885724" y="349091"/>
                    <a:pt x="3886676" y="354806"/>
                  </a:cubicBezTo>
                  <a:cubicBezTo>
                    <a:pt x="3887629" y="354806"/>
                    <a:pt x="3887629" y="355759"/>
                    <a:pt x="3887629" y="356711"/>
                  </a:cubicBezTo>
                  <a:cubicBezTo>
                    <a:pt x="3887629" y="355759"/>
                    <a:pt x="3887629" y="354806"/>
                    <a:pt x="3886676" y="354806"/>
                  </a:cubicBezTo>
                  <a:close/>
                  <a:moveTo>
                    <a:pt x="3897154" y="278606"/>
                  </a:moveTo>
                  <a:cubicBezTo>
                    <a:pt x="3899059" y="275749"/>
                    <a:pt x="3900011" y="272891"/>
                    <a:pt x="3901916" y="270986"/>
                  </a:cubicBezTo>
                  <a:cubicBezTo>
                    <a:pt x="3901916" y="270986"/>
                    <a:pt x="3901916" y="270986"/>
                    <a:pt x="3901916" y="270986"/>
                  </a:cubicBezTo>
                  <a:cubicBezTo>
                    <a:pt x="3900964" y="273844"/>
                    <a:pt x="3899059" y="276701"/>
                    <a:pt x="3897154" y="278606"/>
                  </a:cubicBezTo>
                  <a:cubicBezTo>
                    <a:pt x="3898106" y="279559"/>
                    <a:pt x="3897154" y="279559"/>
                    <a:pt x="3897154" y="278606"/>
                  </a:cubicBezTo>
                  <a:close/>
                  <a:moveTo>
                    <a:pt x="3900011" y="291941"/>
                  </a:moveTo>
                  <a:cubicBezTo>
                    <a:pt x="3900011" y="290989"/>
                    <a:pt x="3900964" y="289084"/>
                    <a:pt x="3901916" y="288131"/>
                  </a:cubicBezTo>
                  <a:cubicBezTo>
                    <a:pt x="3901916" y="287179"/>
                    <a:pt x="3902869" y="287179"/>
                    <a:pt x="3902869" y="286226"/>
                  </a:cubicBezTo>
                  <a:cubicBezTo>
                    <a:pt x="3902869" y="290036"/>
                    <a:pt x="3902869" y="293846"/>
                    <a:pt x="3903821" y="297656"/>
                  </a:cubicBezTo>
                  <a:cubicBezTo>
                    <a:pt x="3903821" y="298609"/>
                    <a:pt x="3903821" y="300514"/>
                    <a:pt x="3902869" y="301466"/>
                  </a:cubicBezTo>
                  <a:cubicBezTo>
                    <a:pt x="3902869" y="300514"/>
                    <a:pt x="3902869" y="299561"/>
                    <a:pt x="3901916" y="298609"/>
                  </a:cubicBezTo>
                  <a:cubicBezTo>
                    <a:pt x="3901916" y="295751"/>
                    <a:pt x="3900964" y="293846"/>
                    <a:pt x="3900011" y="291941"/>
                  </a:cubicBezTo>
                  <a:close/>
                  <a:moveTo>
                    <a:pt x="3903821" y="431006"/>
                  </a:moveTo>
                  <a:cubicBezTo>
                    <a:pt x="3903821" y="431006"/>
                    <a:pt x="3903821" y="431959"/>
                    <a:pt x="3902869" y="431959"/>
                  </a:cubicBezTo>
                  <a:lnTo>
                    <a:pt x="3901916" y="431959"/>
                  </a:lnTo>
                  <a:cubicBezTo>
                    <a:pt x="3902869" y="430054"/>
                    <a:pt x="3902869" y="428149"/>
                    <a:pt x="3903821" y="426244"/>
                  </a:cubicBezTo>
                  <a:cubicBezTo>
                    <a:pt x="3903821" y="427196"/>
                    <a:pt x="3903821" y="427196"/>
                    <a:pt x="3904774" y="428149"/>
                  </a:cubicBezTo>
                  <a:cubicBezTo>
                    <a:pt x="3903821" y="429101"/>
                    <a:pt x="3903821" y="430054"/>
                    <a:pt x="3903821" y="431006"/>
                  </a:cubicBezTo>
                  <a:close/>
                  <a:moveTo>
                    <a:pt x="3925729" y="309086"/>
                  </a:moveTo>
                  <a:cubicBezTo>
                    <a:pt x="3923824" y="301466"/>
                    <a:pt x="3922871" y="297656"/>
                    <a:pt x="3922871" y="297656"/>
                  </a:cubicBezTo>
                  <a:cubicBezTo>
                    <a:pt x="3922871" y="297656"/>
                    <a:pt x="3922871" y="301466"/>
                    <a:pt x="3923824" y="308134"/>
                  </a:cubicBezTo>
                  <a:cubicBezTo>
                    <a:pt x="3920966" y="297656"/>
                    <a:pt x="3919061" y="291941"/>
                    <a:pt x="3919061" y="291941"/>
                  </a:cubicBezTo>
                  <a:cubicBezTo>
                    <a:pt x="3919061" y="291941"/>
                    <a:pt x="3920014" y="301466"/>
                    <a:pt x="3922871" y="317659"/>
                  </a:cubicBezTo>
                  <a:cubicBezTo>
                    <a:pt x="3922871" y="320516"/>
                    <a:pt x="3923824" y="322421"/>
                    <a:pt x="3923824" y="325279"/>
                  </a:cubicBezTo>
                  <a:cubicBezTo>
                    <a:pt x="3922871" y="328136"/>
                    <a:pt x="3922871" y="331946"/>
                    <a:pt x="3921919" y="334804"/>
                  </a:cubicBezTo>
                  <a:cubicBezTo>
                    <a:pt x="3921919" y="334804"/>
                    <a:pt x="3921919" y="335756"/>
                    <a:pt x="3921919" y="335756"/>
                  </a:cubicBezTo>
                  <a:cubicBezTo>
                    <a:pt x="3921919" y="333851"/>
                    <a:pt x="3920966" y="331946"/>
                    <a:pt x="3920966" y="330041"/>
                  </a:cubicBezTo>
                  <a:cubicBezTo>
                    <a:pt x="3919061" y="319564"/>
                    <a:pt x="3917156" y="310039"/>
                    <a:pt x="3915251" y="301466"/>
                  </a:cubicBezTo>
                  <a:cubicBezTo>
                    <a:pt x="3913346" y="293846"/>
                    <a:pt x="3912394" y="287179"/>
                    <a:pt x="3911441" y="281464"/>
                  </a:cubicBezTo>
                  <a:cubicBezTo>
                    <a:pt x="3911441" y="273844"/>
                    <a:pt x="3912394" y="268129"/>
                    <a:pt x="3912394" y="264319"/>
                  </a:cubicBezTo>
                  <a:cubicBezTo>
                    <a:pt x="3912394" y="264319"/>
                    <a:pt x="3912394" y="263366"/>
                    <a:pt x="3912394" y="263366"/>
                  </a:cubicBezTo>
                  <a:cubicBezTo>
                    <a:pt x="3914299" y="265271"/>
                    <a:pt x="3917156" y="268129"/>
                    <a:pt x="3919061" y="270986"/>
                  </a:cubicBezTo>
                  <a:cubicBezTo>
                    <a:pt x="3920966" y="272891"/>
                    <a:pt x="3922871" y="274796"/>
                    <a:pt x="3923824" y="277654"/>
                  </a:cubicBezTo>
                  <a:cubicBezTo>
                    <a:pt x="3923824" y="277654"/>
                    <a:pt x="3923824" y="280511"/>
                    <a:pt x="3924776" y="284321"/>
                  </a:cubicBezTo>
                  <a:cubicBezTo>
                    <a:pt x="3922871" y="279559"/>
                    <a:pt x="3921919" y="277654"/>
                    <a:pt x="3921919" y="277654"/>
                  </a:cubicBezTo>
                  <a:cubicBezTo>
                    <a:pt x="3921919" y="277654"/>
                    <a:pt x="3923824" y="284321"/>
                    <a:pt x="3926681" y="296704"/>
                  </a:cubicBezTo>
                  <a:cubicBezTo>
                    <a:pt x="3926681" y="298609"/>
                    <a:pt x="3927634" y="301466"/>
                    <a:pt x="3927634" y="304324"/>
                  </a:cubicBezTo>
                  <a:cubicBezTo>
                    <a:pt x="3927634" y="304324"/>
                    <a:pt x="3927634" y="304324"/>
                    <a:pt x="3927634" y="305276"/>
                  </a:cubicBezTo>
                  <a:cubicBezTo>
                    <a:pt x="3926681" y="304324"/>
                    <a:pt x="3925729" y="306229"/>
                    <a:pt x="3925729" y="309086"/>
                  </a:cubicBezTo>
                  <a:close/>
                  <a:moveTo>
                    <a:pt x="3929539" y="287179"/>
                  </a:moveTo>
                  <a:cubicBezTo>
                    <a:pt x="3929539" y="289084"/>
                    <a:pt x="3928586" y="290989"/>
                    <a:pt x="3928586" y="292894"/>
                  </a:cubicBezTo>
                  <a:cubicBezTo>
                    <a:pt x="3928586" y="291941"/>
                    <a:pt x="3927634" y="290989"/>
                    <a:pt x="3927634" y="290036"/>
                  </a:cubicBezTo>
                  <a:cubicBezTo>
                    <a:pt x="3924776" y="281464"/>
                    <a:pt x="3923824" y="275749"/>
                    <a:pt x="3923824" y="275749"/>
                  </a:cubicBezTo>
                  <a:cubicBezTo>
                    <a:pt x="3924776" y="277654"/>
                    <a:pt x="3926681" y="279559"/>
                    <a:pt x="3927634" y="281464"/>
                  </a:cubicBezTo>
                  <a:cubicBezTo>
                    <a:pt x="3928586" y="282416"/>
                    <a:pt x="3928586" y="283369"/>
                    <a:pt x="3929539" y="284321"/>
                  </a:cubicBezTo>
                  <a:cubicBezTo>
                    <a:pt x="3929539" y="284321"/>
                    <a:pt x="3929539" y="285274"/>
                    <a:pt x="3929539" y="287179"/>
                  </a:cubicBezTo>
                  <a:close/>
                  <a:moveTo>
                    <a:pt x="3926681" y="242411"/>
                  </a:moveTo>
                  <a:cubicBezTo>
                    <a:pt x="3927634" y="251936"/>
                    <a:pt x="3928586" y="261461"/>
                    <a:pt x="3928586" y="270986"/>
                  </a:cubicBezTo>
                  <a:cubicBezTo>
                    <a:pt x="3926681" y="269081"/>
                    <a:pt x="3924776" y="266224"/>
                    <a:pt x="3921919" y="265271"/>
                  </a:cubicBezTo>
                  <a:cubicBezTo>
                    <a:pt x="3919061" y="262414"/>
                    <a:pt x="3916204" y="259556"/>
                    <a:pt x="3913346" y="257651"/>
                  </a:cubicBezTo>
                  <a:cubicBezTo>
                    <a:pt x="3915251" y="253841"/>
                    <a:pt x="3916204" y="250031"/>
                    <a:pt x="3917156" y="246221"/>
                  </a:cubicBezTo>
                  <a:cubicBezTo>
                    <a:pt x="3920014" y="241459"/>
                    <a:pt x="3922871" y="236696"/>
                    <a:pt x="3925729" y="232886"/>
                  </a:cubicBezTo>
                  <a:cubicBezTo>
                    <a:pt x="3925729" y="235744"/>
                    <a:pt x="3925729" y="239554"/>
                    <a:pt x="3926681" y="242411"/>
                  </a:cubicBezTo>
                  <a:close/>
                  <a:moveTo>
                    <a:pt x="3900964" y="168116"/>
                  </a:moveTo>
                  <a:cubicBezTo>
                    <a:pt x="3905726" y="160496"/>
                    <a:pt x="3910489" y="153829"/>
                    <a:pt x="3914299" y="147161"/>
                  </a:cubicBezTo>
                  <a:cubicBezTo>
                    <a:pt x="3914299" y="150019"/>
                    <a:pt x="3915251" y="152876"/>
                    <a:pt x="3915251" y="156686"/>
                  </a:cubicBezTo>
                  <a:cubicBezTo>
                    <a:pt x="3917156" y="168116"/>
                    <a:pt x="3919061" y="181451"/>
                    <a:pt x="3920966" y="196691"/>
                  </a:cubicBezTo>
                  <a:cubicBezTo>
                    <a:pt x="3921919" y="202406"/>
                    <a:pt x="3921919" y="208121"/>
                    <a:pt x="3922871" y="213836"/>
                  </a:cubicBezTo>
                  <a:cubicBezTo>
                    <a:pt x="3920966" y="211931"/>
                    <a:pt x="3920014" y="210979"/>
                    <a:pt x="3920014" y="210979"/>
                  </a:cubicBezTo>
                  <a:cubicBezTo>
                    <a:pt x="3920014" y="210979"/>
                    <a:pt x="3920966" y="212884"/>
                    <a:pt x="3923824" y="214789"/>
                  </a:cubicBezTo>
                  <a:cubicBezTo>
                    <a:pt x="3923824" y="218599"/>
                    <a:pt x="3924776" y="222409"/>
                    <a:pt x="3924776" y="226219"/>
                  </a:cubicBezTo>
                  <a:cubicBezTo>
                    <a:pt x="3919061" y="232886"/>
                    <a:pt x="3913346" y="240506"/>
                    <a:pt x="3906679" y="249079"/>
                  </a:cubicBezTo>
                  <a:cubicBezTo>
                    <a:pt x="3905726" y="250031"/>
                    <a:pt x="3905726" y="250984"/>
                    <a:pt x="3904774" y="251936"/>
                  </a:cubicBezTo>
                  <a:cubicBezTo>
                    <a:pt x="3903821" y="251936"/>
                    <a:pt x="3903821" y="250984"/>
                    <a:pt x="3902869" y="250984"/>
                  </a:cubicBezTo>
                  <a:cubicBezTo>
                    <a:pt x="3901916" y="245269"/>
                    <a:pt x="3900964" y="242411"/>
                    <a:pt x="3900964" y="242411"/>
                  </a:cubicBezTo>
                  <a:cubicBezTo>
                    <a:pt x="3900964" y="242411"/>
                    <a:pt x="3900964" y="245269"/>
                    <a:pt x="3900964" y="249079"/>
                  </a:cubicBezTo>
                  <a:cubicBezTo>
                    <a:pt x="3900011" y="248126"/>
                    <a:pt x="3898106" y="247174"/>
                    <a:pt x="3897154" y="247174"/>
                  </a:cubicBezTo>
                  <a:cubicBezTo>
                    <a:pt x="3893344" y="245269"/>
                    <a:pt x="3891439" y="243364"/>
                    <a:pt x="3891439" y="243364"/>
                  </a:cubicBezTo>
                  <a:cubicBezTo>
                    <a:pt x="3891439" y="243364"/>
                    <a:pt x="3893344" y="245269"/>
                    <a:pt x="3896201" y="248126"/>
                  </a:cubicBezTo>
                  <a:cubicBezTo>
                    <a:pt x="3897154" y="249079"/>
                    <a:pt x="3899059" y="250984"/>
                    <a:pt x="3900964" y="251936"/>
                  </a:cubicBezTo>
                  <a:cubicBezTo>
                    <a:pt x="3900964" y="253841"/>
                    <a:pt x="3900964" y="254794"/>
                    <a:pt x="3900964" y="256699"/>
                  </a:cubicBezTo>
                  <a:cubicBezTo>
                    <a:pt x="3899059" y="259556"/>
                    <a:pt x="3896201" y="263366"/>
                    <a:pt x="3894296" y="266224"/>
                  </a:cubicBezTo>
                  <a:cubicBezTo>
                    <a:pt x="3893344" y="261461"/>
                    <a:pt x="3891439" y="255746"/>
                    <a:pt x="3890486" y="250984"/>
                  </a:cubicBezTo>
                  <a:cubicBezTo>
                    <a:pt x="3886676" y="235744"/>
                    <a:pt x="3883819" y="222409"/>
                    <a:pt x="3880009" y="210026"/>
                  </a:cubicBezTo>
                  <a:cubicBezTo>
                    <a:pt x="3880009" y="209074"/>
                    <a:pt x="3879056" y="207169"/>
                    <a:pt x="3879056" y="206216"/>
                  </a:cubicBezTo>
                  <a:cubicBezTo>
                    <a:pt x="3886676" y="191929"/>
                    <a:pt x="3894296" y="178594"/>
                    <a:pt x="3900964" y="168116"/>
                  </a:cubicBezTo>
                  <a:close/>
                  <a:moveTo>
                    <a:pt x="3873341" y="214789"/>
                  </a:moveTo>
                  <a:cubicBezTo>
                    <a:pt x="3875246" y="226219"/>
                    <a:pt x="3877151" y="238601"/>
                    <a:pt x="3879056" y="251936"/>
                  </a:cubicBezTo>
                  <a:cubicBezTo>
                    <a:pt x="3880009" y="260509"/>
                    <a:pt x="3881914" y="270034"/>
                    <a:pt x="3883819" y="280511"/>
                  </a:cubicBezTo>
                  <a:cubicBezTo>
                    <a:pt x="3883819" y="281464"/>
                    <a:pt x="3882866" y="281464"/>
                    <a:pt x="3882866" y="282416"/>
                  </a:cubicBezTo>
                  <a:cubicBezTo>
                    <a:pt x="3880009" y="273844"/>
                    <a:pt x="3878104" y="266224"/>
                    <a:pt x="3875246" y="259556"/>
                  </a:cubicBezTo>
                  <a:cubicBezTo>
                    <a:pt x="3871436" y="250031"/>
                    <a:pt x="3868579" y="241459"/>
                    <a:pt x="3865721" y="234791"/>
                  </a:cubicBezTo>
                  <a:cubicBezTo>
                    <a:pt x="3865721" y="233839"/>
                    <a:pt x="3864769" y="232886"/>
                    <a:pt x="3864769" y="231934"/>
                  </a:cubicBezTo>
                  <a:cubicBezTo>
                    <a:pt x="3867626" y="225266"/>
                    <a:pt x="3870484" y="219551"/>
                    <a:pt x="3873341" y="214789"/>
                  </a:cubicBezTo>
                  <a:close/>
                  <a:moveTo>
                    <a:pt x="3864769" y="341471"/>
                  </a:moveTo>
                  <a:cubicBezTo>
                    <a:pt x="3863816" y="342424"/>
                    <a:pt x="3863816" y="344329"/>
                    <a:pt x="3862864" y="345281"/>
                  </a:cubicBezTo>
                  <a:cubicBezTo>
                    <a:pt x="3862864" y="344329"/>
                    <a:pt x="3863816" y="343376"/>
                    <a:pt x="3864769" y="341471"/>
                  </a:cubicBezTo>
                  <a:cubicBezTo>
                    <a:pt x="3864769" y="341471"/>
                    <a:pt x="3864769" y="341471"/>
                    <a:pt x="3864769" y="341471"/>
                  </a:cubicBezTo>
                  <a:close/>
                  <a:moveTo>
                    <a:pt x="3854291" y="211931"/>
                  </a:moveTo>
                  <a:cubicBezTo>
                    <a:pt x="3854291" y="208121"/>
                    <a:pt x="3855244" y="204311"/>
                    <a:pt x="3856196" y="201454"/>
                  </a:cubicBezTo>
                  <a:cubicBezTo>
                    <a:pt x="3856196" y="206216"/>
                    <a:pt x="3856196" y="212884"/>
                    <a:pt x="3857149" y="220504"/>
                  </a:cubicBezTo>
                  <a:cubicBezTo>
                    <a:pt x="3856196" y="222409"/>
                    <a:pt x="3855244" y="224314"/>
                    <a:pt x="3854291" y="226219"/>
                  </a:cubicBezTo>
                  <a:cubicBezTo>
                    <a:pt x="3853339" y="220504"/>
                    <a:pt x="3854291" y="215741"/>
                    <a:pt x="3854291" y="211931"/>
                  </a:cubicBezTo>
                  <a:close/>
                  <a:moveTo>
                    <a:pt x="3849529" y="262414"/>
                  </a:moveTo>
                  <a:cubicBezTo>
                    <a:pt x="3849529" y="260509"/>
                    <a:pt x="3849529" y="259556"/>
                    <a:pt x="3849529" y="257651"/>
                  </a:cubicBezTo>
                  <a:cubicBezTo>
                    <a:pt x="3849529" y="257651"/>
                    <a:pt x="3849529" y="256699"/>
                    <a:pt x="3850481" y="256699"/>
                  </a:cubicBezTo>
                  <a:cubicBezTo>
                    <a:pt x="3853339" y="263366"/>
                    <a:pt x="3856196" y="270986"/>
                    <a:pt x="3859054" y="278606"/>
                  </a:cubicBezTo>
                  <a:cubicBezTo>
                    <a:pt x="3859054" y="279559"/>
                    <a:pt x="3859054" y="279559"/>
                    <a:pt x="3860006" y="280511"/>
                  </a:cubicBezTo>
                  <a:cubicBezTo>
                    <a:pt x="3860959" y="290989"/>
                    <a:pt x="3861911" y="302419"/>
                    <a:pt x="3862864" y="313849"/>
                  </a:cubicBezTo>
                  <a:cubicBezTo>
                    <a:pt x="3862864" y="313849"/>
                    <a:pt x="3862864" y="313849"/>
                    <a:pt x="3862864" y="313849"/>
                  </a:cubicBezTo>
                  <a:cubicBezTo>
                    <a:pt x="3858101" y="305276"/>
                    <a:pt x="3852386" y="298609"/>
                    <a:pt x="3847624" y="291941"/>
                  </a:cubicBezTo>
                  <a:cubicBezTo>
                    <a:pt x="3848576" y="281464"/>
                    <a:pt x="3848576" y="271939"/>
                    <a:pt x="3849529" y="262414"/>
                  </a:cubicBezTo>
                  <a:close/>
                  <a:moveTo>
                    <a:pt x="3846671" y="308134"/>
                  </a:moveTo>
                  <a:cubicBezTo>
                    <a:pt x="3849529" y="312896"/>
                    <a:pt x="3852386" y="318611"/>
                    <a:pt x="3855244" y="323374"/>
                  </a:cubicBezTo>
                  <a:cubicBezTo>
                    <a:pt x="3855244" y="324326"/>
                    <a:pt x="3856196" y="324326"/>
                    <a:pt x="3856196" y="325279"/>
                  </a:cubicBezTo>
                  <a:cubicBezTo>
                    <a:pt x="3856196" y="326231"/>
                    <a:pt x="3855244" y="326231"/>
                    <a:pt x="3855244" y="327184"/>
                  </a:cubicBezTo>
                  <a:cubicBezTo>
                    <a:pt x="3853339" y="330041"/>
                    <a:pt x="3851434" y="333851"/>
                    <a:pt x="3849529" y="336709"/>
                  </a:cubicBezTo>
                  <a:cubicBezTo>
                    <a:pt x="3848576" y="334804"/>
                    <a:pt x="3846671" y="331946"/>
                    <a:pt x="3845719" y="330041"/>
                  </a:cubicBezTo>
                  <a:cubicBezTo>
                    <a:pt x="3845719" y="323374"/>
                    <a:pt x="3846671" y="315754"/>
                    <a:pt x="3846671" y="308134"/>
                  </a:cubicBezTo>
                  <a:close/>
                  <a:moveTo>
                    <a:pt x="3843814" y="415766"/>
                  </a:moveTo>
                  <a:cubicBezTo>
                    <a:pt x="3844766" y="413861"/>
                    <a:pt x="3845719" y="411956"/>
                    <a:pt x="3846671" y="410051"/>
                  </a:cubicBezTo>
                  <a:cubicBezTo>
                    <a:pt x="3846671" y="411956"/>
                    <a:pt x="3847624" y="414814"/>
                    <a:pt x="3847624" y="416719"/>
                  </a:cubicBezTo>
                  <a:cubicBezTo>
                    <a:pt x="3847624" y="417671"/>
                    <a:pt x="3847624" y="418624"/>
                    <a:pt x="3847624" y="419576"/>
                  </a:cubicBezTo>
                  <a:cubicBezTo>
                    <a:pt x="3847624" y="420529"/>
                    <a:pt x="3846671" y="421481"/>
                    <a:pt x="3846671" y="422434"/>
                  </a:cubicBezTo>
                  <a:cubicBezTo>
                    <a:pt x="3845719" y="423386"/>
                    <a:pt x="3845719" y="425291"/>
                    <a:pt x="3844766" y="426244"/>
                  </a:cubicBezTo>
                  <a:lnTo>
                    <a:pt x="3842861" y="426244"/>
                  </a:lnTo>
                  <a:cubicBezTo>
                    <a:pt x="3843814" y="422434"/>
                    <a:pt x="3843814" y="418624"/>
                    <a:pt x="3843814" y="415766"/>
                  </a:cubicBezTo>
                  <a:close/>
                  <a:moveTo>
                    <a:pt x="3830479" y="297656"/>
                  </a:moveTo>
                  <a:cubicBezTo>
                    <a:pt x="3830479" y="298609"/>
                    <a:pt x="3830479" y="298609"/>
                    <a:pt x="3830479" y="299561"/>
                  </a:cubicBezTo>
                  <a:cubicBezTo>
                    <a:pt x="3830479" y="300514"/>
                    <a:pt x="3830479" y="300514"/>
                    <a:pt x="3830479" y="301466"/>
                  </a:cubicBezTo>
                  <a:cubicBezTo>
                    <a:pt x="3830479" y="303371"/>
                    <a:pt x="3830479" y="305276"/>
                    <a:pt x="3829526" y="307181"/>
                  </a:cubicBezTo>
                  <a:cubicBezTo>
                    <a:pt x="3828574" y="306229"/>
                    <a:pt x="3827621" y="305276"/>
                    <a:pt x="3827621" y="304324"/>
                  </a:cubicBezTo>
                  <a:cubicBezTo>
                    <a:pt x="3828574" y="301466"/>
                    <a:pt x="3829526" y="299561"/>
                    <a:pt x="3830479" y="297656"/>
                  </a:cubicBezTo>
                  <a:close/>
                  <a:moveTo>
                    <a:pt x="3826669" y="305276"/>
                  </a:moveTo>
                  <a:cubicBezTo>
                    <a:pt x="3827621" y="306229"/>
                    <a:pt x="3827621" y="308134"/>
                    <a:pt x="3828574" y="310039"/>
                  </a:cubicBezTo>
                  <a:cubicBezTo>
                    <a:pt x="3828574" y="311944"/>
                    <a:pt x="3828574" y="312896"/>
                    <a:pt x="3827621" y="314801"/>
                  </a:cubicBezTo>
                  <a:cubicBezTo>
                    <a:pt x="3826669" y="312896"/>
                    <a:pt x="3824764" y="310991"/>
                    <a:pt x="3823811" y="309086"/>
                  </a:cubicBezTo>
                  <a:cubicBezTo>
                    <a:pt x="3825716" y="307181"/>
                    <a:pt x="3825716" y="306229"/>
                    <a:pt x="3826669" y="305276"/>
                  </a:cubicBezTo>
                  <a:close/>
                  <a:moveTo>
                    <a:pt x="3820001" y="319564"/>
                  </a:moveTo>
                  <a:cubicBezTo>
                    <a:pt x="3821906" y="323374"/>
                    <a:pt x="3823811" y="328136"/>
                    <a:pt x="3826669" y="332899"/>
                  </a:cubicBezTo>
                  <a:cubicBezTo>
                    <a:pt x="3826669" y="332899"/>
                    <a:pt x="3826669" y="333851"/>
                    <a:pt x="3827621" y="333851"/>
                  </a:cubicBezTo>
                  <a:cubicBezTo>
                    <a:pt x="3827621" y="336709"/>
                    <a:pt x="3826669" y="339566"/>
                    <a:pt x="3826669" y="343376"/>
                  </a:cubicBezTo>
                  <a:cubicBezTo>
                    <a:pt x="3825716" y="354806"/>
                    <a:pt x="3825716" y="366236"/>
                    <a:pt x="3824764" y="377666"/>
                  </a:cubicBezTo>
                  <a:cubicBezTo>
                    <a:pt x="3823811" y="372904"/>
                    <a:pt x="3821906" y="368141"/>
                    <a:pt x="3820954" y="364331"/>
                  </a:cubicBezTo>
                  <a:cubicBezTo>
                    <a:pt x="3820954" y="360521"/>
                    <a:pt x="3820001" y="356711"/>
                    <a:pt x="3820001" y="352901"/>
                  </a:cubicBezTo>
                  <a:cubicBezTo>
                    <a:pt x="3820001" y="347186"/>
                    <a:pt x="3819049" y="341471"/>
                    <a:pt x="3818096" y="336709"/>
                  </a:cubicBezTo>
                  <a:cubicBezTo>
                    <a:pt x="3820001" y="333851"/>
                    <a:pt x="3821906" y="332899"/>
                    <a:pt x="3821906" y="332899"/>
                  </a:cubicBezTo>
                  <a:cubicBezTo>
                    <a:pt x="3821906" y="332899"/>
                    <a:pt x="3820954" y="333851"/>
                    <a:pt x="3818096" y="335756"/>
                  </a:cubicBezTo>
                  <a:cubicBezTo>
                    <a:pt x="3818096" y="332899"/>
                    <a:pt x="3817144" y="329089"/>
                    <a:pt x="3817144" y="326231"/>
                  </a:cubicBezTo>
                  <a:cubicBezTo>
                    <a:pt x="3818096" y="323374"/>
                    <a:pt x="3819049" y="321469"/>
                    <a:pt x="3820001" y="319564"/>
                  </a:cubicBezTo>
                  <a:close/>
                  <a:moveTo>
                    <a:pt x="3788569" y="264319"/>
                  </a:moveTo>
                  <a:cubicBezTo>
                    <a:pt x="3789521" y="266224"/>
                    <a:pt x="3791426" y="268129"/>
                    <a:pt x="3792379" y="270986"/>
                  </a:cubicBezTo>
                  <a:cubicBezTo>
                    <a:pt x="3795236" y="274796"/>
                    <a:pt x="3798094" y="280511"/>
                    <a:pt x="3800951" y="285274"/>
                  </a:cubicBezTo>
                  <a:cubicBezTo>
                    <a:pt x="3800951" y="286226"/>
                    <a:pt x="3800951" y="286226"/>
                    <a:pt x="3800951" y="287179"/>
                  </a:cubicBezTo>
                  <a:cubicBezTo>
                    <a:pt x="3800951" y="290989"/>
                    <a:pt x="3800951" y="294799"/>
                    <a:pt x="3800951" y="298609"/>
                  </a:cubicBezTo>
                  <a:cubicBezTo>
                    <a:pt x="3800951" y="299561"/>
                    <a:pt x="3800951" y="300514"/>
                    <a:pt x="3800951" y="300514"/>
                  </a:cubicBezTo>
                  <a:cubicBezTo>
                    <a:pt x="3799999" y="295751"/>
                    <a:pt x="3798094" y="291941"/>
                    <a:pt x="3797141" y="287179"/>
                  </a:cubicBezTo>
                  <a:cubicBezTo>
                    <a:pt x="3797141" y="286226"/>
                    <a:pt x="3796189" y="285274"/>
                    <a:pt x="3796189" y="285274"/>
                  </a:cubicBezTo>
                  <a:cubicBezTo>
                    <a:pt x="3796189" y="282416"/>
                    <a:pt x="3796189" y="280511"/>
                    <a:pt x="3796189" y="280511"/>
                  </a:cubicBezTo>
                  <a:cubicBezTo>
                    <a:pt x="3796189" y="280511"/>
                    <a:pt x="3796189" y="281464"/>
                    <a:pt x="3795236" y="283369"/>
                  </a:cubicBezTo>
                  <a:cubicBezTo>
                    <a:pt x="3794284" y="279559"/>
                    <a:pt x="3792379" y="275749"/>
                    <a:pt x="3791426" y="271939"/>
                  </a:cubicBezTo>
                  <a:cubicBezTo>
                    <a:pt x="3790474" y="269081"/>
                    <a:pt x="3789521" y="266224"/>
                    <a:pt x="3788569" y="264319"/>
                  </a:cubicBezTo>
                  <a:close/>
                  <a:moveTo>
                    <a:pt x="3748564" y="364331"/>
                  </a:moveTo>
                  <a:cubicBezTo>
                    <a:pt x="3748564" y="359569"/>
                    <a:pt x="3748564" y="355759"/>
                    <a:pt x="3748564" y="351949"/>
                  </a:cubicBezTo>
                  <a:cubicBezTo>
                    <a:pt x="3749516" y="353854"/>
                    <a:pt x="3749516" y="355759"/>
                    <a:pt x="3750469" y="358616"/>
                  </a:cubicBezTo>
                  <a:cubicBezTo>
                    <a:pt x="3749516" y="359569"/>
                    <a:pt x="3749516" y="361474"/>
                    <a:pt x="3748564" y="364331"/>
                  </a:cubicBezTo>
                  <a:close/>
                  <a:moveTo>
                    <a:pt x="3762851" y="399574"/>
                  </a:moveTo>
                  <a:cubicBezTo>
                    <a:pt x="3761899" y="401479"/>
                    <a:pt x="3760946" y="403384"/>
                    <a:pt x="3759994" y="405289"/>
                  </a:cubicBezTo>
                  <a:cubicBezTo>
                    <a:pt x="3759994" y="400526"/>
                    <a:pt x="3760946" y="395764"/>
                    <a:pt x="3760946" y="391954"/>
                  </a:cubicBezTo>
                  <a:cubicBezTo>
                    <a:pt x="3760946" y="391954"/>
                    <a:pt x="3760946" y="391001"/>
                    <a:pt x="3760946" y="391001"/>
                  </a:cubicBezTo>
                  <a:cubicBezTo>
                    <a:pt x="3761899" y="392906"/>
                    <a:pt x="3761899" y="394811"/>
                    <a:pt x="3762851" y="396716"/>
                  </a:cubicBezTo>
                  <a:cubicBezTo>
                    <a:pt x="3763804" y="397669"/>
                    <a:pt x="3762851" y="398621"/>
                    <a:pt x="3762851" y="399574"/>
                  </a:cubicBezTo>
                  <a:close/>
                  <a:moveTo>
                    <a:pt x="3770471" y="290036"/>
                  </a:moveTo>
                  <a:cubicBezTo>
                    <a:pt x="3772376" y="296704"/>
                    <a:pt x="3773329" y="302419"/>
                    <a:pt x="3775234" y="309086"/>
                  </a:cubicBezTo>
                  <a:cubicBezTo>
                    <a:pt x="3774281" y="306229"/>
                    <a:pt x="3773329" y="304324"/>
                    <a:pt x="3771424" y="301466"/>
                  </a:cubicBezTo>
                  <a:cubicBezTo>
                    <a:pt x="3771424" y="300514"/>
                    <a:pt x="3770471" y="300514"/>
                    <a:pt x="3770471" y="299561"/>
                  </a:cubicBezTo>
                  <a:cubicBezTo>
                    <a:pt x="3770471" y="296704"/>
                    <a:pt x="3770471" y="293846"/>
                    <a:pt x="3770471" y="290989"/>
                  </a:cubicBezTo>
                  <a:cubicBezTo>
                    <a:pt x="3770471" y="290989"/>
                    <a:pt x="3770471" y="290036"/>
                    <a:pt x="3770471" y="290036"/>
                  </a:cubicBezTo>
                  <a:close/>
                  <a:moveTo>
                    <a:pt x="3769519" y="370046"/>
                  </a:moveTo>
                  <a:cubicBezTo>
                    <a:pt x="3769519" y="370999"/>
                    <a:pt x="3769519" y="371951"/>
                    <a:pt x="3770471" y="372904"/>
                  </a:cubicBezTo>
                  <a:cubicBezTo>
                    <a:pt x="3769519" y="370999"/>
                    <a:pt x="3768566" y="369094"/>
                    <a:pt x="3767614" y="366236"/>
                  </a:cubicBezTo>
                  <a:cubicBezTo>
                    <a:pt x="3767614" y="362426"/>
                    <a:pt x="3767614" y="359569"/>
                    <a:pt x="3767614" y="359569"/>
                  </a:cubicBezTo>
                  <a:cubicBezTo>
                    <a:pt x="3767614" y="359569"/>
                    <a:pt x="3767614" y="361474"/>
                    <a:pt x="3766661" y="364331"/>
                  </a:cubicBezTo>
                  <a:cubicBezTo>
                    <a:pt x="3765709" y="363379"/>
                    <a:pt x="3765709" y="361474"/>
                    <a:pt x="3764756" y="360521"/>
                  </a:cubicBezTo>
                  <a:cubicBezTo>
                    <a:pt x="3764756" y="359569"/>
                    <a:pt x="3764756" y="358616"/>
                    <a:pt x="3764756" y="357664"/>
                  </a:cubicBezTo>
                  <a:cubicBezTo>
                    <a:pt x="3764756" y="355759"/>
                    <a:pt x="3765709" y="353854"/>
                    <a:pt x="3765709" y="351949"/>
                  </a:cubicBezTo>
                  <a:cubicBezTo>
                    <a:pt x="3767614" y="358616"/>
                    <a:pt x="3768566" y="364331"/>
                    <a:pt x="3769519" y="370046"/>
                  </a:cubicBezTo>
                  <a:close/>
                  <a:moveTo>
                    <a:pt x="3753326" y="250031"/>
                  </a:moveTo>
                  <a:cubicBezTo>
                    <a:pt x="3754279" y="245269"/>
                    <a:pt x="3754279" y="241459"/>
                    <a:pt x="3755231" y="236696"/>
                  </a:cubicBezTo>
                  <a:cubicBezTo>
                    <a:pt x="3755231" y="235744"/>
                    <a:pt x="3755231" y="233839"/>
                    <a:pt x="3756184" y="232886"/>
                  </a:cubicBezTo>
                  <a:cubicBezTo>
                    <a:pt x="3757136" y="231934"/>
                    <a:pt x="3757136" y="230981"/>
                    <a:pt x="3758089" y="230029"/>
                  </a:cubicBezTo>
                  <a:cubicBezTo>
                    <a:pt x="3759041" y="232886"/>
                    <a:pt x="3759041" y="234791"/>
                    <a:pt x="3759994" y="237649"/>
                  </a:cubicBezTo>
                  <a:cubicBezTo>
                    <a:pt x="3762851" y="250984"/>
                    <a:pt x="3766661" y="266224"/>
                    <a:pt x="3769519" y="281464"/>
                  </a:cubicBezTo>
                  <a:cubicBezTo>
                    <a:pt x="3768566" y="284321"/>
                    <a:pt x="3768566" y="287179"/>
                    <a:pt x="3767614" y="290036"/>
                  </a:cubicBezTo>
                  <a:cubicBezTo>
                    <a:pt x="3767614" y="290036"/>
                    <a:pt x="3767614" y="290036"/>
                    <a:pt x="3767614" y="290989"/>
                  </a:cubicBezTo>
                  <a:cubicBezTo>
                    <a:pt x="3762851" y="280511"/>
                    <a:pt x="3757136" y="270986"/>
                    <a:pt x="3752374" y="261461"/>
                  </a:cubicBezTo>
                  <a:cubicBezTo>
                    <a:pt x="3752374" y="258604"/>
                    <a:pt x="3752374" y="253841"/>
                    <a:pt x="3753326" y="250031"/>
                  </a:cubicBezTo>
                  <a:close/>
                  <a:moveTo>
                    <a:pt x="3748564" y="296704"/>
                  </a:moveTo>
                  <a:cubicBezTo>
                    <a:pt x="3748564" y="296704"/>
                    <a:pt x="3748564" y="296704"/>
                    <a:pt x="3748564" y="296704"/>
                  </a:cubicBezTo>
                  <a:cubicBezTo>
                    <a:pt x="3751421" y="301466"/>
                    <a:pt x="3753326" y="307181"/>
                    <a:pt x="3756184" y="313849"/>
                  </a:cubicBezTo>
                  <a:cubicBezTo>
                    <a:pt x="3756184" y="314801"/>
                    <a:pt x="3757136" y="315754"/>
                    <a:pt x="3757136" y="316706"/>
                  </a:cubicBezTo>
                  <a:cubicBezTo>
                    <a:pt x="3758089" y="318611"/>
                    <a:pt x="3758089" y="321469"/>
                    <a:pt x="3759041" y="323374"/>
                  </a:cubicBezTo>
                  <a:cubicBezTo>
                    <a:pt x="3758089" y="325279"/>
                    <a:pt x="3758089" y="328136"/>
                    <a:pt x="3757136" y="330041"/>
                  </a:cubicBezTo>
                  <a:cubicBezTo>
                    <a:pt x="3756184" y="333851"/>
                    <a:pt x="3755231" y="337661"/>
                    <a:pt x="3754279" y="341471"/>
                  </a:cubicBezTo>
                  <a:cubicBezTo>
                    <a:pt x="3753326" y="339566"/>
                    <a:pt x="3751421" y="337661"/>
                    <a:pt x="3750469" y="335756"/>
                  </a:cubicBezTo>
                  <a:cubicBezTo>
                    <a:pt x="3749516" y="333851"/>
                    <a:pt x="3748564" y="332899"/>
                    <a:pt x="3747611" y="331946"/>
                  </a:cubicBezTo>
                  <a:cubicBezTo>
                    <a:pt x="3748564" y="320516"/>
                    <a:pt x="3748564" y="308134"/>
                    <a:pt x="3748564" y="296704"/>
                  </a:cubicBezTo>
                  <a:close/>
                  <a:moveTo>
                    <a:pt x="3738086" y="273844"/>
                  </a:moveTo>
                  <a:cubicBezTo>
                    <a:pt x="3738086" y="273844"/>
                    <a:pt x="3738086" y="273844"/>
                    <a:pt x="3738086" y="273844"/>
                  </a:cubicBezTo>
                  <a:cubicBezTo>
                    <a:pt x="3738086" y="274796"/>
                    <a:pt x="3738086" y="274796"/>
                    <a:pt x="3738086" y="274796"/>
                  </a:cubicBezTo>
                  <a:cubicBezTo>
                    <a:pt x="3738086" y="273844"/>
                    <a:pt x="3738086" y="273844"/>
                    <a:pt x="3738086" y="273844"/>
                  </a:cubicBezTo>
                  <a:close/>
                  <a:moveTo>
                    <a:pt x="3689509" y="326231"/>
                  </a:moveTo>
                  <a:cubicBezTo>
                    <a:pt x="3688556" y="328136"/>
                    <a:pt x="3687604" y="330041"/>
                    <a:pt x="3686651" y="331946"/>
                  </a:cubicBezTo>
                  <a:cubicBezTo>
                    <a:pt x="3686651" y="331946"/>
                    <a:pt x="3686651" y="330994"/>
                    <a:pt x="3685699" y="330994"/>
                  </a:cubicBezTo>
                  <a:cubicBezTo>
                    <a:pt x="3685699" y="328136"/>
                    <a:pt x="3685699" y="325279"/>
                    <a:pt x="3685699" y="322421"/>
                  </a:cubicBezTo>
                  <a:cubicBezTo>
                    <a:pt x="3685699" y="319564"/>
                    <a:pt x="3685699" y="316706"/>
                    <a:pt x="3685699" y="313849"/>
                  </a:cubicBezTo>
                  <a:cubicBezTo>
                    <a:pt x="3686651" y="316706"/>
                    <a:pt x="3688556" y="320516"/>
                    <a:pt x="3689509" y="325279"/>
                  </a:cubicBezTo>
                  <a:cubicBezTo>
                    <a:pt x="3689509" y="326231"/>
                    <a:pt x="3689509" y="326231"/>
                    <a:pt x="3689509" y="326231"/>
                  </a:cubicBezTo>
                  <a:close/>
                  <a:moveTo>
                    <a:pt x="3716179" y="211931"/>
                  </a:moveTo>
                  <a:cubicBezTo>
                    <a:pt x="3718084" y="214789"/>
                    <a:pt x="3719036" y="218599"/>
                    <a:pt x="3720941" y="221456"/>
                  </a:cubicBezTo>
                  <a:cubicBezTo>
                    <a:pt x="3719989" y="224314"/>
                    <a:pt x="3719989" y="227171"/>
                    <a:pt x="3719036" y="230029"/>
                  </a:cubicBezTo>
                  <a:cubicBezTo>
                    <a:pt x="3719036" y="230981"/>
                    <a:pt x="3719036" y="232886"/>
                    <a:pt x="3718084" y="233839"/>
                  </a:cubicBezTo>
                  <a:cubicBezTo>
                    <a:pt x="3715226" y="230029"/>
                    <a:pt x="3713321" y="228124"/>
                    <a:pt x="3713321" y="228124"/>
                  </a:cubicBezTo>
                  <a:cubicBezTo>
                    <a:pt x="3713321" y="228124"/>
                    <a:pt x="3715226" y="230981"/>
                    <a:pt x="3717131" y="235744"/>
                  </a:cubicBezTo>
                  <a:cubicBezTo>
                    <a:pt x="3716179" y="241459"/>
                    <a:pt x="3715226" y="247174"/>
                    <a:pt x="3714274" y="253841"/>
                  </a:cubicBezTo>
                  <a:cubicBezTo>
                    <a:pt x="3714274" y="252889"/>
                    <a:pt x="3714274" y="251936"/>
                    <a:pt x="3714274" y="250984"/>
                  </a:cubicBezTo>
                  <a:cubicBezTo>
                    <a:pt x="3714274" y="246221"/>
                    <a:pt x="3713321" y="242411"/>
                    <a:pt x="3713321" y="238601"/>
                  </a:cubicBezTo>
                  <a:cubicBezTo>
                    <a:pt x="3713321" y="234791"/>
                    <a:pt x="3713321" y="230981"/>
                    <a:pt x="3713321" y="227171"/>
                  </a:cubicBezTo>
                  <a:cubicBezTo>
                    <a:pt x="3713321" y="219551"/>
                    <a:pt x="3712369" y="213836"/>
                    <a:pt x="3712369" y="208121"/>
                  </a:cubicBezTo>
                  <a:cubicBezTo>
                    <a:pt x="3712369" y="207169"/>
                    <a:pt x="3712369" y="206216"/>
                    <a:pt x="3712369" y="205264"/>
                  </a:cubicBezTo>
                  <a:cubicBezTo>
                    <a:pt x="3713321" y="207169"/>
                    <a:pt x="3714274" y="209074"/>
                    <a:pt x="3716179" y="211931"/>
                  </a:cubicBezTo>
                  <a:close/>
                  <a:moveTo>
                    <a:pt x="3679984" y="236696"/>
                  </a:moveTo>
                  <a:cubicBezTo>
                    <a:pt x="3681889" y="222409"/>
                    <a:pt x="3683794" y="209074"/>
                    <a:pt x="3684746" y="196691"/>
                  </a:cubicBezTo>
                  <a:cubicBezTo>
                    <a:pt x="3685699" y="185261"/>
                    <a:pt x="3687604" y="174784"/>
                    <a:pt x="3687604" y="166211"/>
                  </a:cubicBezTo>
                  <a:cubicBezTo>
                    <a:pt x="3687604" y="161449"/>
                    <a:pt x="3688556" y="157639"/>
                    <a:pt x="3688556" y="154781"/>
                  </a:cubicBezTo>
                  <a:cubicBezTo>
                    <a:pt x="3690461" y="159544"/>
                    <a:pt x="3694271" y="168116"/>
                    <a:pt x="3699034" y="178594"/>
                  </a:cubicBezTo>
                  <a:cubicBezTo>
                    <a:pt x="3701891" y="184309"/>
                    <a:pt x="3704749" y="191929"/>
                    <a:pt x="3708559" y="199549"/>
                  </a:cubicBezTo>
                  <a:cubicBezTo>
                    <a:pt x="3708559" y="201454"/>
                    <a:pt x="3707606" y="204311"/>
                    <a:pt x="3707606" y="207169"/>
                  </a:cubicBezTo>
                  <a:cubicBezTo>
                    <a:pt x="3706654" y="211931"/>
                    <a:pt x="3705701" y="218599"/>
                    <a:pt x="3704749" y="226219"/>
                  </a:cubicBezTo>
                  <a:cubicBezTo>
                    <a:pt x="3703796" y="230029"/>
                    <a:pt x="3703796" y="233839"/>
                    <a:pt x="3702844" y="237649"/>
                  </a:cubicBezTo>
                  <a:cubicBezTo>
                    <a:pt x="3702844" y="241459"/>
                    <a:pt x="3701891" y="246221"/>
                    <a:pt x="3701891" y="250984"/>
                  </a:cubicBezTo>
                  <a:cubicBezTo>
                    <a:pt x="3700939" y="259556"/>
                    <a:pt x="3700939" y="270034"/>
                    <a:pt x="3700939" y="280511"/>
                  </a:cubicBezTo>
                  <a:cubicBezTo>
                    <a:pt x="3700939" y="287179"/>
                    <a:pt x="3700939" y="293846"/>
                    <a:pt x="3700939" y="300514"/>
                  </a:cubicBezTo>
                  <a:cubicBezTo>
                    <a:pt x="3699034" y="293846"/>
                    <a:pt x="3697129" y="290036"/>
                    <a:pt x="3697129" y="290036"/>
                  </a:cubicBezTo>
                  <a:cubicBezTo>
                    <a:pt x="3697129" y="290036"/>
                    <a:pt x="3698081" y="296704"/>
                    <a:pt x="3699034" y="308134"/>
                  </a:cubicBezTo>
                  <a:cubicBezTo>
                    <a:pt x="3696176" y="312896"/>
                    <a:pt x="3693319" y="317659"/>
                    <a:pt x="3690461" y="322421"/>
                  </a:cubicBezTo>
                  <a:cubicBezTo>
                    <a:pt x="3687604" y="317659"/>
                    <a:pt x="3685699" y="313849"/>
                    <a:pt x="3683794" y="310991"/>
                  </a:cubicBezTo>
                  <a:cubicBezTo>
                    <a:pt x="3683794" y="305276"/>
                    <a:pt x="3683794" y="302419"/>
                    <a:pt x="3683794" y="302419"/>
                  </a:cubicBezTo>
                  <a:cubicBezTo>
                    <a:pt x="3683794" y="302419"/>
                    <a:pt x="3683794" y="304324"/>
                    <a:pt x="3682841" y="308134"/>
                  </a:cubicBezTo>
                  <a:cubicBezTo>
                    <a:pt x="3680936" y="304324"/>
                    <a:pt x="3679031" y="302419"/>
                    <a:pt x="3679031" y="302419"/>
                  </a:cubicBezTo>
                  <a:cubicBezTo>
                    <a:pt x="3679031" y="302419"/>
                    <a:pt x="3679984" y="305276"/>
                    <a:pt x="3681889" y="310991"/>
                  </a:cubicBezTo>
                  <a:cubicBezTo>
                    <a:pt x="3680936" y="313849"/>
                    <a:pt x="3680936" y="318611"/>
                    <a:pt x="3679984" y="323374"/>
                  </a:cubicBezTo>
                  <a:cubicBezTo>
                    <a:pt x="3677126" y="317659"/>
                    <a:pt x="3675221" y="311944"/>
                    <a:pt x="3672364" y="307181"/>
                  </a:cubicBezTo>
                  <a:cubicBezTo>
                    <a:pt x="3674269" y="300514"/>
                    <a:pt x="3676174" y="294799"/>
                    <a:pt x="3677126" y="289084"/>
                  </a:cubicBezTo>
                  <a:cubicBezTo>
                    <a:pt x="3679031" y="283369"/>
                    <a:pt x="3680936" y="277654"/>
                    <a:pt x="3681889" y="272891"/>
                  </a:cubicBezTo>
                  <a:cubicBezTo>
                    <a:pt x="3683794" y="268129"/>
                    <a:pt x="3685699" y="264319"/>
                    <a:pt x="3686651" y="260509"/>
                  </a:cubicBezTo>
                  <a:cubicBezTo>
                    <a:pt x="3690461" y="253841"/>
                    <a:pt x="3692366" y="250031"/>
                    <a:pt x="3692366" y="250031"/>
                  </a:cubicBezTo>
                  <a:cubicBezTo>
                    <a:pt x="3692366" y="250031"/>
                    <a:pt x="3689509" y="252889"/>
                    <a:pt x="3683794" y="258604"/>
                  </a:cubicBezTo>
                  <a:cubicBezTo>
                    <a:pt x="3680936" y="261461"/>
                    <a:pt x="3678079" y="265271"/>
                    <a:pt x="3675221" y="270034"/>
                  </a:cubicBezTo>
                  <a:cubicBezTo>
                    <a:pt x="3674269" y="271939"/>
                    <a:pt x="3673316" y="273844"/>
                    <a:pt x="3671411" y="275749"/>
                  </a:cubicBezTo>
                  <a:cubicBezTo>
                    <a:pt x="3677126" y="261461"/>
                    <a:pt x="3679031" y="248126"/>
                    <a:pt x="3679984" y="236696"/>
                  </a:cubicBezTo>
                  <a:close/>
                  <a:moveTo>
                    <a:pt x="3678079" y="342424"/>
                  </a:moveTo>
                  <a:cubicBezTo>
                    <a:pt x="3678079" y="344329"/>
                    <a:pt x="3677126" y="346234"/>
                    <a:pt x="3677126" y="349091"/>
                  </a:cubicBezTo>
                  <a:cubicBezTo>
                    <a:pt x="3677126" y="347186"/>
                    <a:pt x="3676174" y="345281"/>
                    <a:pt x="3676174" y="343376"/>
                  </a:cubicBezTo>
                  <a:cubicBezTo>
                    <a:pt x="3675221" y="340519"/>
                    <a:pt x="3675221" y="337661"/>
                    <a:pt x="3674269" y="335756"/>
                  </a:cubicBezTo>
                  <a:cubicBezTo>
                    <a:pt x="3675221" y="337661"/>
                    <a:pt x="3676174" y="340519"/>
                    <a:pt x="3678079" y="342424"/>
                  </a:cubicBezTo>
                  <a:close/>
                  <a:moveTo>
                    <a:pt x="3664744" y="355759"/>
                  </a:moveTo>
                  <a:cubicBezTo>
                    <a:pt x="3664744" y="357664"/>
                    <a:pt x="3664744" y="360521"/>
                    <a:pt x="3664744" y="362426"/>
                  </a:cubicBezTo>
                  <a:cubicBezTo>
                    <a:pt x="3664744" y="365284"/>
                    <a:pt x="3663791" y="368141"/>
                    <a:pt x="3663791" y="371951"/>
                  </a:cubicBezTo>
                  <a:cubicBezTo>
                    <a:pt x="3663791" y="371951"/>
                    <a:pt x="3663791" y="371951"/>
                    <a:pt x="3663791" y="371951"/>
                  </a:cubicBezTo>
                  <a:cubicBezTo>
                    <a:pt x="3663791" y="370046"/>
                    <a:pt x="3662839" y="368141"/>
                    <a:pt x="3662839" y="367189"/>
                  </a:cubicBezTo>
                  <a:cubicBezTo>
                    <a:pt x="3662839" y="367189"/>
                    <a:pt x="3662839" y="367189"/>
                    <a:pt x="3662839" y="366236"/>
                  </a:cubicBezTo>
                  <a:cubicBezTo>
                    <a:pt x="3663791" y="363379"/>
                    <a:pt x="3664744" y="359569"/>
                    <a:pt x="3664744" y="355759"/>
                  </a:cubicBezTo>
                  <a:close/>
                  <a:moveTo>
                    <a:pt x="3603784" y="369094"/>
                  </a:moveTo>
                  <a:cubicBezTo>
                    <a:pt x="3603784" y="367189"/>
                    <a:pt x="3602831" y="365284"/>
                    <a:pt x="3602831" y="363379"/>
                  </a:cubicBezTo>
                  <a:cubicBezTo>
                    <a:pt x="3603784" y="359569"/>
                    <a:pt x="3604736" y="355759"/>
                    <a:pt x="3605689" y="352901"/>
                  </a:cubicBezTo>
                  <a:cubicBezTo>
                    <a:pt x="3605689" y="351949"/>
                    <a:pt x="3606641" y="350996"/>
                    <a:pt x="3606641" y="350044"/>
                  </a:cubicBezTo>
                  <a:cubicBezTo>
                    <a:pt x="3606641" y="350996"/>
                    <a:pt x="3607594" y="351949"/>
                    <a:pt x="3607594" y="352901"/>
                  </a:cubicBezTo>
                  <a:lnTo>
                    <a:pt x="3607594" y="353854"/>
                  </a:lnTo>
                  <a:cubicBezTo>
                    <a:pt x="3605689" y="358616"/>
                    <a:pt x="3604736" y="364331"/>
                    <a:pt x="3603784" y="369094"/>
                  </a:cubicBezTo>
                  <a:close/>
                  <a:moveTo>
                    <a:pt x="3612356" y="329089"/>
                  </a:moveTo>
                  <a:cubicBezTo>
                    <a:pt x="3612356" y="329089"/>
                    <a:pt x="3611404" y="328136"/>
                    <a:pt x="3611404" y="327184"/>
                  </a:cubicBezTo>
                  <a:cubicBezTo>
                    <a:pt x="3611404" y="325279"/>
                    <a:pt x="3611404" y="323374"/>
                    <a:pt x="3610451" y="321469"/>
                  </a:cubicBezTo>
                  <a:cubicBezTo>
                    <a:pt x="3611404" y="322421"/>
                    <a:pt x="3612356" y="323374"/>
                    <a:pt x="3613309" y="324326"/>
                  </a:cubicBezTo>
                  <a:cubicBezTo>
                    <a:pt x="3613309" y="326231"/>
                    <a:pt x="3612356" y="327184"/>
                    <a:pt x="3612356" y="329089"/>
                  </a:cubicBezTo>
                  <a:close/>
                  <a:moveTo>
                    <a:pt x="3633311" y="366236"/>
                  </a:moveTo>
                  <a:cubicBezTo>
                    <a:pt x="3632359" y="363379"/>
                    <a:pt x="3630454" y="361474"/>
                    <a:pt x="3629501" y="358616"/>
                  </a:cubicBezTo>
                  <a:cubicBezTo>
                    <a:pt x="3629501" y="357664"/>
                    <a:pt x="3629501" y="355759"/>
                    <a:pt x="3629501" y="354806"/>
                  </a:cubicBezTo>
                  <a:cubicBezTo>
                    <a:pt x="3631406" y="357664"/>
                    <a:pt x="3632359" y="361474"/>
                    <a:pt x="3633311" y="366236"/>
                  </a:cubicBezTo>
                  <a:cubicBezTo>
                    <a:pt x="3633311" y="366236"/>
                    <a:pt x="3634264" y="366236"/>
                    <a:pt x="3633311" y="366236"/>
                  </a:cubicBezTo>
                  <a:cubicBezTo>
                    <a:pt x="3634264" y="366236"/>
                    <a:pt x="3633311" y="366236"/>
                    <a:pt x="3633311" y="366236"/>
                  </a:cubicBezTo>
                  <a:close/>
                  <a:moveTo>
                    <a:pt x="3632359" y="331946"/>
                  </a:moveTo>
                  <a:cubicBezTo>
                    <a:pt x="3633311" y="336709"/>
                    <a:pt x="3634264" y="342424"/>
                    <a:pt x="3635216" y="348139"/>
                  </a:cubicBezTo>
                  <a:cubicBezTo>
                    <a:pt x="3634264" y="346234"/>
                    <a:pt x="3632359" y="343376"/>
                    <a:pt x="3631406" y="341471"/>
                  </a:cubicBezTo>
                  <a:cubicBezTo>
                    <a:pt x="3631406" y="337661"/>
                    <a:pt x="3631406" y="334804"/>
                    <a:pt x="3632359" y="331946"/>
                  </a:cubicBezTo>
                  <a:close/>
                  <a:moveTo>
                    <a:pt x="3618071" y="270034"/>
                  </a:moveTo>
                  <a:cubicBezTo>
                    <a:pt x="3621881" y="261461"/>
                    <a:pt x="3624739" y="252889"/>
                    <a:pt x="3628549" y="246221"/>
                  </a:cubicBezTo>
                  <a:cubicBezTo>
                    <a:pt x="3629501" y="244316"/>
                    <a:pt x="3629501" y="243364"/>
                    <a:pt x="3630454" y="242411"/>
                  </a:cubicBezTo>
                  <a:cubicBezTo>
                    <a:pt x="3629501" y="249079"/>
                    <a:pt x="3627596" y="256699"/>
                    <a:pt x="3625691" y="265271"/>
                  </a:cubicBezTo>
                  <a:cubicBezTo>
                    <a:pt x="3623786" y="267176"/>
                    <a:pt x="3620929" y="269081"/>
                    <a:pt x="3618071" y="271939"/>
                  </a:cubicBezTo>
                  <a:cubicBezTo>
                    <a:pt x="3618071" y="270986"/>
                    <a:pt x="3618071" y="270034"/>
                    <a:pt x="3618071" y="270034"/>
                  </a:cubicBezTo>
                  <a:close/>
                  <a:moveTo>
                    <a:pt x="3601879" y="310039"/>
                  </a:moveTo>
                  <a:cubicBezTo>
                    <a:pt x="3603784" y="306229"/>
                    <a:pt x="3604736" y="302419"/>
                    <a:pt x="3606641" y="298609"/>
                  </a:cubicBezTo>
                  <a:cubicBezTo>
                    <a:pt x="3609499" y="291941"/>
                    <a:pt x="3612356" y="285274"/>
                    <a:pt x="3615214" y="278606"/>
                  </a:cubicBezTo>
                  <a:cubicBezTo>
                    <a:pt x="3617119" y="276701"/>
                    <a:pt x="3619024" y="273844"/>
                    <a:pt x="3619976" y="271939"/>
                  </a:cubicBezTo>
                  <a:cubicBezTo>
                    <a:pt x="3621881" y="270034"/>
                    <a:pt x="3623786" y="268129"/>
                    <a:pt x="3625691" y="266224"/>
                  </a:cubicBezTo>
                  <a:cubicBezTo>
                    <a:pt x="3625691" y="268129"/>
                    <a:pt x="3624739" y="269081"/>
                    <a:pt x="3624739" y="270986"/>
                  </a:cubicBezTo>
                  <a:cubicBezTo>
                    <a:pt x="3621881" y="282416"/>
                    <a:pt x="3619976" y="295751"/>
                    <a:pt x="3617119" y="309086"/>
                  </a:cubicBezTo>
                  <a:cubicBezTo>
                    <a:pt x="3616166" y="312896"/>
                    <a:pt x="3615214" y="317659"/>
                    <a:pt x="3614261" y="322421"/>
                  </a:cubicBezTo>
                  <a:cubicBezTo>
                    <a:pt x="3613309" y="321469"/>
                    <a:pt x="3612356" y="320516"/>
                    <a:pt x="3611404" y="320516"/>
                  </a:cubicBezTo>
                  <a:cubicBezTo>
                    <a:pt x="3610451" y="312896"/>
                    <a:pt x="3610451" y="306229"/>
                    <a:pt x="3609499" y="298609"/>
                  </a:cubicBezTo>
                  <a:cubicBezTo>
                    <a:pt x="3609499" y="305276"/>
                    <a:pt x="3608546" y="311944"/>
                    <a:pt x="3608546" y="318611"/>
                  </a:cubicBezTo>
                  <a:cubicBezTo>
                    <a:pt x="3607594" y="318611"/>
                    <a:pt x="3606641" y="317659"/>
                    <a:pt x="3606641" y="317659"/>
                  </a:cubicBezTo>
                  <a:cubicBezTo>
                    <a:pt x="3607594" y="318611"/>
                    <a:pt x="3608546" y="318611"/>
                    <a:pt x="3608546" y="319564"/>
                  </a:cubicBezTo>
                  <a:cubicBezTo>
                    <a:pt x="3608546" y="320516"/>
                    <a:pt x="3608546" y="321469"/>
                    <a:pt x="3608546" y="322421"/>
                  </a:cubicBezTo>
                  <a:cubicBezTo>
                    <a:pt x="3606641" y="318611"/>
                    <a:pt x="3604736" y="315754"/>
                    <a:pt x="3602831" y="312896"/>
                  </a:cubicBezTo>
                  <a:cubicBezTo>
                    <a:pt x="3601879" y="310991"/>
                    <a:pt x="3601879" y="310039"/>
                    <a:pt x="3601879" y="310039"/>
                  </a:cubicBezTo>
                  <a:close/>
                  <a:moveTo>
                    <a:pt x="3600926" y="335756"/>
                  </a:moveTo>
                  <a:cubicBezTo>
                    <a:pt x="3601879" y="339566"/>
                    <a:pt x="3603784" y="342424"/>
                    <a:pt x="3604736" y="346234"/>
                  </a:cubicBezTo>
                  <a:cubicBezTo>
                    <a:pt x="3603784" y="348139"/>
                    <a:pt x="3602831" y="350044"/>
                    <a:pt x="3601879" y="351949"/>
                  </a:cubicBezTo>
                  <a:cubicBezTo>
                    <a:pt x="3601879" y="351949"/>
                    <a:pt x="3601879" y="352901"/>
                    <a:pt x="3600926" y="352901"/>
                  </a:cubicBezTo>
                  <a:cubicBezTo>
                    <a:pt x="3600926" y="350044"/>
                    <a:pt x="3599974" y="348139"/>
                    <a:pt x="3599974" y="345281"/>
                  </a:cubicBezTo>
                  <a:cubicBezTo>
                    <a:pt x="3599974" y="342424"/>
                    <a:pt x="3600926" y="338614"/>
                    <a:pt x="3600926" y="335756"/>
                  </a:cubicBezTo>
                  <a:close/>
                  <a:moveTo>
                    <a:pt x="3556159" y="342424"/>
                  </a:moveTo>
                  <a:cubicBezTo>
                    <a:pt x="3556159" y="335756"/>
                    <a:pt x="3557111" y="330041"/>
                    <a:pt x="3557111" y="324326"/>
                  </a:cubicBezTo>
                  <a:cubicBezTo>
                    <a:pt x="3557111" y="325279"/>
                    <a:pt x="3558064" y="327184"/>
                    <a:pt x="3558064" y="328136"/>
                  </a:cubicBezTo>
                  <a:cubicBezTo>
                    <a:pt x="3558064" y="330041"/>
                    <a:pt x="3559016" y="331946"/>
                    <a:pt x="3559016" y="333851"/>
                  </a:cubicBezTo>
                  <a:cubicBezTo>
                    <a:pt x="3559016" y="333851"/>
                    <a:pt x="3559016" y="334804"/>
                    <a:pt x="3559016" y="334804"/>
                  </a:cubicBezTo>
                  <a:cubicBezTo>
                    <a:pt x="3558064" y="337661"/>
                    <a:pt x="3557111" y="339566"/>
                    <a:pt x="3556159" y="342424"/>
                  </a:cubicBezTo>
                  <a:close/>
                  <a:moveTo>
                    <a:pt x="3559969" y="279559"/>
                  </a:moveTo>
                  <a:cubicBezTo>
                    <a:pt x="3559016" y="277654"/>
                    <a:pt x="3559016" y="276701"/>
                    <a:pt x="3559016" y="274796"/>
                  </a:cubicBezTo>
                  <a:cubicBezTo>
                    <a:pt x="3559969" y="275749"/>
                    <a:pt x="3560921" y="275749"/>
                    <a:pt x="3561874" y="276701"/>
                  </a:cubicBezTo>
                  <a:cubicBezTo>
                    <a:pt x="3563779" y="277654"/>
                    <a:pt x="3564731" y="278606"/>
                    <a:pt x="3566636" y="280511"/>
                  </a:cubicBezTo>
                  <a:cubicBezTo>
                    <a:pt x="3565684" y="282416"/>
                    <a:pt x="3563779" y="284321"/>
                    <a:pt x="3562826" y="287179"/>
                  </a:cubicBezTo>
                  <a:cubicBezTo>
                    <a:pt x="3561874" y="285274"/>
                    <a:pt x="3560921" y="282416"/>
                    <a:pt x="3559969" y="279559"/>
                  </a:cubicBezTo>
                  <a:close/>
                  <a:moveTo>
                    <a:pt x="3571399" y="287179"/>
                  </a:moveTo>
                  <a:cubicBezTo>
                    <a:pt x="3571399" y="294799"/>
                    <a:pt x="3571399" y="303371"/>
                    <a:pt x="3571399" y="311944"/>
                  </a:cubicBezTo>
                  <a:cubicBezTo>
                    <a:pt x="3570446" y="312896"/>
                    <a:pt x="3570446" y="313849"/>
                    <a:pt x="3569494" y="314801"/>
                  </a:cubicBezTo>
                  <a:cubicBezTo>
                    <a:pt x="3567589" y="307181"/>
                    <a:pt x="3565684" y="299561"/>
                    <a:pt x="3562826" y="292894"/>
                  </a:cubicBezTo>
                  <a:cubicBezTo>
                    <a:pt x="3563779" y="289084"/>
                    <a:pt x="3565684" y="285274"/>
                    <a:pt x="3566636" y="282416"/>
                  </a:cubicBezTo>
                  <a:cubicBezTo>
                    <a:pt x="3568541" y="283369"/>
                    <a:pt x="3570446" y="284321"/>
                    <a:pt x="3571399" y="287179"/>
                  </a:cubicBezTo>
                  <a:cubicBezTo>
                    <a:pt x="3571399" y="286226"/>
                    <a:pt x="3571399" y="286226"/>
                    <a:pt x="3571399" y="287179"/>
                  </a:cubicBezTo>
                  <a:close/>
                  <a:moveTo>
                    <a:pt x="3571399" y="281464"/>
                  </a:moveTo>
                  <a:cubicBezTo>
                    <a:pt x="3570446" y="280511"/>
                    <a:pt x="3569494" y="280511"/>
                    <a:pt x="3568541" y="279559"/>
                  </a:cubicBezTo>
                  <a:cubicBezTo>
                    <a:pt x="3568541" y="279559"/>
                    <a:pt x="3568541" y="279559"/>
                    <a:pt x="3568541" y="279559"/>
                  </a:cubicBezTo>
                  <a:cubicBezTo>
                    <a:pt x="3570446" y="276701"/>
                    <a:pt x="3571399" y="274796"/>
                    <a:pt x="3571399" y="273844"/>
                  </a:cubicBezTo>
                  <a:cubicBezTo>
                    <a:pt x="3571399" y="276701"/>
                    <a:pt x="3571399" y="279559"/>
                    <a:pt x="3571399" y="281464"/>
                  </a:cubicBezTo>
                  <a:close/>
                  <a:moveTo>
                    <a:pt x="3567589" y="250031"/>
                  </a:moveTo>
                  <a:cubicBezTo>
                    <a:pt x="3568541" y="254794"/>
                    <a:pt x="3569494" y="260509"/>
                    <a:pt x="3570446" y="265271"/>
                  </a:cubicBezTo>
                  <a:cubicBezTo>
                    <a:pt x="3570446" y="267176"/>
                    <a:pt x="3571399" y="270034"/>
                    <a:pt x="3571399" y="271939"/>
                  </a:cubicBezTo>
                  <a:cubicBezTo>
                    <a:pt x="3571399" y="271939"/>
                    <a:pt x="3571399" y="272891"/>
                    <a:pt x="3571399" y="272891"/>
                  </a:cubicBezTo>
                  <a:cubicBezTo>
                    <a:pt x="3571399" y="272891"/>
                    <a:pt x="3569494" y="274796"/>
                    <a:pt x="3567589" y="277654"/>
                  </a:cubicBezTo>
                  <a:cubicBezTo>
                    <a:pt x="3567589" y="277654"/>
                    <a:pt x="3567589" y="277654"/>
                    <a:pt x="3567589" y="277654"/>
                  </a:cubicBezTo>
                  <a:cubicBezTo>
                    <a:pt x="3565684" y="276701"/>
                    <a:pt x="3563779" y="274796"/>
                    <a:pt x="3561874" y="274796"/>
                  </a:cubicBezTo>
                  <a:cubicBezTo>
                    <a:pt x="3559969" y="273844"/>
                    <a:pt x="3559016" y="273844"/>
                    <a:pt x="3558064" y="272891"/>
                  </a:cubicBezTo>
                  <a:cubicBezTo>
                    <a:pt x="3557111" y="269081"/>
                    <a:pt x="3555206" y="264319"/>
                    <a:pt x="3554254" y="260509"/>
                  </a:cubicBezTo>
                  <a:cubicBezTo>
                    <a:pt x="3555206" y="259556"/>
                    <a:pt x="3555206" y="258604"/>
                    <a:pt x="3556159" y="257651"/>
                  </a:cubicBezTo>
                  <a:cubicBezTo>
                    <a:pt x="3559969" y="251936"/>
                    <a:pt x="3562826" y="247174"/>
                    <a:pt x="3566636" y="243364"/>
                  </a:cubicBezTo>
                  <a:cubicBezTo>
                    <a:pt x="3567589" y="246221"/>
                    <a:pt x="3567589" y="248126"/>
                    <a:pt x="3567589" y="250031"/>
                  </a:cubicBezTo>
                  <a:close/>
                  <a:moveTo>
                    <a:pt x="3561874" y="229076"/>
                  </a:moveTo>
                  <a:cubicBezTo>
                    <a:pt x="3561874" y="228124"/>
                    <a:pt x="3562826" y="228124"/>
                    <a:pt x="3562826" y="227171"/>
                  </a:cubicBezTo>
                  <a:cubicBezTo>
                    <a:pt x="3563779" y="230029"/>
                    <a:pt x="3563779" y="232886"/>
                    <a:pt x="3564731" y="235744"/>
                  </a:cubicBezTo>
                  <a:cubicBezTo>
                    <a:pt x="3564731" y="236696"/>
                    <a:pt x="3564731" y="237649"/>
                    <a:pt x="3565684" y="238601"/>
                  </a:cubicBezTo>
                  <a:cubicBezTo>
                    <a:pt x="3561874" y="241459"/>
                    <a:pt x="3557111" y="246221"/>
                    <a:pt x="3552349" y="251936"/>
                  </a:cubicBezTo>
                  <a:cubicBezTo>
                    <a:pt x="3552349" y="250031"/>
                    <a:pt x="3551396" y="248126"/>
                    <a:pt x="3551396" y="247174"/>
                  </a:cubicBezTo>
                  <a:cubicBezTo>
                    <a:pt x="3555206" y="241459"/>
                    <a:pt x="3558064" y="234791"/>
                    <a:pt x="3561874" y="229076"/>
                  </a:cubicBezTo>
                  <a:close/>
                  <a:moveTo>
                    <a:pt x="3551396" y="293846"/>
                  </a:moveTo>
                  <a:cubicBezTo>
                    <a:pt x="3552349" y="298609"/>
                    <a:pt x="3553301" y="303371"/>
                    <a:pt x="3554254" y="307181"/>
                  </a:cubicBezTo>
                  <a:cubicBezTo>
                    <a:pt x="3553301" y="311944"/>
                    <a:pt x="3551396" y="315754"/>
                    <a:pt x="3550444" y="321469"/>
                  </a:cubicBezTo>
                  <a:cubicBezTo>
                    <a:pt x="3549491" y="325279"/>
                    <a:pt x="3548539" y="329089"/>
                    <a:pt x="3547586" y="333851"/>
                  </a:cubicBezTo>
                  <a:cubicBezTo>
                    <a:pt x="3547586" y="332899"/>
                    <a:pt x="3546634" y="332899"/>
                    <a:pt x="3546634" y="331946"/>
                  </a:cubicBezTo>
                  <a:cubicBezTo>
                    <a:pt x="3545681" y="330041"/>
                    <a:pt x="3544729" y="329089"/>
                    <a:pt x="3543776" y="327184"/>
                  </a:cubicBezTo>
                  <a:cubicBezTo>
                    <a:pt x="3544729" y="319564"/>
                    <a:pt x="3544729" y="312896"/>
                    <a:pt x="3544729" y="306229"/>
                  </a:cubicBezTo>
                  <a:cubicBezTo>
                    <a:pt x="3545681" y="299561"/>
                    <a:pt x="3546634" y="292894"/>
                    <a:pt x="3547586" y="286226"/>
                  </a:cubicBezTo>
                  <a:cubicBezTo>
                    <a:pt x="3547586" y="283369"/>
                    <a:pt x="3548539" y="279559"/>
                    <a:pt x="3548539" y="276701"/>
                  </a:cubicBezTo>
                  <a:cubicBezTo>
                    <a:pt x="3548539" y="282416"/>
                    <a:pt x="3550444" y="288131"/>
                    <a:pt x="3551396" y="293846"/>
                  </a:cubicBezTo>
                  <a:close/>
                  <a:moveTo>
                    <a:pt x="3543776" y="191929"/>
                  </a:moveTo>
                  <a:cubicBezTo>
                    <a:pt x="3545681" y="187166"/>
                    <a:pt x="3547586" y="183356"/>
                    <a:pt x="3549491" y="180499"/>
                  </a:cubicBezTo>
                  <a:cubicBezTo>
                    <a:pt x="3549491" y="181451"/>
                    <a:pt x="3549491" y="183356"/>
                    <a:pt x="3548539" y="185261"/>
                  </a:cubicBezTo>
                  <a:cubicBezTo>
                    <a:pt x="3547586" y="192881"/>
                    <a:pt x="3546634" y="201454"/>
                    <a:pt x="3544729" y="211931"/>
                  </a:cubicBezTo>
                  <a:cubicBezTo>
                    <a:pt x="3544729" y="213836"/>
                    <a:pt x="3543776" y="215741"/>
                    <a:pt x="3543776" y="217646"/>
                  </a:cubicBezTo>
                  <a:cubicBezTo>
                    <a:pt x="3541871" y="210026"/>
                    <a:pt x="3539966" y="204311"/>
                    <a:pt x="3539014" y="200501"/>
                  </a:cubicBezTo>
                  <a:cubicBezTo>
                    <a:pt x="3540919" y="196691"/>
                    <a:pt x="3541871" y="194786"/>
                    <a:pt x="3543776" y="191929"/>
                  </a:cubicBezTo>
                  <a:close/>
                  <a:moveTo>
                    <a:pt x="3530441" y="217646"/>
                  </a:moveTo>
                  <a:cubicBezTo>
                    <a:pt x="3533299" y="211931"/>
                    <a:pt x="3536156" y="206216"/>
                    <a:pt x="3539014" y="201454"/>
                  </a:cubicBezTo>
                  <a:cubicBezTo>
                    <a:pt x="3539014" y="205264"/>
                    <a:pt x="3539966" y="210979"/>
                    <a:pt x="3540919" y="217646"/>
                  </a:cubicBezTo>
                  <a:cubicBezTo>
                    <a:pt x="3540919" y="221456"/>
                    <a:pt x="3541871" y="226219"/>
                    <a:pt x="3542824" y="231934"/>
                  </a:cubicBezTo>
                  <a:cubicBezTo>
                    <a:pt x="3541871" y="234791"/>
                    <a:pt x="3541871" y="237649"/>
                    <a:pt x="3540919" y="240506"/>
                  </a:cubicBezTo>
                  <a:cubicBezTo>
                    <a:pt x="3537109" y="246221"/>
                    <a:pt x="3532346" y="252889"/>
                    <a:pt x="3528536" y="259556"/>
                  </a:cubicBezTo>
                  <a:cubicBezTo>
                    <a:pt x="3528536" y="258604"/>
                    <a:pt x="3528536" y="257651"/>
                    <a:pt x="3528536" y="257651"/>
                  </a:cubicBezTo>
                  <a:cubicBezTo>
                    <a:pt x="3528536" y="251936"/>
                    <a:pt x="3528536" y="246221"/>
                    <a:pt x="3527584" y="240506"/>
                  </a:cubicBezTo>
                  <a:cubicBezTo>
                    <a:pt x="3527584" y="236696"/>
                    <a:pt x="3526631" y="232886"/>
                    <a:pt x="3526631" y="229076"/>
                  </a:cubicBezTo>
                  <a:cubicBezTo>
                    <a:pt x="3527584" y="224314"/>
                    <a:pt x="3528536" y="220504"/>
                    <a:pt x="3530441" y="217646"/>
                  </a:cubicBezTo>
                  <a:close/>
                  <a:moveTo>
                    <a:pt x="3490436" y="321469"/>
                  </a:moveTo>
                  <a:cubicBezTo>
                    <a:pt x="3490436" y="320516"/>
                    <a:pt x="3490436" y="318611"/>
                    <a:pt x="3490436" y="317659"/>
                  </a:cubicBezTo>
                  <a:cubicBezTo>
                    <a:pt x="3490436" y="318611"/>
                    <a:pt x="3491389" y="319564"/>
                    <a:pt x="3491389" y="319564"/>
                  </a:cubicBezTo>
                  <a:cubicBezTo>
                    <a:pt x="3491389" y="320516"/>
                    <a:pt x="3491389" y="320516"/>
                    <a:pt x="3490436" y="321469"/>
                  </a:cubicBezTo>
                  <a:close/>
                  <a:moveTo>
                    <a:pt x="3514249" y="250984"/>
                  </a:moveTo>
                  <a:cubicBezTo>
                    <a:pt x="3515201" y="249079"/>
                    <a:pt x="3516154" y="247174"/>
                    <a:pt x="3516154" y="246221"/>
                  </a:cubicBezTo>
                  <a:cubicBezTo>
                    <a:pt x="3516154" y="250031"/>
                    <a:pt x="3516154" y="253841"/>
                    <a:pt x="3515201" y="257651"/>
                  </a:cubicBezTo>
                  <a:cubicBezTo>
                    <a:pt x="3515201" y="261461"/>
                    <a:pt x="3514249" y="266224"/>
                    <a:pt x="3514249" y="270986"/>
                  </a:cubicBezTo>
                  <a:cubicBezTo>
                    <a:pt x="3513296" y="267176"/>
                    <a:pt x="3511391" y="263366"/>
                    <a:pt x="3509486" y="259556"/>
                  </a:cubicBezTo>
                  <a:cubicBezTo>
                    <a:pt x="3512344" y="255746"/>
                    <a:pt x="3513296" y="252889"/>
                    <a:pt x="3514249" y="250984"/>
                  </a:cubicBezTo>
                  <a:close/>
                  <a:moveTo>
                    <a:pt x="3504724" y="271939"/>
                  </a:moveTo>
                  <a:cubicBezTo>
                    <a:pt x="3504724" y="272891"/>
                    <a:pt x="3505676" y="273844"/>
                    <a:pt x="3505676" y="274796"/>
                  </a:cubicBezTo>
                  <a:cubicBezTo>
                    <a:pt x="3506629" y="279559"/>
                    <a:pt x="3508534" y="283369"/>
                    <a:pt x="3509486" y="288131"/>
                  </a:cubicBezTo>
                  <a:cubicBezTo>
                    <a:pt x="3508534" y="290036"/>
                    <a:pt x="3507581" y="291941"/>
                    <a:pt x="3505676" y="293846"/>
                  </a:cubicBezTo>
                  <a:cubicBezTo>
                    <a:pt x="3505676" y="290036"/>
                    <a:pt x="3504724" y="286226"/>
                    <a:pt x="3504724" y="282416"/>
                  </a:cubicBezTo>
                  <a:cubicBezTo>
                    <a:pt x="3504724" y="279559"/>
                    <a:pt x="3504724" y="275749"/>
                    <a:pt x="3504724" y="271939"/>
                  </a:cubicBezTo>
                  <a:cubicBezTo>
                    <a:pt x="3504724" y="272891"/>
                    <a:pt x="3504724" y="272891"/>
                    <a:pt x="3504724" y="271939"/>
                  </a:cubicBezTo>
                  <a:close/>
                  <a:moveTo>
                    <a:pt x="3501866" y="398621"/>
                  </a:moveTo>
                  <a:cubicBezTo>
                    <a:pt x="3499961" y="389096"/>
                    <a:pt x="3497104" y="380524"/>
                    <a:pt x="3495199" y="371951"/>
                  </a:cubicBezTo>
                  <a:cubicBezTo>
                    <a:pt x="3495199" y="370999"/>
                    <a:pt x="3494246" y="370046"/>
                    <a:pt x="3494246" y="369094"/>
                  </a:cubicBezTo>
                  <a:cubicBezTo>
                    <a:pt x="3496151" y="365284"/>
                    <a:pt x="3498056" y="361474"/>
                    <a:pt x="3499961" y="357664"/>
                  </a:cubicBezTo>
                  <a:cubicBezTo>
                    <a:pt x="3500914" y="370999"/>
                    <a:pt x="3500914" y="384334"/>
                    <a:pt x="3501866" y="398621"/>
                  </a:cubicBezTo>
                  <a:close/>
                  <a:moveTo>
                    <a:pt x="3496151" y="290036"/>
                  </a:moveTo>
                  <a:cubicBezTo>
                    <a:pt x="3497104" y="288131"/>
                    <a:pt x="3498056" y="286226"/>
                    <a:pt x="3499009" y="284321"/>
                  </a:cubicBezTo>
                  <a:cubicBezTo>
                    <a:pt x="3499009" y="288131"/>
                    <a:pt x="3499009" y="291941"/>
                    <a:pt x="3499009" y="295751"/>
                  </a:cubicBezTo>
                  <a:cubicBezTo>
                    <a:pt x="3498056" y="293846"/>
                    <a:pt x="3497104" y="291941"/>
                    <a:pt x="3496151" y="290036"/>
                  </a:cubicBezTo>
                  <a:close/>
                  <a:moveTo>
                    <a:pt x="3496151" y="252889"/>
                  </a:moveTo>
                  <a:cubicBezTo>
                    <a:pt x="3496151" y="250984"/>
                    <a:pt x="3496151" y="249079"/>
                    <a:pt x="3496151" y="247174"/>
                  </a:cubicBezTo>
                  <a:cubicBezTo>
                    <a:pt x="3497104" y="250031"/>
                    <a:pt x="3498056" y="252889"/>
                    <a:pt x="3499009" y="254794"/>
                  </a:cubicBezTo>
                  <a:cubicBezTo>
                    <a:pt x="3498056" y="256699"/>
                    <a:pt x="3496151" y="258604"/>
                    <a:pt x="3495199" y="261461"/>
                  </a:cubicBezTo>
                  <a:cubicBezTo>
                    <a:pt x="3495199" y="258604"/>
                    <a:pt x="3496151" y="255746"/>
                    <a:pt x="3496151" y="252889"/>
                  </a:cubicBezTo>
                  <a:close/>
                  <a:moveTo>
                    <a:pt x="3481864" y="205264"/>
                  </a:moveTo>
                  <a:cubicBezTo>
                    <a:pt x="3484721" y="212884"/>
                    <a:pt x="3488531" y="220504"/>
                    <a:pt x="3491389" y="230029"/>
                  </a:cubicBezTo>
                  <a:cubicBezTo>
                    <a:pt x="3492341" y="233839"/>
                    <a:pt x="3494246" y="238601"/>
                    <a:pt x="3495199" y="243364"/>
                  </a:cubicBezTo>
                  <a:cubicBezTo>
                    <a:pt x="3494246" y="245269"/>
                    <a:pt x="3493294" y="248126"/>
                    <a:pt x="3492341" y="251936"/>
                  </a:cubicBezTo>
                  <a:cubicBezTo>
                    <a:pt x="3491389" y="256699"/>
                    <a:pt x="3489484" y="261461"/>
                    <a:pt x="3487579" y="268129"/>
                  </a:cubicBezTo>
                  <a:cubicBezTo>
                    <a:pt x="3487579" y="269081"/>
                    <a:pt x="3487579" y="269081"/>
                    <a:pt x="3486626" y="270034"/>
                  </a:cubicBezTo>
                  <a:cubicBezTo>
                    <a:pt x="3484721" y="265271"/>
                    <a:pt x="3481864" y="260509"/>
                    <a:pt x="3479959" y="255746"/>
                  </a:cubicBezTo>
                  <a:cubicBezTo>
                    <a:pt x="3479959" y="245269"/>
                    <a:pt x="3479959" y="235744"/>
                    <a:pt x="3479959" y="228124"/>
                  </a:cubicBezTo>
                  <a:cubicBezTo>
                    <a:pt x="3479959" y="221456"/>
                    <a:pt x="3479959" y="216694"/>
                    <a:pt x="3479959" y="213836"/>
                  </a:cubicBezTo>
                  <a:cubicBezTo>
                    <a:pt x="3480911" y="211931"/>
                    <a:pt x="3480911" y="208121"/>
                    <a:pt x="3481864" y="205264"/>
                  </a:cubicBezTo>
                  <a:close/>
                  <a:moveTo>
                    <a:pt x="3473291" y="241459"/>
                  </a:moveTo>
                  <a:cubicBezTo>
                    <a:pt x="3474244" y="239554"/>
                    <a:pt x="3474244" y="236696"/>
                    <a:pt x="3475196" y="234791"/>
                  </a:cubicBezTo>
                  <a:cubicBezTo>
                    <a:pt x="3474244" y="236696"/>
                    <a:pt x="3474244" y="239554"/>
                    <a:pt x="3473291" y="241459"/>
                  </a:cubicBezTo>
                  <a:cubicBezTo>
                    <a:pt x="3473291" y="242411"/>
                    <a:pt x="3473291" y="241459"/>
                    <a:pt x="3473291" y="241459"/>
                  </a:cubicBezTo>
                  <a:cubicBezTo>
                    <a:pt x="3473291" y="241459"/>
                    <a:pt x="3473291" y="241459"/>
                    <a:pt x="3473291" y="241459"/>
                  </a:cubicBezTo>
                  <a:close/>
                  <a:moveTo>
                    <a:pt x="3468529" y="260509"/>
                  </a:moveTo>
                  <a:cubicBezTo>
                    <a:pt x="3468529" y="261461"/>
                    <a:pt x="3469481" y="262414"/>
                    <a:pt x="3469481" y="263366"/>
                  </a:cubicBezTo>
                  <a:cubicBezTo>
                    <a:pt x="3469481" y="266224"/>
                    <a:pt x="3468529" y="268129"/>
                    <a:pt x="3468529" y="270986"/>
                  </a:cubicBezTo>
                  <a:cubicBezTo>
                    <a:pt x="3467576" y="279559"/>
                    <a:pt x="3466624" y="290036"/>
                    <a:pt x="3465671" y="300514"/>
                  </a:cubicBezTo>
                  <a:cubicBezTo>
                    <a:pt x="3464719" y="306229"/>
                    <a:pt x="3464719" y="311944"/>
                    <a:pt x="3464719" y="318611"/>
                  </a:cubicBezTo>
                  <a:cubicBezTo>
                    <a:pt x="3464719" y="319564"/>
                    <a:pt x="3463766" y="320516"/>
                    <a:pt x="3463766" y="321469"/>
                  </a:cubicBezTo>
                  <a:cubicBezTo>
                    <a:pt x="3462814" y="316706"/>
                    <a:pt x="3460909" y="311944"/>
                    <a:pt x="3459956" y="307181"/>
                  </a:cubicBezTo>
                  <a:cubicBezTo>
                    <a:pt x="3459956" y="307181"/>
                    <a:pt x="3459956" y="306229"/>
                    <a:pt x="3459956" y="306229"/>
                  </a:cubicBezTo>
                  <a:cubicBezTo>
                    <a:pt x="3459956" y="304324"/>
                    <a:pt x="3460909" y="302419"/>
                    <a:pt x="3460909" y="300514"/>
                  </a:cubicBezTo>
                  <a:cubicBezTo>
                    <a:pt x="3463766" y="287179"/>
                    <a:pt x="3466624" y="273844"/>
                    <a:pt x="3468529" y="260509"/>
                  </a:cubicBezTo>
                  <a:close/>
                  <a:moveTo>
                    <a:pt x="3451384" y="237649"/>
                  </a:moveTo>
                  <a:cubicBezTo>
                    <a:pt x="3451384" y="231934"/>
                    <a:pt x="3451384" y="227171"/>
                    <a:pt x="3451384" y="221456"/>
                  </a:cubicBezTo>
                  <a:cubicBezTo>
                    <a:pt x="3451384" y="221456"/>
                    <a:pt x="3451384" y="221456"/>
                    <a:pt x="3451384" y="222409"/>
                  </a:cubicBezTo>
                  <a:cubicBezTo>
                    <a:pt x="3453289" y="227171"/>
                    <a:pt x="3456146" y="231934"/>
                    <a:pt x="3458051" y="237649"/>
                  </a:cubicBezTo>
                  <a:cubicBezTo>
                    <a:pt x="3458051" y="237649"/>
                    <a:pt x="3458051" y="238601"/>
                    <a:pt x="3458051" y="238601"/>
                  </a:cubicBezTo>
                  <a:cubicBezTo>
                    <a:pt x="3455194" y="248126"/>
                    <a:pt x="3452336" y="257651"/>
                    <a:pt x="3450431" y="267176"/>
                  </a:cubicBezTo>
                  <a:cubicBezTo>
                    <a:pt x="3450431" y="267176"/>
                    <a:pt x="3450431" y="267176"/>
                    <a:pt x="3450431" y="267176"/>
                  </a:cubicBezTo>
                  <a:cubicBezTo>
                    <a:pt x="3451384" y="256699"/>
                    <a:pt x="3451384" y="247174"/>
                    <a:pt x="3451384" y="237649"/>
                  </a:cubicBezTo>
                  <a:close/>
                  <a:moveTo>
                    <a:pt x="3405664" y="273844"/>
                  </a:moveTo>
                  <a:cubicBezTo>
                    <a:pt x="3406616" y="268129"/>
                    <a:pt x="3406616" y="263366"/>
                    <a:pt x="3406616" y="258604"/>
                  </a:cubicBezTo>
                  <a:cubicBezTo>
                    <a:pt x="3406616" y="253841"/>
                    <a:pt x="3406616" y="249079"/>
                    <a:pt x="3406616" y="245269"/>
                  </a:cubicBezTo>
                  <a:cubicBezTo>
                    <a:pt x="3406616" y="247174"/>
                    <a:pt x="3407569" y="251936"/>
                    <a:pt x="3409474" y="259556"/>
                  </a:cubicBezTo>
                  <a:cubicBezTo>
                    <a:pt x="3409474" y="264319"/>
                    <a:pt x="3407569" y="269081"/>
                    <a:pt x="3405664" y="273844"/>
                  </a:cubicBezTo>
                  <a:close/>
                  <a:moveTo>
                    <a:pt x="3416141" y="335756"/>
                  </a:moveTo>
                  <a:cubicBezTo>
                    <a:pt x="3416141" y="341471"/>
                    <a:pt x="3416141" y="347186"/>
                    <a:pt x="3416141" y="353854"/>
                  </a:cubicBezTo>
                  <a:cubicBezTo>
                    <a:pt x="3416141" y="351949"/>
                    <a:pt x="3415189" y="350044"/>
                    <a:pt x="3415189" y="348139"/>
                  </a:cubicBezTo>
                  <a:cubicBezTo>
                    <a:pt x="3414236" y="340519"/>
                    <a:pt x="3414236" y="333851"/>
                    <a:pt x="3413284" y="328136"/>
                  </a:cubicBezTo>
                  <a:cubicBezTo>
                    <a:pt x="3413284" y="328136"/>
                    <a:pt x="3413284" y="328136"/>
                    <a:pt x="3413284" y="328136"/>
                  </a:cubicBezTo>
                  <a:cubicBezTo>
                    <a:pt x="3414236" y="325279"/>
                    <a:pt x="3415189" y="323374"/>
                    <a:pt x="3417094" y="320516"/>
                  </a:cubicBezTo>
                  <a:cubicBezTo>
                    <a:pt x="3417094" y="324326"/>
                    <a:pt x="3417094" y="329089"/>
                    <a:pt x="3416141" y="335756"/>
                  </a:cubicBezTo>
                  <a:close/>
                  <a:moveTo>
                    <a:pt x="3421856" y="320516"/>
                  </a:moveTo>
                  <a:cubicBezTo>
                    <a:pt x="3420904" y="324326"/>
                    <a:pt x="3420904" y="329089"/>
                    <a:pt x="3419951" y="332899"/>
                  </a:cubicBezTo>
                  <a:cubicBezTo>
                    <a:pt x="3418999" y="326231"/>
                    <a:pt x="3418999" y="320516"/>
                    <a:pt x="3418046" y="316706"/>
                  </a:cubicBezTo>
                  <a:cubicBezTo>
                    <a:pt x="3418999" y="314801"/>
                    <a:pt x="3419951" y="312896"/>
                    <a:pt x="3420904" y="310991"/>
                  </a:cubicBezTo>
                  <a:cubicBezTo>
                    <a:pt x="3420904" y="310039"/>
                    <a:pt x="3421856" y="309086"/>
                    <a:pt x="3421856" y="308134"/>
                  </a:cubicBezTo>
                  <a:cubicBezTo>
                    <a:pt x="3421856" y="310039"/>
                    <a:pt x="3422809" y="310991"/>
                    <a:pt x="3422809" y="312896"/>
                  </a:cubicBezTo>
                  <a:cubicBezTo>
                    <a:pt x="3422809" y="314801"/>
                    <a:pt x="3422809" y="317659"/>
                    <a:pt x="3421856" y="320516"/>
                  </a:cubicBezTo>
                  <a:close/>
                  <a:moveTo>
                    <a:pt x="3410426" y="139541"/>
                  </a:moveTo>
                  <a:cubicBezTo>
                    <a:pt x="3413284" y="145256"/>
                    <a:pt x="3417094" y="151924"/>
                    <a:pt x="3421856" y="161449"/>
                  </a:cubicBezTo>
                  <a:cubicBezTo>
                    <a:pt x="3424714" y="167164"/>
                    <a:pt x="3428524" y="173831"/>
                    <a:pt x="3433286" y="181451"/>
                  </a:cubicBezTo>
                  <a:cubicBezTo>
                    <a:pt x="3431381" y="187166"/>
                    <a:pt x="3430429" y="192881"/>
                    <a:pt x="3428524" y="198596"/>
                  </a:cubicBezTo>
                  <a:cubicBezTo>
                    <a:pt x="3427571" y="202406"/>
                    <a:pt x="3426619" y="206216"/>
                    <a:pt x="3425666" y="210026"/>
                  </a:cubicBezTo>
                  <a:cubicBezTo>
                    <a:pt x="3424714" y="205264"/>
                    <a:pt x="3423761" y="200501"/>
                    <a:pt x="3422809" y="195739"/>
                  </a:cubicBezTo>
                  <a:cubicBezTo>
                    <a:pt x="3419951" y="183356"/>
                    <a:pt x="3417094" y="171926"/>
                    <a:pt x="3415189" y="163354"/>
                  </a:cubicBezTo>
                  <a:cubicBezTo>
                    <a:pt x="3413284" y="154781"/>
                    <a:pt x="3411379" y="148114"/>
                    <a:pt x="3410426" y="143351"/>
                  </a:cubicBezTo>
                  <a:cubicBezTo>
                    <a:pt x="3409474" y="141446"/>
                    <a:pt x="3410426" y="140494"/>
                    <a:pt x="3410426" y="139541"/>
                  </a:cubicBezTo>
                  <a:close/>
                  <a:moveTo>
                    <a:pt x="3408521" y="136684"/>
                  </a:moveTo>
                  <a:cubicBezTo>
                    <a:pt x="3408521" y="136684"/>
                    <a:pt x="3408521" y="136684"/>
                    <a:pt x="3408521" y="136684"/>
                  </a:cubicBezTo>
                  <a:cubicBezTo>
                    <a:pt x="3408521" y="136684"/>
                    <a:pt x="3408521" y="136684"/>
                    <a:pt x="3408521" y="136684"/>
                  </a:cubicBezTo>
                  <a:cubicBezTo>
                    <a:pt x="3408521" y="136684"/>
                    <a:pt x="3408521" y="136684"/>
                    <a:pt x="3408521" y="136684"/>
                  </a:cubicBezTo>
                  <a:close/>
                  <a:moveTo>
                    <a:pt x="3395186" y="266224"/>
                  </a:moveTo>
                  <a:cubicBezTo>
                    <a:pt x="3396139" y="251936"/>
                    <a:pt x="3396139" y="239554"/>
                    <a:pt x="3396139" y="227171"/>
                  </a:cubicBezTo>
                  <a:cubicBezTo>
                    <a:pt x="3396139" y="222409"/>
                    <a:pt x="3396139" y="217646"/>
                    <a:pt x="3396139" y="212884"/>
                  </a:cubicBezTo>
                  <a:cubicBezTo>
                    <a:pt x="3397091" y="210026"/>
                    <a:pt x="3398044" y="207169"/>
                    <a:pt x="3398996" y="204311"/>
                  </a:cubicBezTo>
                  <a:cubicBezTo>
                    <a:pt x="3398044" y="206216"/>
                    <a:pt x="3397091" y="208121"/>
                    <a:pt x="3396139" y="210026"/>
                  </a:cubicBezTo>
                  <a:cubicBezTo>
                    <a:pt x="3396139" y="207169"/>
                    <a:pt x="3396139" y="204311"/>
                    <a:pt x="3396139" y="202406"/>
                  </a:cubicBezTo>
                  <a:cubicBezTo>
                    <a:pt x="3397091" y="199549"/>
                    <a:pt x="3397091" y="197644"/>
                    <a:pt x="3398044" y="194786"/>
                  </a:cubicBezTo>
                  <a:cubicBezTo>
                    <a:pt x="3401854" y="178594"/>
                    <a:pt x="3405664" y="162401"/>
                    <a:pt x="3408521" y="145256"/>
                  </a:cubicBezTo>
                  <a:cubicBezTo>
                    <a:pt x="3408521" y="150019"/>
                    <a:pt x="3409474" y="155734"/>
                    <a:pt x="3410426" y="162401"/>
                  </a:cubicBezTo>
                  <a:cubicBezTo>
                    <a:pt x="3411379" y="171926"/>
                    <a:pt x="3412331" y="182404"/>
                    <a:pt x="3414236" y="195739"/>
                  </a:cubicBezTo>
                  <a:cubicBezTo>
                    <a:pt x="3415189" y="202406"/>
                    <a:pt x="3416141" y="209074"/>
                    <a:pt x="3417094" y="215741"/>
                  </a:cubicBezTo>
                  <a:cubicBezTo>
                    <a:pt x="3418046" y="220504"/>
                    <a:pt x="3418999" y="224314"/>
                    <a:pt x="3419951" y="229076"/>
                  </a:cubicBezTo>
                  <a:cubicBezTo>
                    <a:pt x="3418999" y="230981"/>
                    <a:pt x="3418999" y="232886"/>
                    <a:pt x="3418046" y="233839"/>
                  </a:cubicBezTo>
                  <a:cubicBezTo>
                    <a:pt x="3416141" y="240506"/>
                    <a:pt x="3414236" y="247174"/>
                    <a:pt x="3411379" y="253841"/>
                  </a:cubicBezTo>
                  <a:cubicBezTo>
                    <a:pt x="3408521" y="248126"/>
                    <a:pt x="3407569" y="245269"/>
                    <a:pt x="3407569" y="244316"/>
                  </a:cubicBezTo>
                  <a:cubicBezTo>
                    <a:pt x="3407569" y="242411"/>
                    <a:pt x="3407569" y="241459"/>
                    <a:pt x="3407569" y="239554"/>
                  </a:cubicBezTo>
                  <a:cubicBezTo>
                    <a:pt x="3407569" y="230029"/>
                    <a:pt x="3407569" y="224314"/>
                    <a:pt x="3407569" y="224314"/>
                  </a:cubicBezTo>
                  <a:cubicBezTo>
                    <a:pt x="3407569" y="224314"/>
                    <a:pt x="3405664" y="230029"/>
                    <a:pt x="3403759" y="239554"/>
                  </a:cubicBezTo>
                  <a:cubicBezTo>
                    <a:pt x="3402806" y="244316"/>
                    <a:pt x="3400901" y="250031"/>
                    <a:pt x="3399949" y="256699"/>
                  </a:cubicBezTo>
                  <a:cubicBezTo>
                    <a:pt x="3398996" y="262414"/>
                    <a:pt x="3397091" y="269081"/>
                    <a:pt x="3395186" y="275749"/>
                  </a:cubicBezTo>
                  <a:cubicBezTo>
                    <a:pt x="3395186" y="273844"/>
                    <a:pt x="3395186" y="270034"/>
                    <a:pt x="3395186" y="266224"/>
                  </a:cubicBezTo>
                  <a:close/>
                  <a:moveTo>
                    <a:pt x="3363754" y="252889"/>
                  </a:moveTo>
                  <a:cubicBezTo>
                    <a:pt x="3364706" y="256699"/>
                    <a:pt x="3365659" y="260509"/>
                    <a:pt x="3365659" y="264319"/>
                  </a:cubicBezTo>
                  <a:cubicBezTo>
                    <a:pt x="3364706" y="266224"/>
                    <a:pt x="3363754" y="267176"/>
                    <a:pt x="3363754" y="269081"/>
                  </a:cubicBezTo>
                  <a:cubicBezTo>
                    <a:pt x="3363754" y="262414"/>
                    <a:pt x="3363754" y="257651"/>
                    <a:pt x="3363754" y="252889"/>
                  </a:cubicBezTo>
                  <a:close/>
                  <a:moveTo>
                    <a:pt x="3321844" y="351949"/>
                  </a:moveTo>
                  <a:cubicBezTo>
                    <a:pt x="3321844" y="349091"/>
                    <a:pt x="3322796" y="345281"/>
                    <a:pt x="3322796" y="342424"/>
                  </a:cubicBezTo>
                  <a:cubicBezTo>
                    <a:pt x="3322796" y="344329"/>
                    <a:pt x="3323749" y="346234"/>
                    <a:pt x="3323749" y="347186"/>
                  </a:cubicBezTo>
                  <a:cubicBezTo>
                    <a:pt x="3323749" y="349091"/>
                    <a:pt x="3322796" y="350044"/>
                    <a:pt x="3321844" y="351949"/>
                  </a:cubicBezTo>
                  <a:close/>
                  <a:moveTo>
                    <a:pt x="3340894" y="273844"/>
                  </a:moveTo>
                  <a:cubicBezTo>
                    <a:pt x="3342799" y="282416"/>
                    <a:pt x="3345656" y="290036"/>
                    <a:pt x="3347561" y="298609"/>
                  </a:cubicBezTo>
                  <a:cubicBezTo>
                    <a:pt x="3346609" y="300514"/>
                    <a:pt x="3345656" y="302419"/>
                    <a:pt x="3344704" y="304324"/>
                  </a:cubicBezTo>
                  <a:cubicBezTo>
                    <a:pt x="3342799" y="299561"/>
                    <a:pt x="3340894" y="295751"/>
                    <a:pt x="3338989" y="290989"/>
                  </a:cubicBezTo>
                  <a:cubicBezTo>
                    <a:pt x="3338036" y="276701"/>
                    <a:pt x="3336131" y="263366"/>
                    <a:pt x="3335179" y="251936"/>
                  </a:cubicBezTo>
                  <a:cubicBezTo>
                    <a:pt x="3337084" y="259556"/>
                    <a:pt x="3338989" y="266224"/>
                    <a:pt x="3340894" y="273844"/>
                  </a:cubicBezTo>
                  <a:close/>
                  <a:moveTo>
                    <a:pt x="3330416" y="376714"/>
                  </a:moveTo>
                  <a:cubicBezTo>
                    <a:pt x="3330416" y="377666"/>
                    <a:pt x="3330416" y="378619"/>
                    <a:pt x="3331369" y="379571"/>
                  </a:cubicBezTo>
                  <a:cubicBezTo>
                    <a:pt x="3330416" y="380524"/>
                    <a:pt x="3330416" y="382429"/>
                    <a:pt x="3329464" y="384334"/>
                  </a:cubicBezTo>
                  <a:cubicBezTo>
                    <a:pt x="3329464" y="383381"/>
                    <a:pt x="3328511" y="382429"/>
                    <a:pt x="3328511" y="381476"/>
                  </a:cubicBezTo>
                  <a:cubicBezTo>
                    <a:pt x="3328511" y="379571"/>
                    <a:pt x="3329464" y="378619"/>
                    <a:pt x="3330416" y="376714"/>
                  </a:cubicBezTo>
                  <a:close/>
                  <a:moveTo>
                    <a:pt x="3329464" y="202406"/>
                  </a:moveTo>
                  <a:cubicBezTo>
                    <a:pt x="3329464" y="203359"/>
                    <a:pt x="3329464" y="205264"/>
                    <a:pt x="3329464" y="207169"/>
                  </a:cubicBezTo>
                  <a:cubicBezTo>
                    <a:pt x="3329464" y="206216"/>
                    <a:pt x="3329464" y="206216"/>
                    <a:pt x="3328511" y="205264"/>
                  </a:cubicBezTo>
                  <a:cubicBezTo>
                    <a:pt x="3329464" y="204311"/>
                    <a:pt x="3329464" y="203359"/>
                    <a:pt x="3329464" y="202406"/>
                  </a:cubicBezTo>
                  <a:close/>
                  <a:moveTo>
                    <a:pt x="3326606" y="302419"/>
                  </a:moveTo>
                  <a:cubicBezTo>
                    <a:pt x="3327559" y="305276"/>
                    <a:pt x="3328511" y="307181"/>
                    <a:pt x="3329464" y="310039"/>
                  </a:cubicBezTo>
                  <a:cubicBezTo>
                    <a:pt x="3329464" y="310991"/>
                    <a:pt x="3329464" y="310991"/>
                    <a:pt x="3329464" y="311944"/>
                  </a:cubicBezTo>
                  <a:cubicBezTo>
                    <a:pt x="3328511" y="310039"/>
                    <a:pt x="3327559" y="308134"/>
                    <a:pt x="3326606" y="306229"/>
                  </a:cubicBezTo>
                  <a:cubicBezTo>
                    <a:pt x="3326606" y="304324"/>
                    <a:pt x="3326606" y="303371"/>
                    <a:pt x="3326606" y="302419"/>
                  </a:cubicBezTo>
                  <a:close/>
                  <a:moveTo>
                    <a:pt x="3323749" y="227171"/>
                  </a:moveTo>
                  <a:cubicBezTo>
                    <a:pt x="3324701" y="224314"/>
                    <a:pt x="3324701" y="221456"/>
                    <a:pt x="3325654" y="219551"/>
                  </a:cubicBezTo>
                  <a:cubicBezTo>
                    <a:pt x="3325654" y="220504"/>
                    <a:pt x="3325654" y="220504"/>
                    <a:pt x="3325654" y="221456"/>
                  </a:cubicBezTo>
                  <a:cubicBezTo>
                    <a:pt x="3322796" y="232886"/>
                    <a:pt x="3320891" y="244316"/>
                    <a:pt x="3318034" y="256699"/>
                  </a:cubicBezTo>
                  <a:cubicBezTo>
                    <a:pt x="3318034" y="256699"/>
                    <a:pt x="3318034" y="255746"/>
                    <a:pt x="3317081" y="255746"/>
                  </a:cubicBezTo>
                  <a:cubicBezTo>
                    <a:pt x="3319939" y="245269"/>
                    <a:pt x="3321844" y="235744"/>
                    <a:pt x="3323749" y="227171"/>
                  </a:cubicBezTo>
                  <a:close/>
                  <a:moveTo>
                    <a:pt x="3315176" y="269081"/>
                  </a:moveTo>
                  <a:cubicBezTo>
                    <a:pt x="3315176" y="270034"/>
                    <a:pt x="3316129" y="270986"/>
                    <a:pt x="3316129" y="270986"/>
                  </a:cubicBezTo>
                  <a:cubicBezTo>
                    <a:pt x="3315176" y="274796"/>
                    <a:pt x="3315176" y="278606"/>
                    <a:pt x="3314224" y="282416"/>
                  </a:cubicBezTo>
                  <a:cubicBezTo>
                    <a:pt x="3314224" y="281464"/>
                    <a:pt x="3313271" y="280511"/>
                    <a:pt x="3313271" y="280511"/>
                  </a:cubicBezTo>
                  <a:cubicBezTo>
                    <a:pt x="3313271" y="276701"/>
                    <a:pt x="3314224" y="272891"/>
                    <a:pt x="3315176" y="269081"/>
                  </a:cubicBezTo>
                  <a:close/>
                  <a:moveTo>
                    <a:pt x="3305651" y="310991"/>
                  </a:moveTo>
                  <a:cubicBezTo>
                    <a:pt x="3306604" y="307181"/>
                    <a:pt x="3307556" y="302419"/>
                    <a:pt x="3308509" y="298609"/>
                  </a:cubicBezTo>
                  <a:cubicBezTo>
                    <a:pt x="3309461" y="299561"/>
                    <a:pt x="3309461" y="301466"/>
                    <a:pt x="3310414" y="302419"/>
                  </a:cubicBezTo>
                  <a:cubicBezTo>
                    <a:pt x="3309461" y="308134"/>
                    <a:pt x="3308509" y="314801"/>
                    <a:pt x="3307556" y="320516"/>
                  </a:cubicBezTo>
                  <a:cubicBezTo>
                    <a:pt x="3306604" y="318611"/>
                    <a:pt x="3305651" y="315754"/>
                    <a:pt x="3304699" y="313849"/>
                  </a:cubicBezTo>
                  <a:cubicBezTo>
                    <a:pt x="3305651" y="313849"/>
                    <a:pt x="3305651" y="312896"/>
                    <a:pt x="3305651" y="310991"/>
                  </a:cubicBezTo>
                  <a:close/>
                  <a:moveTo>
                    <a:pt x="3302794" y="327184"/>
                  </a:moveTo>
                  <a:cubicBezTo>
                    <a:pt x="3303746" y="330041"/>
                    <a:pt x="3303746" y="332899"/>
                    <a:pt x="3304699" y="335756"/>
                  </a:cubicBezTo>
                  <a:cubicBezTo>
                    <a:pt x="3303746" y="339566"/>
                    <a:pt x="3302794" y="344329"/>
                    <a:pt x="3300889" y="349091"/>
                  </a:cubicBezTo>
                  <a:cubicBezTo>
                    <a:pt x="3299936" y="350996"/>
                    <a:pt x="3299936" y="353854"/>
                    <a:pt x="3298984" y="355759"/>
                  </a:cubicBezTo>
                  <a:cubicBezTo>
                    <a:pt x="3298031" y="354806"/>
                    <a:pt x="3298031" y="352901"/>
                    <a:pt x="3297079" y="351949"/>
                  </a:cubicBezTo>
                  <a:cubicBezTo>
                    <a:pt x="3298984" y="343376"/>
                    <a:pt x="3300889" y="334804"/>
                    <a:pt x="3302794" y="327184"/>
                  </a:cubicBezTo>
                  <a:close/>
                  <a:moveTo>
                    <a:pt x="3279934" y="297656"/>
                  </a:moveTo>
                  <a:cubicBezTo>
                    <a:pt x="3279934" y="294799"/>
                    <a:pt x="3279934" y="291941"/>
                    <a:pt x="3280886" y="289084"/>
                  </a:cubicBezTo>
                  <a:cubicBezTo>
                    <a:pt x="3281839" y="280511"/>
                    <a:pt x="3282791" y="271939"/>
                    <a:pt x="3283744" y="263366"/>
                  </a:cubicBezTo>
                  <a:cubicBezTo>
                    <a:pt x="3283744" y="259556"/>
                    <a:pt x="3284696" y="255746"/>
                    <a:pt x="3284696" y="252889"/>
                  </a:cubicBezTo>
                  <a:cubicBezTo>
                    <a:pt x="3287554" y="258604"/>
                    <a:pt x="3290411" y="264319"/>
                    <a:pt x="3293269" y="270034"/>
                  </a:cubicBezTo>
                  <a:cubicBezTo>
                    <a:pt x="3292316" y="272891"/>
                    <a:pt x="3292316" y="274796"/>
                    <a:pt x="3291364" y="277654"/>
                  </a:cubicBezTo>
                  <a:cubicBezTo>
                    <a:pt x="3291364" y="279559"/>
                    <a:pt x="3290411" y="281464"/>
                    <a:pt x="3290411" y="283369"/>
                  </a:cubicBezTo>
                  <a:cubicBezTo>
                    <a:pt x="3289459" y="271939"/>
                    <a:pt x="3289459" y="264319"/>
                    <a:pt x="3289459" y="264319"/>
                  </a:cubicBezTo>
                  <a:cubicBezTo>
                    <a:pt x="3289459" y="264319"/>
                    <a:pt x="3285649" y="285274"/>
                    <a:pt x="3281839" y="317659"/>
                  </a:cubicBezTo>
                  <a:cubicBezTo>
                    <a:pt x="3281839" y="317659"/>
                    <a:pt x="3280886" y="317659"/>
                    <a:pt x="3280886" y="317659"/>
                  </a:cubicBezTo>
                  <a:cubicBezTo>
                    <a:pt x="3280886" y="317659"/>
                    <a:pt x="3280886" y="316706"/>
                    <a:pt x="3280886" y="316706"/>
                  </a:cubicBezTo>
                  <a:cubicBezTo>
                    <a:pt x="3280886" y="316706"/>
                    <a:pt x="3280886" y="315754"/>
                    <a:pt x="3279934" y="315754"/>
                  </a:cubicBezTo>
                  <a:cubicBezTo>
                    <a:pt x="3279934" y="314801"/>
                    <a:pt x="3278981" y="314801"/>
                    <a:pt x="3278981" y="313849"/>
                  </a:cubicBezTo>
                  <a:cubicBezTo>
                    <a:pt x="3278981" y="308134"/>
                    <a:pt x="3279934" y="302419"/>
                    <a:pt x="3279934" y="297656"/>
                  </a:cubicBezTo>
                  <a:close/>
                  <a:moveTo>
                    <a:pt x="3263741" y="295751"/>
                  </a:moveTo>
                  <a:cubicBezTo>
                    <a:pt x="3263741" y="294799"/>
                    <a:pt x="3263741" y="293846"/>
                    <a:pt x="3263741" y="293846"/>
                  </a:cubicBezTo>
                  <a:cubicBezTo>
                    <a:pt x="3263741" y="293846"/>
                    <a:pt x="3263741" y="294799"/>
                    <a:pt x="3263741" y="295751"/>
                  </a:cubicBezTo>
                  <a:cubicBezTo>
                    <a:pt x="3264694" y="295751"/>
                    <a:pt x="3264694" y="295751"/>
                    <a:pt x="3264694" y="296704"/>
                  </a:cubicBezTo>
                  <a:cubicBezTo>
                    <a:pt x="3263741" y="299561"/>
                    <a:pt x="3262789" y="303371"/>
                    <a:pt x="3262789" y="306229"/>
                  </a:cubicBezTo>
                  <a:cubicBezTo>
                    <a:pt x="3262789" y="302419"/>
                    <a:pt x="3263741" y="298609"/>
                    <a:pt x="3263741" y="295751"/>
                  </a:cubicBezTo>
                  <a:close/>
                  <a:moveTo>
                    <a:pt x="3232309" y="381476"/>
                  </a:moveTo>
                  <a:cubicBezTo>
                    <a:pt x="3232309" y="372904"/>
                    <a:pt x="3232309" y="365284"/>
                    <a:pt x="3232309" y="357664"/>
                  </a:cubicBezTo>
                  <a:cubicBezTo>
                    <a:pt x="3232309" y="357664"/>
                    <a:pt x="3232309" y="358616"/>
                    <a:pt x="3232309" y="358616"/>
                  </a:cubicBezTo>
                  <a:cubicBezTo>
                    <a:pt x="3232309" y="359569"/>
                    <a:pt x="3232309" y="360521"/>
                    <a:pt x="3233261" y="360521"/>
                  </a:cubicBezTo>
                  <a:cubicBezTo>
                    <a:pt x="3233261" y="367189"/>
                    <a:pt x="3233261" y="373856"/>
                    <a:pt x="3232309" y="381476"/>
                  </a:cubicBezTo>
                  <a:close/>
                  <a:moveTo>
                    <a:pt x="3239929" y="327184"/>
                  </a:moveTo>
                  <a:cubicBezTo>
                    <a:pt x="3240881" y="330994"/>
                    <a:pt x="3240881" y="335756"/>
                    <a:pt x="3241834" y="339566"/>
                  </a:cubicBezTo>
                  <a:cubicBezTo>
                    <a:pt x="3240881" y="337661"/>
                    <a:pt x="3239929" y="335756"/>
                    <a:pt x="3239929" y="333851"/>
                  </a:cubicBezTo>
                  <a:cubicBezTo>
                    <a:pt x="3239929" y="331946"/>
                    <a:pt x="3239929" y="330994"/>
                    <a:pt x="3239929" y="329089"/>
                  </a:cubicBezTo>
                  <a:cubicBezTo>
                    <a:pt x="3238976" y="328136"/>
                    <a:pt x="3239929" y="328136"/>
                    <a:pt x="3239929" y="327184"/>
                  </a:cubicBezTo>
                  <a:close/>
                  <a:moveTo>
                    <a:pt x="3234214" y="318611"/>
                  </a:moveTo>
                  <a:cubicBezTo>
                    <a:pt x="3235166" y="315754"/>
                    <a:pt x="3236119" y="312896"/>
                    <a:pt x="3237071" y="310039"/>
                  </a:cubicBezTo>
                  <a:cubicBezTo>
                    <a:pt x="3237071" y="311944"/>
                    <a:pt x="3238024" y="313849"/>
                    <a:pt x="3238024" y="314801"/>
                  </a:cubicBezTo>
                  <a:cubicBezTo>
                    <a:pt x="3238024" y="315754"/>
                    <a:pt x="3238024" y="315754"/>
                    <a:pt x="3238024" y="316706"/>
                  </a:cubicBezTo>
                  <a:cubicBezTo>
                    <a:pt x="3238024" y="316706"/>
                    <a:pt x="3238024" y="317659"/>
                    <a:pt x="3237071" y="317659"/>
                  </a:cubicBezTo>
                  <a:cubicBezTo>
                    <a:pt x="3237071" y="314801"/>
                    <a:pt x="3236119" y="311944"/>
                    <a:pt x="3237071" y="311944"/>
                  </a:cubicBezTo>
                  <a:cubicBezTo>
                    <a:pt x="3238024" y="311944"/>
                    <a:pt x="3237071" y="314801"/>
                    <a:pt x="3236119" y="319564"/>
                  </a:cubicBezTo>
                  <a:cubicBezTo>
                    <a:pt x="3235166" y="320516"/>
                    <a:pt x="3235166" y="321469"/>
                    <a:pt x="3234214" y="322421"/>
                  </a:cubicBezTo>
                  <a:cubicBezTo>
                    <a:pt x="3234214" y="321469"/>
                    <a:pt x="3233261" y="320516"/>
                    <a:pt x="3233261" y="319564"/>
                  </a:cubicBezTo>
                  <a:cubicBezTo>
                    <a:pt x="3234214" y="319564"/>
                    <a:pt x="3234214" y="319564"/>
                    <a:pt x="3234214" y="318611"/>
                  </a:cubicBezTo>
                  <a:close/>
                  <a:moveTo>
                    <a:pt x="3233261" y="286226"/>
                  </a:moveTo>
                  <a:cubicBezTo>
                    <a:pt x="3233261" y="287179"/>
                    <a:pt x="3233261" y="287179"/>
                    <a:pt x="3233261" y="288131"/>
                  </a:cubicBezTo>
                  <a:cubicBezTo>
                    <a:pt x="3233261" y="289084"/>
                    <a:pt x="3232309" y="289084"/>
                    <a:pt x="3232309" y="290036"/>
                  </a:cubicBezTo>
                  <a:cubicBezTo>
                    <a:pt x="3232309" y="287179"/>
                    <a:pt x="3232309" y="285274"/>
                    <a:pt x="3232309" y="282416"/>
                  </a:cubicBezTo>
                  <a:cubicBezTo>
                    <a:pt x="3232309" y="284321"/>
                    <a:pt x="3233261" y="285274"/>
                    <a:pt x="3233261" y="286226"/>
                  </a:cubicBezTo>
                  <a:close/>
                  <a:moveTo>
                    <a:pt x="3222784" y="285274"/>
                  </a:moveTo>
                  <a:cubicBezTo>
                    <a:pt x="3222784" y="281464"/>
                    <a:pt x="3222784" y="277654"/>
                    <a:pt x="3223736" y="273844"/>
                  </a:cubicBezTo>
                  <a:cubicBezTo>
                    <a:pt x="3224689" y="271939"/>
                    <a:pt x="3224689" y="270034"/>
                    <a:pt x="3224689" y="270034"/>
                  </a:cubicBezTo>
                  <a:cubicBezTo>
                    <a:pt x="3224689" y="270034"/>
                    <a:pt x="3224689" y="270034"/>
                    <a:pt x="3224689" y="270986"/>
                  </a:cubicBezTo>
                  <a:cubicBezTo>
                    <a:pt x="3225641" y="265271"/>
                    <a:pt x="3226594" y="259556"/>
                    <a:pt x="3227546" y="253841"/>
                  </a:cubicBezTo>
                  <a:cubicBezTo>
                    <a:pt x="3227546" y="253841"/>
                    <a:pt x="3227546" y="253841"/>
                    <a:pt x="3227546" y="253841"/>
                  </a:cubicBezTo>
                  <a:cubicBezTo>
                    <a:pt x="3226594" y="264319"/>
                    <a:pt x="3225641" y="277654"/>
                    <a:pt x="3223736" y="292894"/>
                  </a:cubicBezTo>
                  <a:cubicBezTo>
                    <a:pt x="3223736" y="292894"/>
                    <a:pt x="3223736" y="291941"/>
                    <a:pt x="3222784" y="291941"/>
                  </a:cubicBezTo>
                  <a:cubicBezTo>
                    <a:pt x="3222784" y="291941"/>
                    <a:pt x="3222784" y="291941"/>
                    <a:pt x="3222784" y="290989"/>
                  </a:cubicBezTo>
                  <a:cubicBezTo>
                    <a:pt x="3221831" y="289084"/>
                    <a:pt x="3221831" y="287179"/>
                    <a:pt x="3222784" y="285274"/>
                  </a:cubicBezTo>
                  <a:close/>
                  <a:moveTo>
                    <a:pt x="3217069" y="207169"/>
                  </a:moveTo>
                  <a:cubicBezTo>
                    <a:pt x="3218021" y="210979"/>
                    <a:pt x="3218974" y="214789"/>
                    <a:pt x="3219926" y="219551"/>
                  </a:cubicBezTo>
                  <a:cubicBezTo>
                    <a:pt x="3218021" y="225266"/>
                    <a:pt x="3217069" y="231934"/>
                    <a:pt x="3215164" y="238601"/>
                  </a:cubicBezTo>
                  <a:cubicBezTo>
                    <a:pt x="3215164" y="226219"/>
                    <a:pt x="3217069" y="215741"/>
                    <a:pt x="3217069" y="207169"/>
                  </a:cubicBezTo>
                  <a:close/>
                  <a:moveTo>
                    <a:pt x="3191351" y="249079"/>
                  </a:moveTo>
                  <a:cubicBezTo>
                    <a:pt x="3191351" y="242411"/>
                    <a:pt x="3192304" y="236696"/>
                    <a:pt x="3192304" y="232886"/>
                  </a:cubicBezTo>
                  <a:cubicBezTo>
                    <a:pt x="3193256" y="234791"/>
                    <a:pt x="3193256" y="235744"/>
                    <a:pt x="3194209" y="238601"/>
                  </a:cubicBezTo>
                  <a:cubicBezTo>
                    <a:pt x="3193256" y="247174"/>
                    <a:pt x="3192304" y="255746"/>
                    <a:pt x="3191351" y="265271"/>
                  </a:cubicBezTo>
                  <a:cubicBezTo>
                    <a:pt x="3191351" y="258604"/>
                    <a:pt x="3191351" y="253841"/>
                    <a:pt x="3191351" y="249079"/>
                  </a:cubicBezTo>
                  <a:close/>
                  <a:moveTo>
                    <a:pt x="3155156" y="313849"/>
                  </a:moveTo>
                  <a:cubicBezTo>
                    <a:pt x="3155156" y="315754"/>
                    <a:pt x="3156109" y="317659"/>
                    <a:pt x="3156109" y="320516"/>
                  </a:cubicBezTo>
                  <a:cubicBezTo>
                    <a:pt x="3156109" y="325279"/>
                    <a:pt x="3157061" y="330041"/>
                    <a:pt x="3158014" y="334804"/>
                  </a:cubicBezTo>
                  <a:cubicBezTo>
                    <a:pt x="3157061" y="341471"/>
                    <a:pt x="3155156" y="348139"/>
                    <a:pt x="3154204" y="354806"/>
                  </a:cubicBezTo>
                  <a:cubicBezTo>
                    <a:pt x="3153251" y="353854"/>
                    <a:pt x="3153251" y="352901"/>
                    <a:pt x="3152299" y="351949"/>
                  </a:cubicBezTo>
                  <a:cubicBezTo>
                    <a:pt x="3152299" y="350996"/>
                    <a:pt x="3152299" y="350044"/>
                    <a:pt x="3152299" y="350044"/>
                  </a:cubicBezTo>
                  <a:cubicBezTo>
                    <a:pt x="3152299" y="348139"/>
                    <a:pt x="3151346" y="347186"/>
                    <a:pt x="3151346" y="345281"/>
                  </a:cubicBezTo>
                  <a:cubicBezTo>
                    <a:pt x="3151346" y="345281"/>
                    <a:pt x="3151346" y="344329"/>
                    <a:pt x="3151346" y="344329"/>
                  </a:cubicBezTo>
                  <a:lnTo>
                    <a:pt x="3151346" y="338614"/>
                  </a:lnTo>
                  <a:cubicBezTo>
                    <a:pt x="3151346" y="329089"/>
                    <a:pt x="3153251" y="321469"/>
                    <a:pt x="3155156" y="313849"/>
                  </a:cubicBezTo>
                  <a:close/>
                  <a:moveTo>
                    <a:pt x="3139916" y="213836"/>
                  </a:moveTo>
                  <a:cubicBezTo>
                    <a:pt x="3140869" y="220504"/>
                    <a:pt x="3142774" y="228124"/>
                    <a:pt x="3143726" y="235744"/>
                  </a:cubicBezTo>
                  <a:cubicBezTo>
                    <a:pt x="3145631" y="246221"/>
                    <a:pt x="3147536" y="256699"/>
                    <a:pt x="3148489" y="267176"/>
                  </a:cubicBezTo>
                  <a:cubicBezTo>
                    <a:pt x="3146584" y="272891"/>
                    <a:pt x="3145631" y="278606"/>
                    <a:pt x="3143726" y="284321"/>
                  </a:cubicBezTo>
                  <a:cubicBezTo>
                    <a:pt x="3140869" y="251936"/>
                    <a:pt x="3138964" y="228124"/>
                    <a:pt x="3137059" y="216694"/>
                  </a:cubicBezTo>
                  <a:cubicBezTo>
                    <a:pt x="3138011" y="215741"/>
                    <a:pt x="3138964" y="214789"/>
                    <a:pt x="3139916" y="213836"/>
                  </a:cubicBezTo>
                  <a:close/>
                  <a:moveTo>
                    <a:pt x="3130391" y="337661"/>
                  </a:moveTo>
                  <a:cubicBezTo>
                    <a:pt x="3130391" y="336709"/>
                    <a:pt x="3130391" y="336709"/>
                    <a:pt x="3130391" y="335756"/>
                  </a:cubicBezTo>
                  <a:cubicBezTo>
                    <a:pt x="3130391" y="335756"/>
                    <a:pt x="3130391" y="335756"/>
                    <a:pt x="3130391" y="335756"/>
                  </a:cubicBezTo>
                  <a:cubicBezTo>
                    <a:pt x="3130391" y="336709"/>
                    <a:pt x="3130391" y="336709"/>
                    <a:pt x="3130391" y="337661"/>
                  </a:cubicBezTo>
                  <a:close/>
                  <a:moveTo>
                    <a:pt x="3130391" y="328136"/>
                  </a:moveTo>
                  <a:cubicBezTo>
                    <a:pt x="3130391" y="328136"/>
                    <a:pt x="3130391" y="327184"/>
                    <a:pt x="3130391" y="328136"/>
                  </a:cubicBezTo>
                  <a:cubicBezTo>
                    <a:pt x="3130391" y="327184"/>
                    <a:pt x="3130391" y="328136"/>
                    <a:pt x="3130391" y="328136"/>
                  </a:cubicBezTo>
                  <a:cubicBezTo>
                    <a:pt x="3130391" y="328136"/>
                    <a:pt x="3130391" y="328136"/>
                    <a:pt x="3130391" y="328136"/>
                  </a:cubicBezTo>
                  <a:close/>
                  <a:moveTo>
                    <a:pt x="3133249" y="276701"/>
                  </a:moveTo>
                  <a:cubicBezTo>
                    <a:pt x="3133249" y="276701"/>
                    <a:pt x="3133249" y="275749"/>
                    <a:pt x="3133249" y="276701"/>
                  </a:cubicBezTo>
                  <a:cubicBezTo>
                    <a:pt x="3131344" y="270034"/>
                    <a:pt x="3129439" y="264319"/>
                    <a:pt x="3128486" y="259556"/>
                  </a:cubicBezTo>
                  <a:cubicBezTo>
                    <a:pt x="3128486" y="254794"/>
                    <a:pt x="3128486" y="250031"/>
                    <a:pt x="3127534" y="246221"/>
                  </a:cubicBezTo>
                  <a:cubicBezTo>
                    <a:pt x="3131344" y="235744"/>
                    <a:pt x="3134201" y="228124"/>
                    <a:pt x="3135154" y="223361"/>
                  </a:cubicBezTo>
                  <a:cubicBezTo>
                    <a:pt x="3135154" y="235744"/>
                    <a:pt x="3134201" y="253841"/>
                    <a:pt x="3133249" y="276701"/>
                  </a:cubicBezTo>
                  <a:close/>
                  <a:moveTo>
                    <a:pt x="3130391" y="229076"/>
                  </a:moveTo>
                  <a:cubicBezTo>
                    <a:pt x="3132296" y="225266"/>
                    <a:pt x="3134201" y="222409"/>
                    <a:pt x="3136106" y="219551"/>
                  </a:cubicBezTo>
                  <a:cubicBezTo>
                    <a:pt x="3136106" y="220504"/>
                    <a:pt x="3136106" y="220504"/>
                    <a:pt x="3136106" y="221456"/>
                  </a:cubicBezTo>
                  <a:cubicBezTo>
                    <a:pt x="3134201" y="224314"/>
                    <a:pt x="3131344" y="229076"/>
                    <a:pt x="3127534" y="236696"/>
                  </a:cubicBezTo>
                  <a:cubicBezTo>
                    <a:pt x="3127534" y="235744"/>
                    <a:pt x="3127534" y="235744"/>
                    <a:pt x="3127534" y="234791"/>
                  </a:cubicBezTo>
                  <a:cubicBezTo>
                    <a:pt x="3128486" y="232886"/>
                    <a:pt x="3129439" y="230981"/>
                    <a:pt x="3130391" y="229076"/>
                  </a:cubicBezTo>
                  <a:close/>
                  <a:moveTo>
                    <a:pt x="3114199" y="290036"/>
                  </a:moveTo>
                  <a:cubicBezTo>
                    <a:pt x="3114199" y="289084"/>
                    <a:pt x="3113246" y="288131"/>
                    <a:pt x="3113246" y="287179"/>
                  </a:cubicBezTo>
                  <a:cubicBezTo>
                    <a:pt x="3113246" y="287179"/>
                    <a:pt x="3113246" y="287179"/>
                    <a:pt x="3113246" y="286226"/>
                  </a:cubicBezTo>
                  <a:cubicBezTo>
                    <a:pt x="3114199" y="284321"/>
                    <a:pt x="3114199" y="283369"/>
                    <a:pt x="3115151" y="281464"/>
                  </a:cubicBezTo>
                  <a:cubicBezTo>
                    <a:pt x="3114199" y="284321"/>
                    <a:pt x="3114199" y="287179"/>
                    <a:pt x="3114199" y="290036"/>
                  </a:cubicBezTo>
                  <a:close/>
                  <a:moveTo>
                    <a:pt x="3115151" y="257651"/>
                  </a:moveTo>
                  <a:cubicBezTo>
                    <a:pt x="3115151" y="256699"/>
                    <a:pt x="3116104" y="256699"/>
                    <a:pt x="3116104" y="255746"/>
                  </a:cubicBezTo>
                  <a:cubicBezTo>
                    <a:pt x="3116104" y="256699"/>
                    <a:pt x="3116104" y="257651"/>
                    <a:pt x="3115151" y="257651"/>
                  </a:cubicBezTo>
                  <a:cubicBezTo>
                    <a:pt x="3114199" y="261461"/>
                    <a:pt x="3111341" y="265271"/>
                    <a:pt x="3109436" y="270034"/>
                  </a:cubicBezTo>
                  <a:cubicBezTo>
                    <a:pt x="3111341" y="266224"/>
                    <a:pt x="3113246" y="261461"/>
                    <a:pt x="3115151" y="257651"/>
                  </a:cubicBezTo>
                  <a:close/>
                  <a:moveTo>
                    <a:pt x="3110389" y="292894"/>
                  </a:moveTo>
                  <a:cubicBezTo>
                    <a:pt x="3111341" y="297656"/>
                    <a:pt x="3112294" y="302419"/>
                    <a:pt x="3113246" y="309086"/>
                  </a:cubicBezTo>
                  <a:cubicBezTo>
                    <a:pt x="3113246" y="310039"/>
                    <a:pt x="3113246" y="310991"/>
                    <a:pt x="3114199" y="311944"/>
                  </a:cubicBezTo>
                  <a:cubicBezTo>
                    <a:pt x="3114199" y="314801"/>
                    <a:pt x="3114199" y="317659"/>
                    <a:pt x="3114199" y="321469"/>
                  </a:cubicBezTo>
                  <a:cubicBezTo>
                    <a:pt x="3114199" y="321469"/>
                    <a:pt x="3114199" y="320516"/>
                    <a:pt x="3114199" y="319564"/>
                  </a:cubicBezTo>
                  <a:cubicBezTo>
                    <a:pt x="3113246" y="315754"/>
                    <a:pt x="3112294" y="312896"/>
                    <a:pt x="3110389" y="309086"/>
                  </a:cubicBezTo>
                  <a:cubicBezTo>
                    <a:pt x="3110389" y="306229"/>
                    <a:pt x="3109436" y="303371"/>
                    <a:pt x="3109436" y="300514"/>
                  </a:cubicBezTo>
                  <a:cubicBezTo>
                    <a:pt x="3109436" y="300514"/>
                    <a:pt x="3109436" y="299561"/>
                    <a:pt x="3109436" y="299561"/>
                  </a:cubicBezTo>
                  <a:cubicBezTo>
                    <a:pt x="3108484" y="297656"/>
                    <a:pt x="3109436" y="295751"/>
                    <a:pt x="3110389" y="292894"/>
                  </a:cubicBezTo>
                  <a:close/>
                  <a:moveTo>
                    <a:pt x="3098006" y="350996"/>
                  </a:moveTo>
                  <a:cubicBezTo>
                    <a:pt x="3098006" y="350996"/>
                    <a:pt x="3098006" y="350996"/>
                    <a:pt x="3098006" y="350996"/>
                  </a:cubicBezTo>
                  <a:cubicBezTo>
                    <a:pt x="3098006" y="351949"/>
                    <a:pt x="3098006" y="352901"/>
                    <a:pt x="3098006" y="353854"/>
                  </a:cubicBezTo>
                  <a:cubicBezTo>
                    <a:pt x="3098006" y="353854"/>
                    <a:pt x="3098006" y="353854"/>
                    <a:pt x="3097054" y="354806"/>
                  </a:cubicBezTo>
                  <a:cubicBezTo>
                    <a:pt x="3097054" y="353854"/>
                    <a:pt x="3098006" y="351949"/>
                    <a:pt x="3098006" y="350996"/>
                  </a:cubicBezTo>
                  <a:close/>
                  <a:moveTo>
                    <a:pt x="3093244" y="377666"/>
                  </a:moveTo>
                  <a:cubicBezTo>
                    <a:pt x="3095149" y="372904"/>
                    <a:pt x="3097054" y="370046"/>
                    <a:pt x="3097054" y="370046"/>
                  </a:cubicBezTo>
                  <a:cubicBezTo>
                    <a:pt x="3097054" y="370046"/>
                    <a:pt x="3096101" y="371951"/>
                    <a:pt x="3094196" y="373856"/>
                  </a:cubicBezTo>
                  <a:cubicBezTo>
                    <a:pt x="3095149" y="368141"/>
                    <a:pt x="3096101" y="361474"/>
                    <a:pt x="3097054" y="355759"/>
                  </a:cubicBezTo>
                  <a:cubicBezTo>
                    <a:pt x="3097054" y="354806"/>
                    <a:pt x="3098006" y="354806"/>
                    <a:pt x="3098006" y="353854"/>
                  </a:cubicBezTo>
                  <a:cubicBezTo>
                    <a:pt x="3098006" y="359569"/>
                    <a:pt x="3098006" y="366236"/>
                    <a:pt x="3098006" y="371951"/>
                  </a:cubicBezTo>
                  <a:cubicBezTo>
                    <a:pt x="3098006" y="375761"/>
                    <a:pt x="3098006" y="379571"/>
                    <a:pt x="3098006" y="383381"/>
                  </a:cubicBezTo>
                  <a:lnTo>
                    <a:pt x="3095149" y="383381"/>
                  </a:lnTo>
                  <a:cubicBezTo>
                    <a:pt x="3095149" y="383381"/>
                    <a:pt x="3095149" y="383381"/>
                    <a:pt x="3095149" y="383381"/>
                  </a:cubicBezTo>
                  <a:cubicBezTo>
                    <a:pt x="3094196" y="381476"/>
                    <a:pt x="3094196" y="379571"/>
                    <a:pt x="3093244" y="378619"/>
                  </a:cubicBezTo>
                  <a:cubicBezTo>
                    <a:pt x="3093244" y="379571"/>
                    <a:pt x="3093244" y="378619"/>
                    <a:pt x="3093244" y="377666"/>
                  </a:cubicBezTo>
                  <a:close/>
                  <a:moveTo>
                    <a:pt x="3084671" y="293846"/>
                  </a:moveTo>
                  <a:cubicBezTo>
                    <a:pt x="3084671" y="288131"/>
                    <a:pt x="3085624" y="282416"/>
                    <a:pt x="3085624" y="276701"/>
                  </a:cubicBezTo>
                  <a:cubicBezTo>
                    <a:pt x="3085624" y="277654"/>
                    <a:pt x="3085624" y="277654"/>
                    <a:pt x="3085624" y="278606"/>
                  </a:cubicBezTo>
                  <a:cubicBezTo>
                    <a:pt x="3086576" y="281464"/>
                    <a:pt x="3087529" y="285274"/>
                    <a:pt x="3088481" y="289084"/>
                  </a:cubicBezTo>
                  <a:cubicBezTo>
                    <a:pt x="3087529" y="290036"/>
                    <a:pt x="3087529" y="290989"/>
                    <a:pt x="3086576" y="291941"/>
                  </a:cubicBezTo>
                  <a:cubicBezTo>
                    <a:pt x="3085624" y="292894"/>
                    <a:pt x="3084671" y="294799"/>
                    <a:pt x="3084671" y="296704"/>
                  </a:cubicBezTo>
                  <a:cubicBezTo>
                    <a:pt x="3084671" y="294799"/>
                    <a:pt x="3084671" y="294799"/>
                    <a:pt x="3084671" y="293846"/>
                  </a:cubicBezTo>
                  <a:close/>
                  <a:moveTo>
                    <a:pt x="3086576" y="348139"/>
                  </a:moveTo>
                  <a:cubicBezTo>
                    <a:pt x="3086576" y="349091"/>
                    <a:pt x="3086576" y="349091"/>
                    <a:pt x="3086576" y="350044"/>
                  </a:cubicBezTo>
                  <a:cubicBezTo>
                    <a:pt x="3085624" y="353854"/>
                    <a:pt x="3084671" y="357664"/>
                    <a:pt x="3083719" y="361474"/>
                  </a:cubicBezTo>
                  <a:cubicBezTo>
                    <a:pt x="3083719" y="360521"/>
                    <a:pt x="3083719" y="358616"/>
                    <a:pt x="3083719" y="357664"/>
                  </a:cubicBezTo>
                  <a:cubicBezTo>
                    <a:pt x="3084671" y="353854"/>
                    <a:pt x="3085624" y="350996"/>
                    <a:pt x="3086576" y="348139"/>
                  </a:cubicBezTo>
                  <a:close/>
                  <a:moveTo>
                    <a:pt x="3057049" y="235744"/>
                  </a:moveTo>
                  <a:cubicBezTo>
                    <a:pt x="3058001" y="227171"/>
                    <a:pt x="3058954" y="218599"/>
                    <a:pt x="3059906" y="210979"/>
                  </a:cubicBezTo>
                  <a:cubicBezTo>
                    <a:pt x="3060859" y="204311"/>
                    <a:pt x="3061811" y="197644"/>
                    <a:pt x="3062764" y="191929"/>
                  </a:cubicBezTo>
                  <a:cubicBezTo>
                    <a:pt x="3063716" y="195739"/>
                    <a:pt x="3065621" y="201454"/>
                    <a:pt x="3067526" y="209074"/>
                  </a:cubicBezTo>
                  <a:cubicBezTo>
                    <a:pt x="3067526" y="213836"/>
                    <a:pt x="3066574" y="217646"/>
                    <a:pt x="3066574" y="222409"/>
                  </a:cubicBezTo>
                  <a:cubicBezTo>
                    <a:pt x="3065621" y="231934"/>
                    <a:pt x="3064669" y="242411"/>
                    <a:pt x="3063716" y="253841"/>
                  </a:cubicBezTo>
                  <a:cubicBezTo>
                    <a:pt x="3062764" y="258604"/>
                    <a:pt x="3060859" y="263366"/>
                    <a:pt x="3059906" y="268129"/>
                  </a:cubicBezTo>
                  <a:cubicBezTo>
                    <a:pt x="3058954" y="262414"/>
                    <a:pt x="3058001" y="257651"/>
                    <a:pt x="3057049" y="252889"/>
                  </a:cubicBezTo>
                  <a:cubicBezTo>
                    <a:pt x="3057049" y="250984"/>
                    <a:pt x="3056096" y="250031"/>
                    <a:pt x="3056096" y="248126"/>
                  </a:cubicBezTo>
                  <a:cubicBezTo>
                    <a:pt x="3056096" y="244316"/>
                    <a:pt x="3056096" y="239554"/>
                    <a:pt x="3057049" y="235744"/>
                  </a:cubicBezTo>
                  <a:close/>
                  <a:moveTo>
                    <a:pt x="3002756" y="307181"/>
                  </a:moveTo>
                  <a:cubicBezTo>
                    <a:pt x="3002756" y="308134"/>
                    <a:pt x="3001804" y="309086"/>
                    <a:pt x="3001804" y="310039"/>
                  </a:cubicBezTo>
                  <a:cubicBezTo>
                    <a:pt x="3001804" y="308134"/>
                    <a:pt x="3002756" y="307181"/>
                    <a:pt x="3002756" y="305276"/>
                  </a:cubicBezTo>
                  <a:cubicBezTo>
                    <a:pt x="3004661" y="298609"/>
                    <a:pt x="3005614" y="292894"/>
                    <a:pt x="3006566" y="286226"/>
                  </a:cubicBezTo>
                  <a:cubicBezTo>
                    <a:pt x="3007519" y="287179"/>
                    <a:pt x="3007519" y="289084"/>
                    <a:pt x="3008471" y="290036"/>
                  </a:cubicBezTo>
                  <a:cubicBezTo>
                    <a:pt x="3006566" y="295751"/>
                    <a:pt x="3004661" y="301466"/>
                    <a:pt x="3002756" y="307181"/>
                  </a:cubicBezTo>
                  <a:close/>
                  <a:moveTo>
                    <a:pt x="3036094" y="249079"/>
                  </a:moveTo>
                  <a:cubicBezTo>
                    <a:pt x="3036094" y="254794"/>
                    <a:pt x="3036094" y="260509"/>
                    <a:pt x="3036094" y="266224"/>
                  </a:cubicBezTo>
                  <a:cubicBezTo>
                    <a:pt x="3035141" y="263366"/>
                    <a:pt x="3034189" y="260509"/>
                    <a:pt x="3033236" y="258604"/>
                  </a:cubicBezTo>
                  <a:cubicBezTo>
                    <a:pt x="3034189" y="255746"/>
                    <a:pt x="3035141" y="252889"/>
                    <a:pt x="3036094" y="249079"/>
                  </a:cubicBezTo>
                  <a:close/>
                  <a:moveTo>
                    <a:pt x="3030379" y="269081"/>
                  </a:moveTo>
                  <a:cubicBezTo>
                    <a:pt x="3030379" y="269081"/>
                    <a:pt x="3030379" y="270034"/>
                    <a:pt x="3030379" y="269081"/>
                  </a:cubicBezTo>
                  <a:cubicBezTo>
                    <a:pt x="3030379" y="270034"/>
                    <a:pt x="3030379" y="270034"/>
                    <a:pt x="3030379" y="269081"/>
                  </a:cubicBezTo>
                  <a:cubicBezTo>
                    <a:pt x="3030379" y="269081"/>
                    <a:pt x="3030379" y="269081"/>
                    <a:pt x="3030379" y="269081"/>
                  </a:cubicBezTo>
                  <a:close/>
                  <a:moveTo>
                    <a:pt x="3027521" y="353854"/>
                  </a:moveTo>
                  <a:cubicBezTo>
                    <a:pt x="3026569" y="356711"/>
                    <a:pt x="3024664" y="360521"/>
                    <a:pt x="3023711" y="364331"/>
                  </a:cubicBezTo>
                  <a:cubicBezTo>
                    <a:pt x="3021806" y="370046"/>
                    <a:pt x="3019901" y="376714"/>
                    <a:pt x="3017996" y="383381"/>
                  </a:cubicBezTo>
                  <a:cubicBezTo>
                    <a:pt x="3017996" y="384334"/>
                    <a:pt x="3017044" y="384334"/>
                    <a:pt x="3017044" y="385286"/>
                  </a:cubicBezTo>
                  <a:cubicBezTo>
                    <a:pt x="3016091" y="382429"/>
                    <a:pt x="3015139" y="379571"/>
                    <a:pt x="3015139" y="376714"/>
                  </a:cubicBezTo>
                  <a:cubicBezTo>
                    <a:pt x="3017044" y="372904"/>
                    <a:pt x="3018949" y="370046"/>
                    <a:pt x="3020854" y="366236"/>
                  </a:cubicBezTo>
                  <a:cubicBezTo>
                    <a:pt x="3023711" y="361474"/>
                    <a:pt x="3025616" y="357664"/>
                    <a:pt x="3028474" y="352901"/>
                  </a:cubicBezTo>
                  <a:cubicBezTo>
                    <a:pt x="3027521" y="352901"/>
                    <a:pt x="3027521" y="353854"/>
                    <a:pt x="3027521" y="353854"/>
                  </a:cubicBezTo>
                  <a:close/>
                  <a:moveTo>
                    <a:pt x="3021806" y="230029"/>
                  </a:moveTo>
                  <a:cubicBezTo>
                    <a:pt x="3022759" y="231934"/>
                    <a:pt x="3022759" y="235744"/>
                    <a:pt x="3024664" y="241459"/>
                  </a:cubicBezTo>
                  <a:cubicBezTo>
                    <a:pt x="3024664" y="241459"/>
                    <a:pt x="3024664" y="241459"/>
                    <a:pt x="3024664" y="241459"/>
                  </a:cubicBezTo>
                  <a:cubicBezTo>
                    <a:pt x="3022759" y="237649"/>
                    <a:pt x="3022759" y="233839"/>
                    <a:pt x="3021806" y="230029"/>
                  </a:cubicBezTo>
                  <a:cubicBezTo>
                    <a:pt x="3021806" y="230029"/>
                    <a:pt x="3021806" y="230029"/>
                    <a:pt x="3021806" y="230029"/>
                  </a:cubicBezTo>
                  <a:close/>
                  <a:moveTo>
                    <a:pt x="3020854" y="305276"/>
                  </a:moveTo>
                  <a:cubicBezTo>
                    <a:pt x="3020854" y="305276"/>
                    <a:pt x="3020854" y="305276"/>
                    <a:pt x="3020854" y="305276"/>
                  </a:cubicBezTo>
                  <a:cubicBezTo>
                    <a:pt x="3020854" y="306229"/>
                    <a:pt x="3020854" y="305276"/>
                    <a:pt x="3020854" y="305276"/>
                  </a:cubicBezTo>
                  <a:cubicBezTo>
                    <a:pt x="3020854" y="305276"/>
                    <a:pt x="3020854" y="305276"/>
                    <a:pt x="3020854" y="305276"/>
                  </a:cubicBezTo>
                  <a:close/>
                  <a:moveTo>
                    <a:pt x="3017996" y="317659"/>
                  </a:moveTo>
                  <a:cubicBezTo>
                    <a:pt x="3018949" y="321469"/>
                    <a:pt x="3020854" y="325279"/>
                    <a:pt x="3021806" y="329089"/>
                  </a:cubicBezTo>
                  <a:cubicBezTo>
                    <a:pt x="3022759" y="332899"/>
                    <a:pt x="3023711" y="336709"/>
                    <a:pt x="3025616" y="339566"/>
                  </a:cubicBezTo>
                  <a:cubicBezTo>
                    <a:pt x="3020854" y="345281"/>
                    <a:pt x="3016091" y="351949"/>
                    <a:pt x="3011329" y="359569"/>
                  </a:cubicBezTo>
                  <a:cubicBezTo>
                    <a:pt x="3011329" y="359569"/>
                    <a:pt x="3011329" y="359569"/>
                    <a:pt x="3011329" y="360521"/>
                  </a:cubicBezTo>
                  <a:cubicBezTo>
                    <a:pt x="3010376" y="357664"/>
                    <a:pt x="3009424" y="354806"/>
                    <a:pt x="3009424" y="351949"/>
                  </a:cubicBezTo>
                  <a:cubicBezTo>
                    <a:pt x="3011329" y="340519"/>
                    <a:pt x="3015139" y="329089"/>
                    <a:pt x="3017996" y="317659"/>
                  </a:cubicBezTo>
                  <a:close/>
                  <a:moveTo>
                    <a:pt x="3013234" y="257651"/>
                  </a:moveTo>
                  <a:cubicBezTo>
                    <a:pt x="3013234" y="258604"/>
                    <a:pt x="3013234" y="259556"/>
                    <a:pt x="3014186" y="261461"/>
                  </a:cubicBezTo>
                  <a:cubicBezTo>
                    <a:pt x="3014186" y="263366"/>
                    <a:pt x="3015139" y="266224"/>
                    <a:pt x="3015139" y="269081"/>
                  </a:cubicBezTo>
                  <a:cubicBezTo>
                    <a:pt x="3013234" y="273844"/>
                    <a:pt x="3012281" y="279559"/>
                    <a:pt x="3010376" y="284321"/>
                  </a:cubicBezTo>
                  <a:cubicBezTo>
                    <a:pt x="3010376" y="283369"/>
                    <a:pt x="3009424" y="283369"/>
                    <a:pt x="3009424" y="282416"/>
                  </a:cubicBezTo>
                  <a:cubicBezTo>
                    <a:pt x="3009424" y="281464"/>
                    <a:pt x="3008471" y="280511"/>
                    <a:pt x="3008471" y="279559"/>
                  </a:cubicBezTo>
                  <a:cubicBezTo>
                    <a:pt x="3008471" y="278606"/>
                    <a:pt x="3008471" y="277654"/>
                    <a:pt x="3009424" y="276701"/>
                  </a:cubicBezTo>
                  <a:cubicBezTo>
                    <a:pt x="3010376" y="270034"/>
                    <a:pt x="3011329" y="263366"/>
                    <a:pt x="3013234" y="257651"/>
                  </a:cubicBezTo>
                  <a:close/>
                  <a:moveTo>
                    <a:pt x="3008471" y="230029"/>
                  </a:moveTo>
                  <a:cubicBezTo>
                    <a:pt x="3009424" y="234791"/>
                    <a:pt x="3010376" y="239554"/>
                    <a:pt x="3010376" y="244316"/>
                  </a:cubicBezTo>
                  <a:cubicBezTo>
                    <a:pt x="3009424" y="246221"/>
                    <a:pt x="3008471" y="249079"/>
                    <a:pt x="3007519" y="250984"/>
                  </a:cubicBezTo>
                  <a:cubicBezTo>
                    <a:pt x="3005614" y="254794"/>
                    <a:pt x="3003709" y="259556"/>
                    <a:pt x="3001804" y="264319"/>
                  </a:cubicBezTo>
                  <a:cubicBezTo>
                    <a:pt x="3003709" y="251936"/>
                    <a:pt x="3005614" y="240506"/>
                    <a:pt x="3008471" y="230029"/>
                  </a:cubicBezTo>
                  <a:close/>
                  <a:moveTo>
                    <a:pt x="3003709" y="195739"/>
                  </a:moveTo>
                  <a:cubicBezTo>
                    <a:pt x="3003709" y="198596"/>
                    <a:pt x="3004661" y="202406"/>
                    <a:pt x="3004661" y="205264"/>
                  </a:cubicBezTo>
                  <a:cubicBezTo>
                    <a:pt x="3002756" y="210979"/>
                    <a:pt x="3000851" y="216694"/>
                    <a:pt x="2997994" y="223361"/>
                  </a:cubicBezTo>
                  <a:cubicBezTo>
                    <a:pt x="2993231" y="235744"/>
                    <a:pt x="2990374" y="248126"/>
                    <a:pt x="2986564" y="262414"/>
                  </a:cubicBezTo>
                  <a:cubicBezTo>
                    <a:pt x="2985611" y="265271"/>
                    <a:pt x="2985611" y="268129"/>
                    <a:pt x="2984659" y="270986"/>
                  </a:cubicBezTo>
                  <a:cubicBezTo>
                    <a:pt x="2984659" y="270986"/>
                    <a:pt x="2984659" y="270986"/>
                    <a:pt x="2984659" y="270986"/>
                  </a:cubicBezTo>
                  <a:cubicBezTo>
                    <a:pt x="2991326" y="243364"/>
                    <a:pt x="2997994" y="218599"/>
                    <a:pt x="3003709" y="195739"/>
                  </a:cubicBezTo>
                  <a:close/>
                  <a:moveTo>
                    <a:pt x="2974181" y="311944"/>
                  </a:moveTo>
                  <a:cubicBezTo>
                    <a:pt x="2976086" y="302419"/>
                    <a:pt x="2978944" y="292894"/>
                    <a:pt x="2980849" y="284321"/>
                  </a:cubicBezTo>
                  <a:cubicBezTo>
                    <a:pt x="2980849" y="284321"/>
                    <a:pt x="2980849" y="285274"/>
                    <a:pt x="2980849" y="285274"/>
                  </a:cubicBezTo>
                  <a:cubicBezTo>
                    <a:pt x="2978944" y="291941"/>
                    <a:pt x="2977991" y="299561"/>
                    <a:pt x="2976086" y="307181"/>
                  </a:cubicBezTo>
                  <a:cubicBezTo>
                    <a:pt x="2975134" y="313849"/>
                    <a:pt x="2973229" y="320516"/>
                    <a:pt x="2972276" y="327184"/>
                  </a:cubicBezTo>
                  <a:cubicBezTo>
                    <a:pt x="2971324" y="325279"/>
                    <a:pt x="2971324" y="324326"/>
                    <a:pt x="2970371" y="322421"/>
                  </a:cubicBezTo>
                  <a:cubicBezTo>
                    <a:pt x="2972276" y="318611"/>
                    <a:pt x="2973229" y="314801"/>
                    <a:pt x="2974181" y="311944"/>
                  </a:cubicBezTo>
                  <a:close/>
                  <a:moveTo>
                    <a:pt x="2964656" y="349091"/>
                  </a:moveTo>
                  <a:cubicBezTo>
                    <a:pt x="2965609" y="344329"/>
                    <a:pt x="2967514" y="339566"/>
                    <a:pt x="2968466" y="334804"/>
                  </a:cubicBezTo>
                  <a:cubicBezTo>
                    <a:pt x="2969419" y="337661"/>
                    <a:pt x="2970371" y="341471"/>
                    <a:pt x="2970371" y="344329"/>
                  </a:cubicBezTo>
                  <a:cubicBezTo>
                    <a:pt x="2970371" y="347186"/>
                    <a:pt x="2969419" y="350996"/>
                    <a:pt x="2969419" y="353854"/>
                  </a:cubicBezTo>
                  <a:cubicBezTo>
                    <a:pt x="2968466" y="361474"/>
                    <a:pt x="2967514" y="369094"/>
                    <a:pt x="2966561" y="377666"/>
                  </a:cubicBezTo>
                  <a:cubicBezTo>
                    <a:pt x="2965609" y="373856"/>
                    <a:pt x="2964656" y="369094"/>
                    <a:pt x="2963704" y="366236"/>
                  </a:cubicBezTo>
                  <a:cubicBezTo>
                    <a:pt x="2967514" y="350996"/>
                    <a:pt x="2969419" y="341471"/>
                    <a:pt x="2969419" y="341471"/>
                  </a:cubicBezTo>
                  <a:cubicBezTo>
                    <a:pt x="2969419" y="341471"/>
                    <a:pt x="2967514" y="344329"/>
                    <a:pt x="2964656" y="349091"/>
                  </a:cubicBezTo>
                  <a:close/>
                  <a:moveTo>
                    <a:pt x="2958941" y="383381"/>
                  </a:moveTo>
                  <a:cubicBezTo>
                    <a:pt x="2958941" y="383381"/>
                    <a:pt x="2958941" y="384334"/>
                    <a:pt x="2958941" y="383381"/>
                  </a:cubicBezTo>
                  <a:cubicBezTo>
                    <a:pt x="2958941" y="384334"/>
                    <a:pt x="2958941" y="384334"/>
                    <a:pt x="2958941" y="383381"/>
                  </a:cubicBezTo>
                  <a:cubicBezTo>
                    <a:pt x="2958941" y="384334"/>
                    <a:pt x="2958941" y="384334"/>
                    <a:pt x="2958941" y="383381"/>
                  </a:cubicBezTo>
                  <a:cubicBezTo>
                    <a:pt x="2958941" y="384334"/>
                    <a:pt x="2958941" y="383381"/>
                    <a:pt x="2958941" y="383381"/>
                  </a:cubicBezTo>
                  <a:close/>
                  <a:moveTo>
                    <a:pt x="2936081" y="284321"/>
                  </a:moveTo>
                  <a:cubicBezTo>
                    <a:pt x="2935129" y="280511"/>
                    <a:pt x="2935129" y="277654"/>
                    <a:pt x="2934176" y="273844"/>
                  </a:cubicBezTo>
                  <a:cubicBezTo>
                    <a:pt x="2935129" y="272891"/>
                    <a:pt x="2935129" y="271939"/>
                    <a:pt x="2936081" y="271939"/>
                  </a:cubicBezTo>
                  <a:cubicBezTo>
                    <a:pt x="2936081" y="276701"/>
                    <a:pt x="2936081" y="280511"/>
                    <a:pt x="2936081" y="284321"/>
                  </a:cubicBezTo>
                  <a:close/>
                  <a:moveTo>
                    <a:pt x="2936081" y="267176"/>
                  </a:moveTo>
                  <a:cubicBezTo>
                    <a:pt x="2936081" y="267176"/>
                    <a:pt x="2936081" y="267176"/>
                    <a:pt x="2936081" y="267176"/>
                  </a:cubicBezTo>
                  <a:cubicBezTo>
                    <a:pt x="2935129" y="268129"/>
                    <a:pt x="2935129" y="268129"/>
                    <a:pt x="2934176" y="269081"/>
                  </a:cubicBezTo>
                  <a:cubicBezTo>
                    <a:pt x="2935129" y="268129"/>
                    <a:pt x="2935129" y="266224"/>
                    <a:pt x="2936081" y="265271"/>
                  </a:cubicBezTo>
                  <a:cubicBezTo>
                    <a:pt x="2935129" y="265271"/>
                    <a:pt x="2936081" y="266224"/>
                    <a:pt x="2936081" y="267176"/>
                  </a:cubicBezTo>
                  <a:close/>
                  <a:moveTo>
                    <a:pt x="2929414" y="243364"/>
                  </a:moveTo>
                  <a:lnTo>
                    <a:pt x="2930366" y="243364"/>
                  </a:lnTo>
                  <a:lnTo>
                    <a:pt x="2933224" y="244316"/>
                  </a:lnTo>
                  <a:cubicBezTo>
                    <a:pt x="2933224" y="248126"/>
                    <a:pt x="2934176" y="251936"/>
                    <a:pt x="2934176" y="255746"/>
                  </a:cubicBezTo>
                  <a:cubicBezTo>
                    <a:pt x="2933224" y="257651"/>
                    <a:pt x="2932271" y="259556"/>
                    <a:pt x="2931319" y="261461"/>
                  </a:cubicBezTo>
                  <a:cubicBezTo>
                    <a:pt x="2930366" y="256699"/>
                    <a:pt x="2929414" y="251936"/>
                    <a:pt x="2927509" y="248126"/>
                  </a:cubicBezTo>
                  <a:cubicBezTo>
                    <a:pt x="2928461" y="246221"/>
                    <a:pt x="2929414" y="245269"/>
                    <a:pt x="2929414" y="243364"/>
                  </a:cubicBezTo>
                  <a:close/>
                  <a:moveTo>
                    <a:pt x="2917984" y="351949"/>
                  </a:moveTo>
                  <a:cubicBezTo>
                    <a:pt x="2917984" y="352901"/>
                    <a:pt x="2917984" y="352901"/>
                    <a:pt x="2918936" y="353854"/>
                  </a:cubicBezTo>
                  <a:cubicBezTo>
                    <a:pt x="2918936" y="356711"/>
                    <a:pt x="2919889" y="360521"/>
                    <a:pt x="2919889" y="363379"/>
                  </a:cubicBezTo>
                  <a:cubicBezTo>
                    <a:pt x="2920841" y="369094"/>
                    <a:pt x="2921794" y="374809"/>
                    <a:pt x="2922746" y="380524"/>
                  </a:cubicBezTo>
                  <a:cubicBezTo>
                    <a:pt x="2921794" y="380524"/>
                    <a:pt x="2921794" y="380524"/>
                    <a:pt x="2920841" y="380524"/>
                  </a:cubicBezTo>
                  <a:cubicBezTo>
                    <a:pt x="2918936" y="374809"/>
                    <a:pt x="2916079" y="368141"/>
                    <a:pt x="2913221" y="362426"/>
                  </a:cubicBezTo>
                  <a:cubicBezTo>
                    <a:pt x="2914174" y="358616"/>
                    <a:pt x="2916079" y="355759"/>
                    <a:pt x="2917984" y="351949"/>
                  </a:cubicBezTo>
                  <a:close/>
                  <a:moveTo>
                    <a:pt x="2904649" y="224314"/>
                  </a:moveTo>
                  <a:cubicBezTo>
                    <a:pt x="2904649" y="224314"/>
                    <a:pt x="2904649" y="224314"/>
                    <a:pt x="2904649" y="224314"/>
                  </a:cubicBezTo>
                  <a:cubicBezTo>
                    <a:pt x="2904649" y="228124"/>
                    <a:pt x="2903696" y="232886"/>
                    <a:pt x="2903696" y="237649"/>
                  </a:cubicBezTo>
                  <a:cubicBezTo>
                    <a:pt x="2903696" y="241459"/>
                    <a:pt x="2902744" y="245269"/>
                    <a:pt x="2902744" y="250031"/>
                  </a:cubicBezTo>
                  <a:cubicBezTo>
                    <a:pt x="2901791" y="245269"/>
                    <a:pt x="2901791" y="240506"/>
                    <a:pt x="2900839" y="235744"/>
                  </a:cubicBezTo>
                  <a:cubicBezTo>
                    <a:pt x="2901791" y="231934"/>
                    <a:pt x="2902744" y="228124"/>
                    <a:pt x="2904649" y="224314"/>
                  </a:cubicBezTo>
                  <a:close/>
                  <a:moveTo>
                    <a:pt x="2885599" y="294799"/>
                  </a:moveTo>
                  <a:cubicBezTo>
                    <a:pt x="2886551" y="290036"/>
                    <a:pt x="2887504" y="285274"/>
                    <a:pt x="2888456" y="280511"/>
                  </a:cubicBezTo>
                  <a:cubicBezTo>
                    <a:pt x="2888456" y="289084"/>
                    <a:pt x="2889409" y="298609"/>
                    <a:pt x="2889409" y="308134"/>
                  </a:cubicBezTo>
                  <a:cubicBezTo>
                    <a:pt x="2887504" y="304324"/>
                    <a:pt x="2886551" y="301466"/>
                    <a:pt x="2884646" y="297656"/>
                  </a:cubicBezTo>
                  <a:cubicBezTo>
                    <a:pt x="2884646" y="296704"/>
                    <a:pt x="2885599" y="295751"/>
                    <a:pt x="2885599" y="294799"/>
                  </a:cubicBezTo>
                  <a:close/>
                  <a:moveTo>
                    <a:pt x="2869406" y="301466"/>
                  </a:moveTo>
                  <a:cubicBezTo>
                    <a:pt x="2869406" y="302419"/>
                    <a:pt x="2869406" y="302419"/>
                    <a:pt x="2869406" y="301466"/>
                  </a:cubicBezTo>
                  <a:cubicBezTo>
                    <a:pt x="2869406" y="302419"/>
                    <a:pt x="2869406" y="302419"/>
                    <a:pt x="2869406" y="302419"/>
                  </a:cubicBezTo>
                  <a:cubicBezTo>
                    <a:pt x="2869406" y="303371"/>
                    <a:pt x="2868454" y="304324"/>
                    <a:pt x="2868454" y="305276"/>
                  </a:cubicBezTo>
                  <a:cubicBezTo>
                    <a:pt x="2864644" y="298609"/>
                    <a:pt x="2860834" y="290989"/>
                    <a:pt x="2856071" y="284321"/>
                  </a:cubicBezTo>
                  <a:cubicBezTo>
                    <a:pt x="2856071" y="283369"/>
                    <a:pt x="2855119" y="283369"/>
                    <a:pt x="2855119" y="282416"/>
                  </a:cubicBezTo>
                  <a:cubicBezTo>
                    <a:pt x="2856071" y="279559"/>
                    <a:pt x="2857024" y="276701"/>
                    <a:pt x="2857976" y="273844"/>
                  </a:cubicBezTo>
                  <a:cubicBezTo>
                    <a:pt x="2861786" y="283369"/>
                    <a:pt x="2865596" y="292894"/>
                    <a:pt x="2869406" y="301466"/>
                  </a:cubicBezTo>
                  <a:close/>
                  <a:moveTo>
                    <a:pt x="2851309" y="262414"/>
                  </a:moveTo>
                  <a:cubicBezTo>
                    <a:pt x="2851309" y="261461"/>
                    <a:pt x="2851309" y="260509"/>
                    <a:pt x="2851309" y="259556"/>
                  </a:cubicBezTo>
                  <a:cubicBezTo>
                    <a:pt x="2852261" y="262414"/>
                    <a:pt x="2853214" y="264319"/>
                    <a:pt x="2855119" y="267176"/>
                  </a:cubicBezTo>
                  <a:cubicBezTo>
                    <a:pt x="2855119" y="268129"/>
                    <a:pt x="2856071" y="268129"/>
                    <a:pt x="2856071" y="269081"/>
                  </a:cubicBezTo>
                  <a:cubicBezTo>
                    <a:pt x="2855119" y="270986"/>
                    <a:pt x="2853214" y="273844"/>
                    <a:pt x="2851309" y="276701"/>
                  </a:cubicBezTo>
                  <a:cubicBezTo>
                    <a:pt x="2851309" y="275749"/>
                    <a:pt x="2850356" y="275749"/>
                    <a:pt x="2850356" y="274796"/>
                  </a:cubicBezTo>
                  <a:cubicBezTo>
                    <a:pt x="2850356" y="270986"/>
                    <a:pt x="2851309" y="267176"/>
                    <a:pt x="2851309" y="262414"/>
                  </a:cubicBezTo>
                  <a:close/>
                  <a:moveTo>
                    <a:pt x="2848451" y="312896"/>
                  </a:moveTo>
                  <a:cubicBezTo>
                    <a:pt x="2848451" y="309086"/>
                    <a:pt x="2848451" y="306229"/>
                    <a:pt x="2848451" y="302419"/>
                  </a:cubicBezTo>
                  <a:cubicBezTo>
                    <a:pt x="2852261" y="310039"/>
                    <a:pt x="2857024" y="318611"/>
                    <a:pt x="2860834" y="327184"/>
                  </a:cubicBezTo>
                  <a:cubicBezTo>
                    <a:pt x="2858929" y="332899"/>
                    <a:pt x="2857024" y="338614"/>
                    <a:pt x="2856071" y="344329"/>
                  </a:cubicBezTo>
                  <a:cubicBezTo>
                    <a:pt x="2855119" y="348139"/>
                    <a:pt x="2854166" y="351949"/>
                    <a:pt x="2853214" y="355759"/>
                  </a:cubicBezTo>
                  <a:cubicBezTo>
                    <a:pt x="2852261" y="350996"/>
                    <a:pt x="2852261" y="346234"/>
                    <a:pt x="2851309" y="341471"/>
                  </a:cubicBezTo>
                  <a:cubicBezTo>
                    <a:pt x="2850356" y="332899"/>
                    <a:pt x="2849404" y="324326"/>
                    <a:pt x="2847499" y="316706"/>
                  </a:cubicBezTo>
                  <a:cubicBezTo>
                    <a:pt x="2848451" y="315754"/>
                    <a:pt x="2848451" y="313849"/>
                    <a:pt x="2848451" y="312896"/>
                  </a:cubicBezTo>
                  <a:close/>
                  <a:moveTo>
                    <a:pt x="2836069" y="226219"/>
                  </a:moveTo>
                  <a:cubicBezTo>
                    <a:pt x="2839879" y="234791"/>
                    <a:pt x="2843689" y="243364"/>
                    <a:pt x="2847499" y="251936"/>
                  </a:cubicBezTo>
                  <a:cubicBezTo>
                    <a:pt x="2846546" y="254794"/>
                    <a:pt x="2845594" y="257651"/>
                    <a:pt x="2844641" y="261461"/>
                  </a:cubicBezTo>
                  <a:cubicBezTo>
                    <a:pt x="2844641" y="262414"/>
                    <a:pt x="2843689" y="264319"/>
                    <a:pt x="2843689" y="266224"/>
                  </a:cubicBezTo>
                  <a:cubicBezTo>
                    <a:pt x="2841784" y="263366"/>
                    <a:pt x="2840831" y="261461"/>
                    <a:pt x="2838926" y="258604"/>
                  </a:cubicBezTo>
                  <a:cubicBezTo>
                    <a:pt x="2837974" y="249079"/>
                    <a:pt x="2836069" y="238601"/>
                    <a:pt x="2834164" y="229076"/>
                  </a:cubicBezTo>
                  <a:cubicBezTo>
                    <a:pt x="2836069" y="228124"/>
                    <a:pt x="2836069" y="227171"/>
                    <a:pt x="2836069" y="226219"/>
                  </a:cubicBezTo>
                  <a:close/>
                  <a:moveTo>
                    <a:pt x="2830354" y="305276"/>
                  </a:moveTo>
                  <a:cubicBezTo>
                    <a:pt x="2830354" y="308134"/>
                    <a:pt x="2830354" y="310039"/>
                    <a:pt x="2831306" y="312896"/>
                  </a:cubicBezTo>
                  <a:cubicBezTo>
                    <a:pt x="2831306" y="312896"/>
                    <a:pt x="2831306" y="312896"/>
                    <a:pt x="2831306" y="313849"/>
                  </a:cubicBezTo>
                  <a:cubicBezTo>
                    <a:pt x="2831306" y="311944"/>
                    <a:pt x="2831306" y="310039"/>
                    <a:pt x="2830354" y="308134"/>
                  </a:cubicBezTo>
                  <a:cubicBezTo>
                    <a:pt x="2830354" y="307181"/>
                    <a:pt x="2830354" y="306229"/>
                    <a:pt x="2830354" y="305276"/>
                  </a:cubicBezTo>
                  <a:close/>
                  <a:moveTo>
                    <a:pt x="2829401" y="292894"/>
                  </a:moveTo>
                  <a:cubicBezTo>
                    <a:pt x="2829401" y="294799"/>
                    <a:pt x="2829401" y="296704"/>
                    <a:pt x="2830354" y="299561"/>
                  </a:cubicBezTo>
                  <a:cubicBezTo>
                    <a:pt x="2830354" y="300514"/>
                    <a:pt x="2830354" y="300514"/>
                    <a:pt x="2829401" y="301466"/>
                  </a:cubicBezTo>
                  <a:cubicBezTo>
                    <a:pt x="2829401" y="300514"/>
                    <a:pt x="2829401" y="300514"/>
                    <a:pt x="2829401" y="299561"/>
                  </a:cubicBezTo>
                  <a:cubicBezTo>
                    <a:pt x="2828449" y="296704"/>
                    <a:pt x="2828449" y="294799"/>
                    <a:pt x="2829401" y="292894"/>
                  </a:cubicBezTo>
                  <a:close/>
                  <a:moveTo>
                    <a:pt x="2785586" y="268129"/>
                  </a:moveTo>
                  <a:cubicBezTo>
                    <a:pt x="2784634" y="269081"/>
                    <a:pt x="2783681" y="270034"/>
                    <a:pt x="2782729" y="271939"/>
                  </a:cubicBezTo>
                  <a:cubicBezTo>
                    <a:pt x="2782729" y="270986"/>
                    <a:pt x="2782729" y="270034"/>
                    <a:pt x="2782729" y="269081"/>
                  </a:cubicBezTo>
                  <a:cubicBezTo>
                    <a:pt x="2782729" y="268129"/>
                    <a:pt x="2782729" y="266224"/>
                    <a:pt x="2782729" y="265271"/>
                  </a:cubicBezTo>
                  <a:cubicBezTo>
                    <a:pt x="2783681" y="263366"/>
                    <a:pt x="2785586" y="260509"/>
                    <a:pt x="2786539" y="258604"/>
                  </a:cubicBezTo>
                  <a:cubicBezTo>
                    <a:pt x="2786539" y="259556"/>
                    <a:pt x="2786539" y="259556"/>
                    <a:pt x="2786539" y="260509"/>
                  </a:cubicBezTo>
                  <a:cubicBezTo>
                    <a:pt x="2785586" y="262414"/>
                    <a:pt x="2785586" y="265271"/>
                    <a:pt x="2785586" y="268129"/>
                  </a:cubicBezTo>
                  <a:close/>
                  <a:moveTo>
                    <a:pt x="2796064" y="268129"/>
                  </a:moveTo>
                  <a:cubicBezTo>
                    <a:pt x="2796064" y="267176"/>
                    <a:pt x="2796064" y="267176"/>
                    <a:pt x="2796064" y="268129"/>
                  </a:cubicBezTo>
                  <a:cubicBezTo>
                    <a:pt x="2797016" y="266224"/>
                    <a:pt x="2797969" y="264319"/>
                    <a:pt x="2798921" y="263366"/>
                  </a:cubicBezTo>
                  <a:cubicBezTo>
                    <a:pt x="2797969" y="264319"/>
                    <a:pt x="2797016" y="266224"/>
                    <a:pt x="2796064" y="268129"/>
                  </a:cubicBezTo>
                  <a:close/>
                  <a:moveTo>
                    <a:pt x="2803684" y="314801"/>
                  </a:moveTo>
                  <a:cubicBezTo>
                    <a:pt x="2803684" y="315754"/>
                    <a:pt x="2802731" y="317659"/>
                    <a:pt x="2802731" y="318611"/>
                  </a:cubicBezTo>
                  <a:cubicBezTo>
                    <a:pt x="2802731" y="320516"/>
                    <a:pt x="2801779" y="322421"/>
                    <a:pt x="2801779" y="325279"/>
                  </a:cubicBezTo>
                  <a:cubicBezTo>
                    <a:pt x="2800826" y="322421"/>
                    <a:pt x="2799874" y="320516"/>
                    <a:pt x="2798921" y="317659"/>
                  </a:cubicBezTo>
                  <a:cubicBezTo>
                    <a:pt x="2798921" y="316706"/>
                    <a:pt x="2798921" y="316706"/>
                    <a:pt x="2798921" y="315754"/>
                  </a:cubicBezTo>
                  <a:cubicBezTo>
                    <a:pt x="2798921" y="315754"/>
                    <a:pt x="2798921" y="315754"/>
                    <a:pt x="2798921" y="315754"/>
                  </a:cubicBezTo>
                  <a:cubicBezTo>
                    <a:pt x="2799874" y="311944"/>
                    <a:pt x="2800826" y="308134"/>
                    <a:pt x="2801779" y="304324"/>
                  </a:cubicBezTo>
                  <a:cubicBezTo>
                    <a:pt x="2802731" y="307181"/>
                    <a:pt x="2802731" y="310039"/>
                    <a:pt x="2803684" y="312896"/>
                  </a:cubicBezTo>
                  <a:cubicBezTo>
                    <a:pt x="2803684" y="313849"/>
                    <a:pt x="2803684" y="313849"/>
                    <a:pt x="2803684" y="314801"/>
                  </a:cubicBezTo>
                  <a:close/>
                  <a:moveTo>
                    <a:pt x="2810351" y="280511"/>
                  </a:moveTo>
                  <a:cubicBezTo>
                    <a:pt x="2808446" y="287179"/>
                    <a:pt x="2807494" y="294799"/>
                    <a:pt x="2805589" y="302419"/>
                  </a:cubicBezTo>
                  <a:cubicBezTo>
                    <a:pt x="2804636" y="301466"/>
                    <a:pt x="2804636" y="299561"/>
                    <a:pt x="2803684" y="298609"/>
                  </a:cubicBezTo>
                  <a:cubicBezTo>
                    <a:pt x="2803684" y="297656"/>
                    <a:pt x="2803684" y="297656"/>
                    <a:pt x="2802731" y="296704"/>
                  </a:cubicBezTo>
                  <a:cubicBezTo>
                    <a:pt x="2803684" y="292894"/>
                    <a:pt x="2804636" y="290036"/>
                    <a:pt x="2805589" y="287179"/>
                  </a:cubicBezTo>
                  <a:cubicBezTo>
                    <a:pt x="2806541" y="284321"/>
                    <a:pt x="2808446" y="280511"/>
                    <a:pt x="2809399" y="277654"/>
                  </a:cubicBezTo>
                  <a:cubicBezTo>
                    <a:pt x="2809399" y="276701"/>
                    <a:pt x="2810351" y="275749"/>
                    <a:pt x="2810351" y="275749"/>
                  </a:cubicBezTo>
                  <a:cubicBezTo>
                    <a:pt x="2811304" y="276701"/>
                    <a:pt x="2810351" y="278606"/>
                    <a:pt x="2810351" y="280511"/>
                  </a:cubicBezTo>
                  <a:close/>
                  <a:moveTo>
                    <a:pt x="2811304" y="276701"/>
                  </a:moveTo>
                  <a:cubicBezTo>
                    <a:pt x="2811304" y="275749"/>
                    <a:pt x="2811304" y="275749"/>
                    <a:pt x="2811304" y="274796"/>
                  </a:cubicBezTo>
                  <a:cubicBezTo>
                    <a:pt x="2812256" y="273844"/>
                    <a:pt x="2812256" y="271939"/>
                    <a:pt x="2813209" y="270986"/>
                  </a:cubicBezTo>
                  <a:cubicBezTo>
                    <a:pt x="2812256" y="272891"/>
                    <a:pt x="2812256" y="274796"/>
                    <a:pt x="2811304" y="276701"/>
                  </a:cubicBezTo>
                  <a:close/>
                  <a:moveTo>
                    <a:pt x="2812256" y="236696"/>
                  </a:moveTo>
                  <a:cubicBezTo>
                    <a:pt x="2810351" y="239554"/>
                    <a:pt x="2808446" y="243364"/>
                    <a:pt x="2806541" y="246221"/>
                  </a:cubicBezTo>
                  <a:cubicBezTo>
                    <a:pt x="2804636" y="248126"/>
                    <a:pt x="2802731" y="250031"/>
                    <a:pt x="2799874" y="251936"/>
                  </a:cubicBezTo>
                  <a:cubicBezTo>
                    <a:pt x="2797969" y="253841"/>
                    <a:pt x="2796064" y="255746"/>
                    <a:pt x="2794159" y="257651"/>
                  </a:cubicBezTo>
                  <a:cubicBezTo>
                    <a:pt x="2793206" y="252889"/>
                    <a:pt x="2792254" y="249079"/>
                    <a:pt x="2792254" y="245269"/>
                  </a:cubicBezTo>
                  <a:cubicBezTo>
                    <a:pt x="2793206" y="242411"/>
                    <a:pt x="2795111" y="240506"/>
                    <a:pt x="2796064" y="238601"/>
                  </a:cubicBezTo>
                  <a:cubicBezTo>
                    <a:pt x="2799874" y="231934"/>
                    <a:pt x="2802731" y="227171"/>
                    <a:pt x="2804636" y="224314"/>
                  </a:cubicBezTo>
                  <a:cubicBezTo>
                    <a:pt x="2807494" y="228124"/>
                    <a:pt x="2809399" y="232886"/>
                    <a:pt x="2812256" y="236696"/>
                  </a:cubicBezTo>
                  <a:close/>
                  <a:moveTo>
                    <a:pt x="2804636" y="223361"/>
                  </a:moveTo>
                  <a:cubicBezTo>
                    <a:pt x="2802731" y="225266"/>
                    <a:pt x="2798921" y="229076"/>
                    <a:pt x="2794159" y="235744"/>
                  </a:cubicBezTo>
                  <a:cubicBezTo>
                    <a:pt x="2793206" y="236696"/>
                    <a:pt x="2793206" y="237649"/>
                    <a:pt x="2792254" y="238601"/>
                  </a:cubicBezTo>
                  <a:cubicBezTo>
                    <a:pt x="2792254" y="238601"/>
                    <a:pt x="2792254" y="238601"/>
                    <a:pt x="2792254" y="238601"/>
                  </a:cubicBezTo>
                  <a:cubicBezTo>
                    <a:pt x="2794159" y="235744"/>
                    <a:pt x="2795111" y="232886"/>
                    <a:pt x="2796064" y="230981"/>
                  </a:cubicBezTo>
                  <a:cubicBezTo>
                    <a:pt x="2797969" y="226219"/>
                    <a:pt x="2800826" y="222409"/>
                    <a:pt x="2801779" y="219551"/>
                  </a:cubicBezTo>
                  <a:cubicBezTo>
                    <a:pt x="2802731" y="220504"/>
                    <a:pt x="2803684" y="222409"/>
                    <a:pt x="2804636" y="223361"/>
                  </a:cubicBezTo>
                  <a:close/>
                  <a:moveTo>
                    <a:pt x="2787491" y="196691"/>
                  </a:moveTo>
                  <a:cubicBezTo>
                    <a:pt x="2792254" y="203359"/>
                    <a:pt x="2796064" y="210026"/>
                    <a:pt x="2800826" y="217646"/>
                  </a:cubicBezTo>
                  <a:cubicBezTo>
                    <a:pt x="2798921" y="220504"/>
                    <a:pt x="2796064" y="224314"/>
                    <a:pt x="2792254" y="228124"/>
                  </a:cubicBezTo>
                  <a:cubicBezTo>
                    <a:pt x="2791301" y="229076"/>
                    <a:pt x="2790349" y="230029"/>
                    <a:pt x="2790349" y="230981"/>
                  </a:cubicBezTo>
                  <a:cubicBezTo>
                    <a:pt x="2789396" y="226219"/>
                    <a:pt x="2788444" y="222409"/>
                    <a:pt x="2787491" y="218599"/>
                  </a:cubicBezTo>
                  <a:cubicBezTo>
                    <a:pt x="2783681" y="205264"/>
                    <a:pt x="2781776" y="196691"/>
                    <a:pt x="2781776" y="196691"/>
                  </a:cubicBezTo>
                  <a:cubicBezTo>
                    <a:pt x="2781776" y="196691"/>
                    <a:pt x="2782729" y="204311"/>
                    <a:pt x="2783681" y="218599"/>
                  </a:cubicBezTo>
                  <a:cubicBezTo>
                    <a:pt x="2784634" y="224314"/>
                    <a:pt x="2784634" y="230981"/>
                    <a:pt x="2784634" y="237649"/>
                  </a:cubicBezTo>
                  <a:cubicBezTo>
                    <a:pt x="2783681" y="239554"/>
                    <a:pt x="2781776" y="241459"/>
                    <a:pt x="2780824" y="243364"/>
                  </a:cubicBezTo>
                  <a:cubicBezTo>
                    <a:pt x="2779871" y="227171"/>
                    <a:pt x="2779871" y="213836"/>
                    <a:pt x="2778919" y="204311"/>
                  </a:cubicBezTo>
                  <a:cubicBezTo>
                    <a:pt x="2777966" y="192881"/>
                    <a:pt x="2777966" y="186214"/>
                    <a:pt x="2777966" y="186214"/>
                  </a:cubicBezTo>
                  <a:cubicBezTo>
                    <a:pt x="2777966" y="186214"/>
                    <a:pt x="2777014" y="192881"/>
                    <a:pt x="2775109" y="204311"/>
                  </a:cubicBezTo>
                  <a:cubicBezTo>
                    <a:pt x="2775109" y="207169"/>
                    <a:pt x="2774156" y="210979"/>
                    <a:pt x="2774156" y="214789"/>
                  </a:cubicBezTo>
                  <a:cubicBezTo>
                    <a:pt x="2773204" y="206216"/>
                    <a:pt x="2772251" y="198596"/>
                    <a:pt x="2770346" y="190976"/>
                  </a:cubicBezTo>
                  <a:cubicBezTo>
                    <a:pt x="2770346" y="190024"/>
                    <a:pt x="2770346" y="190024"/>
                    <a:pt x="2770346" y="189071"/>
                  </a:cubicBezTo>
                  <a:cubicBezTo>
                    <a:pt x="2770346" y="188119"/>
                    <a:pt x="2770346" y="186214"/>
                    <a:pt x="2770346" y="185261"/>
                  </a:cubicBezTo>
                  <a:cubicBezTo>
                    <a:pt x="2769394" y="174784"/>
                    <a:pt x="2768441" y="168116"/>
                    <a:pt x="2768441" y="166211"/>
                  </a:cubicBezTo>
                  <a:cubicBezTo>
                    <a:pt x="2774156" y="174784"/>
                    <a:pt x="2779871" y="185261"/>
                    <a:pt x="2787491" y="196691"/>
                  </a:cubicBezTo>
                  <a:close/>
                  <a:moveTo>
                    <a:pt x="2767489" y="167164"/>
                  </a:moveTo>
                  <a:cubicBezTo>
                    <a:pt x="2767489" y="168116"/>
                    <a:pt x="2767489" y="169069"/>
                    <a:pt x="2767489" y="170974"/>
                  </a:cubicBezTo>
                  <a:cubicBezTo>
                    <a:pt x="2767489" y="169069"/>
                    <a:pt x="2767489" y="168116"/>
                    <a:pt x="2766536" y="166211"/>
                  </a:cubicBezTo>
                  <a:cubicBezTo>
                    <a:pt x="2767489" y="166211"/>
                    <a:pt x="2767489" y="166211"/>
                    <a:pt x="2767489" y="167164"/>
                  </a:cubicBezTo>
                  <a:close/>
                  <a:moveTo>
                    <a:pt x="2757964" y="342424"/>
                  </a:moveTo>
                  <a:cubicBezTo>
                    <a:pt x="2757011" y="340519"/>
                    <a:pt x="2756059" y="338614"/>
                    <a:pt x="2755106" y="336709"/>
                  </a:cubicBezTo>
                  <a:cubicBezTo>
                    <a:pt x="2756059" y="333851"/>
                    <a:pt x="2757964" y="331946"/>
                    <a:pt x="2758916" y="329089"/>
                  </a:cubicBezTo>
                  <a:cubicBezTo>
                    <a:pt x="2759869" y="330041"/>
                    <a:pt x="2759869" y="331946"/>
                    <a:pt x="2760821" y="332899"/>
                  </a:cubicBezTo>
                  <a:cubicBezTo>
                    <a:pt x="2759869" y="336709"/>
                    <a:pt x="2758916" y="339566"/>
                    <a:pt x="2757964" y="342424"/>
                  </a:cubicBezTo>
                  <a:close/>
                  <a:moveTo>
                    <a:pt x="2762726" y="327184"/>
                  </a:moveTo>
                  <a:cubicBezTo>
                    <a:pt x="2762726" y="328136"/>
                    <a:pt x="2761774" y="329089"/>
                    <a:pt x="2761774" y="330994"/>
                  </a:cubicBezTo>
                  <a:cubicBezTo>
                    <a:pt x="2760821" y="330041"/>
                    <a:pt x="2760821" y="329089"/>
                    <a:pt x="2759869" y="328136"/>
                  </a:cubicBezTo>
                  <a:cubicBezTo>
                    <a:pt x="2760821" y="327184"/>
                    <a:pt x="2760821" y="325279"/>
                    <a:pt x="2761774" y="324326"/>
                  </a:cubicBezTo>
                  <a:cubicBezTo>
                    <a:pt x="2762726" y="325279"/>
                    <a:pt x="2762726" y="326231"/>
                    <a:pt x="2762726" y="327184"/>
                  </a:cubicBezTo>
                  <a:cubicBezTo>
                    <a:pt x="2762726" y="327184"/>
                    <a:pt x="2762726" y="327184"/>
                    <a:pt x="2762726" y="327184"/>
                  </a:cubicBezTo>
                  <a:close/>
                  <a:moveTo>
                    <a:pt x="2762726" y="250031"/>
                  </a:moveTo>
                  <a:cubicBezTo>
                    <a:pt x="2762726" y="256699"/>
                    <a:pt x="2762726" y="263366"/>
                    <a:pt x="2762726" y="270034"/>
                  </a:cubicBezTo>
                  <a:cubicBezTo>
                    <a:pt x="2759869" y="273844"/>
                    <a:pt x="2757011" y="278606"/>
                    <a:pt x="2754154" y="282416"/>
                  </a:cubicBezTo>
                  <a:cubicBezTo>
                    <a:pt x="2754154" y="283369"/>
                    <a:pt x="2753201" y="283369"/>
                    <a:pt x="2753201" y="284321"/>
                  </a:cubicBezTo>
                  <a:cubicBezTo>
                    <a:pt x="2753201" y="283369"/>
                    <a:pt x="2752249" y="283369"/>
                    <a:pt x="2752249" y="282416"/>
                  </a:cubicBezTo>
                  <a:cubicBezTo>
                    <a:pt x="2752249" y="281464"/>
                    <a:pt x="2753201" y="280511"/>
                    <a:pt x="2753201" y="278606"/>
                  </a:cubicBezTo>
                  <a:cubicBezTo>
                    <a:pt x="2754154" y="274796"/>
                    <a:pt x="2755106" y="270986"/>
                    <a:pt x="2756059" y="267176"/>
                  </a:cubicBezTo>
                  <a:cubicBezTo>
                    <a:pt x="2757964" y="260509"/>
                    <a:pt x="2759869" y="255746"/>
                    <a:pt x="2761774" y="251936"/>
                  </a:cubicBezTo>
                  <a:cubicBezTo>
                    <a:pt x="2761774" y="251936"/>
                    <a:pt x="2761774" y="250031"/>
                    <a:pt x="2762726" y="250031"/>
                  </a:cubicBezTo>
                  <a:cubicBezTo>
                    <a:pt x="2762726" y="250031"/>
                    <a:pt x="2762726" y="250031"/>
                    <a:pt x="2762726" y="250031"/>
                  </a:cubicBezTo>
                  <a:close/>
                  <a:moveTo>
                    <a:pt x="2753201" y="250031"/>
                  </a:moveTo>
                  <a:cubicBezTo>
                    <a:pt x="2755106" y="242411"/>
                    <a:pt x="2756059" y="236696"/>
                    <a:pt x="2757011" y="230981"/>
                  </a:cubicBezTo>
                  <a:cubicBezTo>
                    <a:pt x="2758916" y="236696"/>
                    <a:pt x="2760821" y="242411"/>
                    <a:pt x="2762726" y="249079"/>
                  </a:cubicBezTo>
                  <a:cubicBezTo>
                    <a:pt x="2761774" y="250031"/>
                    <a:pt x="2761774" y="250984"/>
                    <a:pt x="2760821" y="252889"/>
                  </a:cubicBezTo>
                  <a:cubicBezTo>
                    <a:pt x="2758916" y="255746"/>
                    <a:pt x="2756059" y="260509"/>
                    <a:pt x="2752249" y="267176"/>
                  </a:cubicBezTo>
                  <a:cubicBezTo>
                    <a:pt x="2750344" y="270034"/>
                    <a:pt x="2749391" y="272891"/>
                    <a:pt x="2748439" y="275749"/>
                  </a:cubicBezTo>
                  <a:cubicBezTo>
                    <a:pt x="2748439" y="275749"/>
                    <a:pt x="2748439" y="274796"/>
                    <a:pt x="2747486" y="274796"/>
                  </a:cubicBezTo>
                  <a:cubicBezTo>
                    <a:pt x="2749391" y="265271"/>
                    <a:pt x="2751296" y="256699"/>
                    <a:pt x="2753201" y="250031"/>
                  </a:cubicBezTo>
                  <a:close/>
                  <a:moveTo>
                    <a:pt x="2749391" y="362426"/>
                  </a:moveTo>
                  <a:cubicBezTo>
                    <a:pt x="2748439" y="360521"/>
                    <a:pt x="2747486" y="359569"/>
                    <a:pt x="2746534" y="357664"/>
                  </a:cubicBezTo>
                  <a:cubicBezTo>
                    <a:pt x="2746534" y="356711"/>
                    <a:pt x="2746534" y="355759"/>
                    <a:pt x="2746534" y="354806"/>
                  </a:cubicBezTo>
                  <a:cubicBezTo>
                    <a:pt x="2747486" y="356711"/>
                    <a:pt x="2748439" y="359569"/>
                    <a:pt x="2749391" y="362426"/>
                  </a:cubicBezTo>
                  <a:close/>
                  <a:moveTo>
                    <a:pt x="2734151" y="258604"/>
                  </a:moveTo>
                  <a:cubicBezTo>
                    <a:pt x="2736056" y="262414"/>
                    <a:pt x="2737961" y="268129"/>
                    <a:pt x="2740819" y="273844"/>
                  </a:cubicBezTo>
                  <a:cubicBezTo>
                    <a:pt x="2738914" y="278606"/>
                    <a:pt x="2737009" y="284321"/>
                    <a:pt x="2735104" y="290036"/>
                  </a:cubicBezTo>
                  <a:cubicBezTo>
                    <a:pt x="2735104" y="288131"/>
                    <a:pt x="2734151" y="287179"/>
                    <a:pt x="2734151" y="287179"/>
                  </a:cubicBezTo>
                  <a:cubicBezTo>
                    <a:pt x="2734151" y="287179"/>
                    <a:pt x="2734151" y="289084"/>
                    <a:pt x="2734151" y="291941"/>
                  </a:cubicBezTo>
                  <a:cubicBezTo>
                    <a:pt x="2734151" y="291941"/>
                    <a:pt x="2734151" y="291941"/>
                    <a:pt x="2734151" y="291941"/>
                  </a:cubicBezTo>
                  <a:cubicBezTo>
                    <a:pt x="2733199" y="290989"/>
                    <a:pt x="2733199" y="290036"/>
                    <a:pt x="2732246" y="289084"/>
                  </a:cubicBezTo>
                  <a:cubicBezTo>
                    <a:pt x="2732246" y="288131"/>
                    <a:pt x="2731294" y="287179"/>
                    <a:pt x="2731294" y="286226"/>
                  </a:cubicBezTo>
                  <a:cubicBezTo>
                    <a:pt x="2733199" y="275749"/>
                    <a:pt x="2734151" y="266224"/>
                    <a:pt x="2734151" y="258604"/>
                  </a:cubicBezTo>
                  <a:close/>
                  <a:moveTo>
                    <a:pt x="2715101" y="290989"/>
                  </a:moveTo>
                  <a:cubicBezTo>
                    <a:pt x="2715101" y="284321"/>
                    <a:pt x="2715101" y="278606"/>
                    <a:pt x="2716054" y="273844"/>
                  </a:cubicBezTo>
                  <a:cubicBezTo>
                    <a:pt x="2717006" y="274796"/>
                    <a:pt x="2717006" y="276701"/>
                    <a:pt x="2717959" y="278606"/>
                  </a:cubicBezTo>
                  <a:cubicBezTo>
                    <a:pt x="2717006" y="287179"/>
                    <a:pt x="2717006" y="295751"/>
                    <a:pt x="2716054" y="304324"/>
                  </a:cubicBezTo>
                  <a:cubicBezTo>
                    <a:pt x="2716054" y="304324"/>
                    <a:pt x="2715101" y="303371"/>
                    <a:pt x="2715101" y="303371"/>
                  </a:cubicBezTo>
                  <a:cubicBezTo>
                    <a:pt x="2714149" y="298609"/>
                    <a:pt x="2715101" y="294799"/>
                    <a:pt x="2715101" y="290989"/>
                  </a:cubicBezTo>
                  <a:close/>
                  <a:moveTo>
                    <a:pt x="2705576" y="243364"/>
                  </a:moveTo>
                  <a:cubicBezTo>
                    <a:pt x="2705576" y="244316"/>
                    <a:pt x="2705576" y="246221"/>
                    <a:pt x="2704624" y="247174"/>
                  </a:cubicBezTo>
                  <a:lnTo>
                    <a:pt x="2703671" y="238601"/>
                  </a:lnTo>
                  <a:cubicBezTo>
                    <a:pt x="2704624" y="239554"/>
                    <a:pt x="2705576" y="241459"/>
                    <a:pt x="2705576" y="243364"/>
                  </a:cubicBezTo>
                  <a:close/>
                  <a:moveTo>
                    <a:pt x="2697956" y="312896"/>
                  </a:moveTo>
                  <a:cubicBezTo>
                    <a:pt x="2697956" y="312896"/>
                    <a:pt x="2697956" y="313849"/>
                    <a:pt x="2697956" y="313849"/>
                  </a:cubicBezTo>
                  <a:cubicBezTo>
                    <a:pt x="2697956" y="312896"/>
                    <a:pt x="2697956" y="311944"/>
                    <a:pt x="2697956" y="310991"/>
                  </a:cubicBezTo>
                  <a:lnTo>
                    <a:pt x="2697956" y="312896"/>
                  </a:lnTo>
                  <a:close/>
                  <a:moveTo>
                    <a:pt x="2664619" y="234791"/>
                  </a:moveTo>
                  <a:cubicBezTo>
                    <a:pt x="2665571" y="235744"/>
                    <a:pt x="2665571" y="237649"/>
                    <a:pt x="2666524" y="238601"/>
                  </a:cubicBezTo>
                  <a:cubicBezTo>
                    <a:pt x="2668429" y="253841"/>
                    <a:pt x="2670334" y="270034"/>
                    <a:pt x="2673191" y="287179"/>
                  </a:cubicBezTo>
                  <a:cubicBezTo>
                    <a:pt x="2672239" y="284321"/>
                    <a:pt x="2671286" y="282416"/>
                    <a:pt x="2670334" y="279559"/>
                  </a:cubicBezTo>
                  <a:cubicBezTo>
                    <a:pt x="2670334" y="279559"/>
                    <a:pt x="2670334" y="278606"/>
                    <a:pt x="2670334" y="278606"/>
                  </a:cubicBezTo>
                  <a:cubicBezTo>
                    <a:pt x="2670334" y="276701"/>
                    <a:pt x="2671286" y="276701"/>
                    <a:pt x="2671286" y="276701"/>
                  </a:cubicBezTo>
                  <a:cubicBezTo>
                    <a:pt x="2671286" y="276701"/>
                    <a:pt x="2671286" y="277654"/>
                    <a:pt x="2670334" y="278606"/>
                  </a:cubicBezTo>
                  <a:cubicBezTo>
                    <a:pt x="2669381" y="266224"/>
                    <a:pt x="2667476" y="255746"/>
                    <a:pt x="2664619" y="246221"/>
                  </a:cubicBezTo>
                  <a:cubicBezTo>
                    <a:pt x="2664619" y="244316"/>
                    <a:pt x="2663666" y="242411"/>
                    <a:pt x="2663666" y="240506"/>
                  </a:cubicBezTo>
                  <a:cubicBezTo>
                    <a:pt x="2663666" y="238601"/>
                    <a:pt x="2663666" y="236696"/>
                    <a:pt x="2664619" y="234791"/>
                  </a:cubicBezTo>
                  <a:close/>
                  <a:moveTo>
                    <a:pt x="2657951" y="339566"/>
                  </a:moveTo>
                  <a:cubicBezTo>
                    <a:pt x="2656999" y="338614"/>
                    <a:pt x="2656999" y="337661"/>
                    <a:pt x="2656046" y="336709"/>
                  </a:cubicBezTo>
                  <a:cubicBezTo>
                    <a:pt x="2656999" y="332899"/>
                    <a:pt x="2656999" y="329089"/>
                    <a:pt x="2657951" y="325279"/>
                  </a:cubicBezTo>
                  <a:cubicBezTo>
                    <a:pt x="2658904" y="330041"/>
                    <a:pt x="2657951" y="334804"/>
                    <a:pt x="2657951" y="339566"/>
                  </a:cubicBezTo>
                  <a:close/>
                  <a:moveTo>
                    <a:pt x="2654141" y="277654"/>
                  </a:moveTo>
                  <a:cubicBezTo>
                    <a:pt x="2656046" y="284321"/>
                    <a:pt x="2657951" y="291941"/>
                    <a:pt x="2659856" y="298609"/>
                  </a:cubicBezTo>
                  <a:cubicBezTo>
                    <a:pt x="2659856" y="298609"/>
                    <a:pt x="2659856" y="299561"/>
                    <a:pt x="2659856" y="299561"/>
                  </a:cubicBezTo>
                  <a:cubicBezTo>
                    <a:pt x="2657951" y="304324"/>
                    <a:pt x="2656046" y="310039"/>
                    <a:pt x="2653189" y="316706"/>
                  </a:cubicBezTo>
                  <a:cubicBezTo>
                    <a:pt x="2653189" y="317659"/>
                    <a:pt x="2652236" y="318611"/>
                    <a:pt x="2652236" y="319564"/>
                  </a:cubicBezTo>
                  <a:cubicBezTo>
                    <a:pt x="2651284" y="316706"/>
                    <a:pt x="2651284" y="313849"/>
                    <a:pt x="2650331" y="311944"/>
                  </a:cubicBezTo>
                  <a:cubicBezTo>
                    <a:pt x="2649379" y="308134"/>
                    <a:pt x="2648426" y="305276"/>
                    <a:pt x="2647474" y="301466"/>
                  </a:cubicBezTo>
                  <a:cubicBezTo>
                    <a:pt x="2649379" y="293846"/>
                    <a:pt x="2651284" y="286226"/>
                    <a:pt x="2654141" y="277654"/>
                  </a:cubicBezTo>
                  <a:close/>
                  <a:moveTo>
                    <a:pt x="2633186" y="283369"/>
                  </a:moveTo>
                  <a:cubicBezTo>
                    <a:pt x="2633186" y="284321"/>
                    <a:pt x="2633186" y="284321"/>
                    <a:pt x="2633186" y="285274"/>
                  </a:cubicBezTo>
                  <a:cubicBezTo>
                    <a:pt x="2633186" y="285274"/>
                    <a:pt x="2633186" y="286226"/>
                    <a:pt x="2633186" y="286226"/>
                  </a:cubicBezTo>
                  <a:cubicBezTo>
                    <a:pt x="2633186" y="287179"/>
                    <a:pt x="2632234" y="288131"/>
                    <a:pt x="2632234" y="290036"/>
                  </a:cubicBezTo>
                  <a:cubicBezTo>
                    <a:pt x="2633186" y="287179"/>
                    <a:pt x="2633186" y="285274"/>
                    <a:pt x="2633186" y="283369"/>
                  </a:cubicBezTo>
                  <a:close/>
                  <a:moveTo>
                    <a:pt x="2578894" y="242411"/>
                  </a:moveTo>
                  <a:cubicBezTo>
                    <a:pt x="2578894" y="242411"/>
                    <a:pt x="2578894" y="241459"/>
                    <a:pt x="2577941" y="241459"/>
                  </a:cubicBezTo>
                  <a:cubicBezTo>
                    <a:pt x="2578894" y="239554"/>
                    <a:pt x="2579846" y="237649"/>
                    <a:pt x="2580799" y="235744"/>
                  </a:cubicBezTo>
                  <a:cubicBezTo>
                    <a:pt x="2580799" y="235744"/>
                    <a:pt x="2580799" y="235744"/>
                    <a:pt x="2580799" y="235744"/>
                  </a:cubicBezTo>
                  <a:cubicBezTo>
                    <a:pt x="2580799" y="238601"/>
                    <a:pt x="2579846" y="240506"/>
                    <a:pt x="2578894" y="242411"/>
                  </a:cubicBezTo>
                  <a:close/>
                  <a:moveTo>
                    <a:pt x="2597944" y="275749"/>
                  </a:moveTo>
                  <a:cubicBezTo>
                    <a:pt x="2597944" y="275749"/>
                    <a:pt x="2597944" y="274796"/>
                    <a:pt x="2597944" y="274796"/>
                  </a:cubicBezTo>
                  <a:cubicBezTo>
                    <a:pt x="2597944" y="274796"/>
                    <a:pt x="2598896" y="275749"/>
                    <a:pt x="2597944" y="275749"/>
                  </a:cubicBezTo>
                  <a:cubicBezTo>
                    <a:pt x="2598896" y="275749"/>
                    <a:pt x="2597944" y="275749"/>
                    <a:pt x="2597944" y="275749"/>
                  </a:cubicBezTo>
                  <a:close/>
                  <a:moveTo>
                    <a:pt x="2616041" y="309086"/>
                  </a:moveTo>
                  <a:cubicBezTo>
                    <a:pt x="2615089" y="312896"/>
                    <a:pt x="2614136" y="315754"/>
                    <a:pt x="2613184" y="319564"/>
                  </a:cubicBezTo>
                  <a:cubicBezTo>
                    <a:pt x="2613184" y="318611"/>
                    <a:pt x="2613184" y="318611"/>
                    <a:pt x="2613184" y="318611"/>
                  </a:cubicBezTo>
                  <a:cubicBezTo>
                    <a:pt x="2613184" y="318611"/>
                    <a:pt x="2613184" y="319564"/>
                    <a:pt x="2613184" y="319564"/>
                  </a:cubicBezTo>
                  <a:cubicBezTo>
                    <a:pt x="2613184" y="319564"/>
                    <a:pt x="2613184" y="319564"/>
                    <a:pt x="2613184" y="319564"/>
                  </a:cubicBezTo>
                  <a:cubicBezTo>
                    <a:pt x="2609374" y="309086"/>
                    <a:pt x="2604611" y="298609"/>
                    <a:pt x="2600801" y="289084"/>
                  </a:cubicBezTo>
                  <a:cubicBezTo>
                    <a:pt x="2601754" y="287179"/>
                    <a:pt x="2602706" y="284321"/>
                    <a:pt x="2602706" y="282416"/>
                  </a:cubicBezTo>
                  <a:cubicBezTo>
                    <a:pt x="2605564" y="287179"/>
                    <a:pt x="2609374" y="292894"/>
                    <a:pt x="2612231" y="299561"/>
                  </a:cubicBezTo>
                  <a:cubicBezTo>
                    <a:pt x="2613184" y="302419"/>
                    <a:pt x="2615089" y="305276"/>
                    <a:pt x="2616041" y="308134"/>
                  </a:cubicBezTo>
                  <a:lnTo>
                    <a:pt x="2616041" y="309086"/>
                  </a:lnTo>
                  <a:lnTo>
                    <a:pt x="2616041" y="309086"/>
                  </a:lnTo>
                  <a:close/>
                  <a:moveTo>
                    <a:pt x="2604611" y="276701"/>
                  </a:moveTo>
                  <a:cubicBezTo>
                    <a:pt x="2605564" y="272891"/>
                    <a:pt x="2607469" y="270034"/>
                    <a:pt x="2608421" y="267176"/>
                  </a:cubicBezTo>
                  <a:cubicBezTo>
                    <a:pt x="2609374" y="271939"/>
                    <a:pt x="2612231" y="279559"/>
                    <a:pt x="2615089" y="290036"/>
                  </a:cubicBezTo>
                  <a:cubicBezTo>
                    <a:pt x="2611279" y="285274"/>
                    <a:pt x="2608421" y="280511"/>
                    <a:pt x="2604611" y="276701"/>
                  </a:cubicBezTo>
                  <a:close/>
                  <a:moveTo>
                    <a:pt x="2614136" y="276701"/>
                  </a:moveTo>
                  <a:cubicBezTo>
                    <a:pt x="2612231" y="271939"/>
                    <a:pt x="2610326" y="268129"/>
                    <a:pt x="2609374" y="266224"/>
                  </a:cubicBezTo>
                  <a:cubicBezTo>
                    <a:pt x="2610326" y="263366"/>
                    <a:pt x="2611279" y="260509"/>
                    <a:pt x="2612231" y="257651"/>
                  </a:cubicBezTo>
                  <a:cubicBezTo>
                    <a:pt x="2612231" y="263366"/>
                    <a:pt x="2613184" y="270034"/>
                    <a:pt x="2614136" y="276701"/>
                  </a:cubicBezTo>
                  <a:close/>
                  <a:moveTo>
                    <a:pt x="2606516" y="208121"/>
                  </a:moveTo>
                  <a:cubicBezTo>
                    <a:pt x="2607469" y="221456"/>
                    <a:pt x="2609374" y="235744"/>
                    <a:pt x="2611279" y="250984"/>
                  </a:cubicBezTo>
                  <a:cubicBezTo>
                    <a:pt x="2611279" y="250984"/>
                    <a:pt x="2611279" y="251936"/>
                    <a:pt x="2611279" y="251936"/>
                  </a:cubicBezTo>
                  <a:cubicBezTo>
                    <a:pt x="2608421" y="256699"/>
                    <a:pt x="2604611" y="263366"/>
                    <a:pt x="2600801" y="271939"/>
                  </a:cubicBezTo>
                  <a:cubicBezTo>
                    <a:pt x="2599849" y="270034"/>
                    <a:pt x="2598896" y="269081"/>
                    <a:pt x="2597944" y="268129"/>
                  </a:cubicBezTo>
                  <a:cubicBezTo>
                    <a:pt x="2596991" y="257651"/>
                    <a:pt x="2596039" y="247174"/>
                    <a:pt x="2595086" y="237649"/>
                  </a:cubicBezTo>
                  <a:cubicBezTo>
                    <a:pt x="2595086" y="234791"/>
                    <a:pt x="2594134" y="230981"/>
                    <a:pt x="2594134" y="228124"/>
                  </a:cubicBezTo>
                  <a:cubicBezTo>
                    <a:pt x="2598896" y="207169"/>
                    <a:pt x="2602706" y="190976"/>
                    <a:pt x="2605564" y="179546"/>
                  </a:cubicBezTo>
                  <a:cubicBezTo>
                    <a:pt x="2604611" y="188119"/>
                    <a:pt x="2605564" y="197644"/>
                    <a:pt x="2606516" y="208121"/>
                  </a:cubicBezTo>
                  <a:close/>
                  <a:moveTo>
                    <a:pt x="2586514" y="186214"/>
                  </a:moveTo>
                  <a:cubicBezTo>
                    <a:pt x="2591276" y="175736"/>
                    <a:pt x="2595086" y="167164"/>
                    <a:pt x="2598896" y="159544"/>
                  </a:cubicBezTo>
                  <a:cubicBezTo>
                    <a:pt x="2599849" y="157639"/>
                    <a:pt x="2600801" y="155734"/>
                    <a:pt x="2601754" y="153829"/>
                  </a:cubicBezTo>
                  <a:cubicBezTo>
                    <a:pt x="2602706" y="159544"/>
                    <a:pt x="2602706" y="166211"/>
                    <a:pt x="2603659" y="173831"/>
                  </a:cubicBezTo>
                  <a:cubicBezTo>
                    <a:pt x="2600801" y="182404"/>
                    <a:pt x="2596039" y="194786"/>
                    <a:pt x="2590324" y="210979"/>
                  </a:cubicBezTo>
                  <a:cubicBezTo>
                    <a:pt x="2589371" y="202406"/>
                    <a:pt x="2587466" y="194786"/>
                    <a:pt x="2586514" y="187166"/>
                  </a:cubicBezTo>
                  <a:cubicBezTo>
                    <a:pt x="2586514" y="187166"/>
                    <a:pt x="2586514" y="187166"/>
                    <a:pt x="2586514" y="186214"/>
                  </a:cubicBezTo>
                  <a:close/>
                  <a:moveTo>
                    <a:pt x="2584609" y="408146"/>
                  </a:moveTo>
                  <a:cubicBezTo>
                    <a:pt x="2584609" y="408146"/>
                    <a:pt x="2584609" y="409099"/>
                    <a:pt x="2584609" y="408146"/>
                  </a:cubicBezTo>
                  <a:cubicBezTo>
                    <a:pt x="2583656" y="403384"/>
                    <a:pt x="2582704" y="398621"/>
                    <a:pt x="2581751" y="393859"/>
                  </a:cubicBezTo>
                  <a:cubicBezTo>
                    <a:pt x="2582704" y="398621"/>
                    <a:pt x="2583656" y="403384"/>
                    <a:pt x="2584609" y="408146"/>
                  </a:cubicBezTo>
                  <a:close/>
                  <a:moveTo>
                    <a:pt x="2580799" y="199549"/>
                  </a:moveTo>
                  <a:cubicBezTo>
                    <a:pt x="2580799" y="208121"/>
                    <a:pt x="2581751" y="217646"/>
                    <a:pt x="2581751" y="228124"/>
                  </a:cubicBezTo>
                  <a:cubicBezTo>
                    <a:pt x="2580799" y="229076"/>
                    <a:pt x="2579846" y="230029"/>
                    <a:pt x="2578894" y="231934"/>
                  </a:cubicBezTo>
                  <a:cubicBezTo>
                    <a:pt x="2577941" y="232886"/>
                    <a:pt x="2576989" y="234791"/>
                    <a:pt x="2575084" y="236696"/>
                  </a:cubicBezTo>
                  <a:cubicBezTo>
                    <a:pt x="2574131" y="235744"/>
                    <a:pt x="2574131" y="234791"/>
                    <a:pt x="2573179" y="233839"/>
                  </a:cubicBezTo>
                  <a:cubicBezTo>
                    <a:pt x="2573179" y="231934"/>
                    <a:pt x="2573179" y="230981"/>
                    <a:pt x="2572226" y="229076"/>
                  </a:cubicBezTo>
                  <a:cubicBezTo>
                    <a:pt x="2572226" y="226219"/>
                    <a:pt x="2571274" y="222409"/>
                    <a:pt x="2571274" y="219551"/>
                  </a:cubicBezTo>
                  <a:cubicBezTo>
                    <a:pt x="2575084" y="211931"/>
                    <a:pt x="2577941" y="206216"/>
                    <a:pt x="2580799" y="199549"/>
                  </a:cubicBezTo>
                  <a:close/>
                  <a:moveTo>
                    <a:pt x="2569369" y="320516"/>
                  </a:moveTo>
                  <a:cubicBezTo>
                    <a:pt x="2569369" y="322421"/>
                    <a:pt x="2570321" y="325279"/>
                    <a:pt x="2570321" y="327184"/>
                  </a:cubicBezTo>
                  <a:cubicBezTo>
                    <a:pt x="2570321" y="328136"/>
                    <a:pt x="2570321" y="329089"/>
                    <a:pt x="2571274" y="330041"/>
                  </a:cubicBezTo>
                  <a:cubicBezTo>
                    <a:pt x="2568416" y="334804"/>
                    <a:pt x="2566511" y="339566"/>
                    <a:pt x="2563654" y="345281"/>
                  </a:cubicBezTo>
                  <a:cubicBezTo>
                    <a:pt x="2563654" y="344329"/>
                    <a:pt x="2562701" y="343376"/>
                    <a:pt x="2562701" y="342424"/>
                  </a:cubicBezTo>
                  <a:cubicBezTo>
                    <a:pt x="2565559" y="334804"/>
                    <a:pt x="2567464" y="328136"/>
                    <a:pt x="2569369" y="320516"/>
                  </a:cubicBezTo>
                  <a:close/>
                  <a:moveTo>
                    <a:pt x="2556034" y="262414"/>
                  </a:moveTo>
                  <a:cubicBezTo>
                    <a:pt x="2556986" y="258604"/>
                    <a:pt x="2558891" y="255746"/>
                    <a:pt x="2559844" y="251936"/>
                  </a:cubicBezTo>
                  <a:cubicBezTo>
                    <a:pt x="2559844" y="253841"/>
                    <a:pt x="2559844" y="255746"/>
                    <a:pt x="2560796" y="257651"/>
                  </a:cubicBezTo>
                  <a:cubicBezTo>
                    <a:pt x="2560796" y="258604"/>
                    <a:pt x="2559844" y="258604"/>
                    <a:pt x="2559844" y="259556"/>
                  </a:cubicBezTo>
                  <a:cubicBezTo>
                    <a:pt x="2557939" y="262414"/>
                    <a:pt x="2556034" y="266224"/>
                    <a:pt x="2554129" y="269081"/>
                  </a:cubicBezTo>
                  <a:cubicBezTo>
                    <a:pt x="2554129" y="266224"/>
                    <a:pt x="2555081" y="264319"/>
                    <a:pt x="2556034" y="262414"/>
                  </a:cubicBezTo>
                  <a:close/>
                  <a:moveTo>
                    <a:pt x="2561749" y="276701"/>
                  </a:moveTo>
                  <a:cubicBezTo>
                    <a:pt x="2561749" y="275749"/>
                    <a:pt x="2561749" y="275749"/>
                    <a:pt x="2562701" y="274796"/>
                  </a:cubicBezTo>
                  <a:cubicBezTo>
                    <a:pt x="2563654" y="278606"/>
                    <a:pt x="2563654" y="283369"/>
                    <a:pt x="2564606" y="287179"/>
                  </a:cubicBezTo>
                  <a:cubicBezTo>
                    <a:pt x="2562701" y="293846"/>
                    <a:pt x="2559844" y="301466"/>
                    <a:pt x="2557939" y="309086"/>
                  </a:cubicBezTo>
                  <a:cubicBezTo>
                    <a:pt x="2556986" y="310991"/>
                    <a:pt x="2556986" y="312896"/>
                    <a:pt x="2556034" y="313849"/>
                  </a:cubicBezTo>
                  <a:cubicBezTo>
                    <a:pt x="2555081" y="308134"/>
                    <a:pt x="2554129" y="302419"/>
                    <a:pt x="2553176" y="296704"/>
                  </a:cubicBezTo>
                  <a:cubicBezTo>
                    <a:pt x="2556034" y="290036"/>
                    <a:pt x="2558891" y="282416"/>
                    <a:pt x="2561749" y="276701"/>
                  </a:cubicBezTo>
                  <a:close/>
                  <a:moveTo>
                    <a:pt x="2538889" y="252889"/>
                  </a:moveTo>
                  <a:cubicBezTo>
                    <a:pt x="2539841" y="249079"/>
                    <a:pt x="2539841" y="245269"/>
                    <a:pt x="2540794" y="242411"/>
                  </a:cubicBezTo>
                  <a:cubicBezTo>
                    <a:pt x="2540794" y="241459"/>
                    <a:pt x="2541746" y="239554"/>
                    <a:pt x="2542699" y="238601"/>
                  </a:cubicBezTo>
                  <a:cubicBezTo>
                    <a:pt x="2543651" y="236696"/>
                    <a:pt x="2543651" y="234791"/>
                    <a:pt x="2544604" y="233839"/>
                  </a:cubicBezTo>
                  <a:cubicBezTo>
                    <a:pt x="2544604" y="237649"/>
                    <a:pt x="2543651" y="242411"/>
                    <a:pt x="2543651" y="248126"/>
                  </a:cubicBezTo>
                  <a:cubicBezTo>
                    <a:pt x="2543651" y="250984"/>
                    <a:pt x="2543651" y="253841"/>
                    <a:pt x="2542699" y="257651"/>
                  </a:cubicBezTo>
                  <a:cubicBezTo>
                    <a:pt x="2540794" y="261461"/>
                    <a:pt x="2539841" y="264319"/>
                    <a:pt x="2537936" y="268129"/>
                  </a:cubicBezTo>
                  <a:cubicBezTo>
                    <a:pt x="2537936" y="263366"/>
                    <a:pt x="2537936" y="257651"/>
                    <a:pt x="2538889" y="252889"/>
                  </a:cubicBezTo>
                  <a:close/>
                  <a:moveTo>
                    <a:pt x="2521744" y="475774"/>
                  </a:moveTo>
                  <a:cubicBezTo>
                    <a:pt x="2521744" y="478631"/>
                    <a:pt x="2522696" y="481489"/>
                    <a:pt x="2522696" y="484346"/>
                  </a:cubicBezTo>
                  <a:cubicBezTo>
                    <a:pt x="2521744" y="482441"/>
                    <a:pt x="2521744" y="481489"/>
                    <a:pt x="2520791" y="479584"/>
                  </a:cubicBezTo>
                  <a:cubicBezTo>
                    <a:pt x="2521744" y="478631"/>
                    <a:pt x="2521744" y="477679"/>
                    <a:pt x="2521744" y="475774"/>
                  </a:cubicBezTo>
                  <a:close/>
                  <a:moveTo>
                    <a:pt x="2514124" y="323374"/>
                  </a:moveTo>
                  <a:cubicBezTo>
                    <a:pt x="2514124" y="323374"/>
                    <a:pt x="2515076" y="323374"/>
                    <a:pt x="2514124" y="323374"/>
                  </a:cubicBezTo>
                  <a:cubicBezTo>
                    <a:pt x="2514124" y="325279"/>
                    <a:pt x="2513171" y="326231"/>
                    <a:pt x="2513171" y="328136"/>
                  </a:cubicBezTo>
                  <a:cubicBezTo>
                    <a:pt x="2513171" y="328136"/>
                    <a:pt x="2513171" y="328136"/>
                    <a:pt x="2513171" y="329089"/>
                  </a:cubicBezTo>
                  <a:cubicBezTo>
                    <a:pt x="2513171" y="326231"/>
                    <a:pt x="2514124" y="324326"/>
                    <a:pt x="2514124" y="323374"/>
                  </a:cubicBezTo>
                  <a:close/>
                  <a:moveTo>
                    <a:pt x="2509361" y="300514"/>
                  </a:moveTo>
                  <a:cubicBezTo>
                    <a:pt x="2509361" y="301466"/>
                    <a:pt x="2509361" y="301466"/>
                    <a:pt x="2508409" y="302419"/>
                  </a:cubicBezTo>
                  <a:cubicBezTo>
                    <a:pt x="2508409" y="302419"/>
                    <a:pt x="2508409" y="302419"/>
                    <a:pt x="2508409" y="302419"/>
                  </a:cubicBezTo>
                  <a:cubicBezTo>
                    <a:pt x="2508409" y="299561"/>
                    <a:pt x="2507456" y="297656"/>
                    <a:pt x="2507456" y="294799"/>
                  </a:cubicBezTo>
                  <a:cubicBezTo>
                    <a:pt x="2508409" y="296704"/>
                    <a:pt x="2509361" y="298609"/>
                    <a:pt x="2509361" y="300514"/>
                  </a:cubicBezTo>
                  <a:close/>
                  <a:moveTo>
                    <a:pt x="2496979" y="292894"/>
                  </a:moveTo>
                  <a:cubicBezTo>
                    <a:pt x="2497931" y="290989"/>
                    <a:pt x="2497931" y="290036"/>
                    <a:pt x="2497931" y="290036"/>
                  </a:cubicBezTo>
                  <a:cubicBezTo>
                    <a:pt x="2497931" y="290036"/>
                    <a:pt x="2497931" y="290989"/>
                    <a:pt x="2496979" y="290989"/>
                  </a:cubicBezTo>
                  <a:cubicBezTo>
                    <a:pt x="2496979" y="289084"/>
                    <a:pt x="2496979" y="286226"/>
                    <a:pt x="2497931" y="284321"/>
                  </a:cubicBezTo>
                  <a:cubicBezTo>
                    <a:pt x="2497931" y="278606"/>
                    <a:pt x="2498884" y="272891"/>
                    <a:pt x="2498884" y="269081"/>
                  </a:cubicBezTo>
                  <a:cubicBezTo>
                    <a:pt x="2498884" y="268129"/>
                    <a:pt x="2498884" y="267176"/>
                    <a:pt x="2498884" y="266224"/>
                  </a:cubicBezTo>
                  <a:cubicBezTo>
                    <a:pt x="2499836" y="270034"/>
                    <a:pt x="2500789" y="273844"/>
                    <a:pt x="2502694" y="277654"/>
                  </a:cubicBezTo>
                  <a:cubicBezTo>
                    <a:pt x="2502694" y="279559"/>
                    <a:pt x="2502694" y="281464"/>
                    <a:pt x="2502694" y="283369"/>
                  </a:cubicBezTo>
                  <a:cubicBezTo>
                    <a:pt x="2502694" y="288131"/>
                    <a:pt x="2501741" y="294799"/>
                    <a:pt x="2501741" y="302419"/>
                  </a:cubicBezTo>
                  <a:cubicBezTo>
                    <a:pt x="2501741" y="306229"/>
                    <a:pt x="2501741" y="310039"/>
                    <a:pt x="2501741" y="313849"/>
                  </a:cubicBezTo>
                  <a:cubicBezTo>
                    <a:pt x="2501741" y="317659"/>
                    <a:pt x="2500789" y="321469"/>
                    <a:pt x="2500789" y="325279"/>
                  </a:cubicBezTo>
                  <a:cubicBezTo>
                    <a:pt x="2500789" y="325279"/>
                    <a:pt x="2500789" y="326231"/>
                    <a:pt x="2500789" y="326231"/>
                  </a:cubicBezTo>
                  <a:cubicBezTo>
                    <a:pt x="2500789" y="322421"/>
                    <a:pt x="2499836" y="319564"/>
                    <a:pt x="2499836" y="315754"/>
                  </a:cubicBezTo>
                  <a:cubicBezTo>
                    <a:pt x="2499836" y="313849"/>
                    <a:pt x="2499836" y="311944"/>
                    <a:pt x="2499836" y="310039"/>
                  </a:cubicBezTo>
                  <a:cubicBezTo>
                    <a:pt x="2499836" y="305276"/>
                    <a:pt x="2500789" y="300514"/>
                    <a:pt x="2500789" y="297656"/>
                  </a:cubicBezTo>
                  <a:cubicBezTo>
                    <a:pt x="2500789" y="290989"/>
                    <a:pt x="2500789" y="286226"/>
                    <a:pt x="2500789" y="286226"/>
                  </a:cubicBezTo>
                  <a:cubicBezTo>
                    <a:pt x="2500789" y="286226"/>
                    <a:pt x="2498884" y="289084"/>
                    <a:pt x="2496979" y="292894"/>
                  </a:cubicBezTo>
                  <a:cubicBezTo>
                    <a:pt x="2496979" y="293846"/>
                    <a:pt x="2496979" y="293846"/>
                    <a:pt x="2496979" y="292894"/>
                  </a:cubicBezTo>
                  <a:close/>
                  <a:moveTo>
                    <a:pt x="2449354" y="334804"/>
                  </a:moveTo>
                  <a:cubicBezTo>
                    <a:pt x="2448401" y="332899"/>
                    <a:pt x="2448401" y="330041"/>
                    <a:pt x="2447449" y="328136"/>
                  </a:cubicBezTo>
                  <a:cubicBezTo>
                    <a:pt x="2448401" y="326231"/>
                    <a:pt x="2449354" y="323374"/>
                    <a:pt x="2450306" y="321469"/>
                  </a:cubicBezTo>
                  <a:cubicBezTo>
                    <a:pt x="2450306" y="321469"/>
                    <a:pt x="2450306" y="322421"/>
                    <a:pt x="2450306" y="322421"/>
                  </a:cubicBezTo>
                  <a:cubicBezTo>
                    <a:pt x="2450306" y="323374"/>
                    <a:pt x="2450306" y="323374"/>
                    <a:pt x="2451259" y="324326"/>
                  </a:cubicBezTo>
                  <a:cubicBezTo>
                    <a:pt x="2450306" y="327184"/>
                    <a:pt x="2449354" y="330994"/>
                    <a:pt x="2449354" y="334804"/>
                  </a:cubicBezTo>
                  <a:close/>
                  <a:moveTo>
                    <a:pt x="2450306" y="254794"/>
                  </a:moveTo>
                  <a:cubicBezTo>
                    <a:pt x="2450306" y="253841"/>
                    <a:pt x="2451259" y="252889"/>
                    <a:pt x="2451259" y="251936"/>
                  </a:cubicBezTo>
                  <a:cubicBezTo>
                    <a:pt x="2451259" y="251936"/>
                    <a:pt x="2451259" y="251936"/>
                    <a:pt x="2451259" y="250984"/>
                  </a:cubicBezTo>
                  <a:cubicBezTo>
                    <a:pt x="2451259" y="250984"/>
                    <a:pt x="2451259" y="251936"/>
                    <a:pt x="2451259" y="251936"/>
                  </a:cubicBezTo>
                  <a:cubicBezTo>
                    <a:pt x="2451259" y="252889"/>
                    <a:pt x="2451259" y="253841"/>
                    <a:pt x="2450306" y="254794"/>
                  </a:cubicBezTo>
                  <a:close/>
                  <a:moveTo>
                    <a:pt x="2452211" y="251936"/>
                  </a:moveTo>
                  <a:cubicBezTo>
                    <a:pt x="2452211" y="251936"/>
                    <a:pt x="2452211" y="250984"/>
                    <a:pt x="2451259" y="250984"/>
                  </a:cubicBezTo>
                  <a:cubicBezTo>
                    <a:pt x="2453164" y="246221"/>
                    <a:pt x="2454116" y="242411"/>
                    <a:pt x="2456021" y="238601"/>
                  </a:cubicBezTo>
                  <a:cubicBezTo>
                    <a:pt x="2457926" y="236696"/>
                    <a:pt x="2458879" y="233839"/>
                    <a:pt x="2460784" y="231934"/>
                  </a:cubicBezTo>
                  <a:cubicBezTo>
                    <a:pt x="2460784" y="232886"/>
                    <a:pt x="2459831" y="234791"/>
                    <a:pt x="2459831" y="235744"/>
                  </a:cubicBezTo>
                  <a:cubicBezTo>
                    <a:pt x="2458879" y="239554"/>
                    <a:pt x="2456974" y="243364"/>
                    <a:pt x="2456021" y="248126"/>
                  </a:cubicBezTo>
                  <a:cubicBezTo>
                    <a:pt x="2455069" y="248126"/>
                    <a:pt x="2454116" y="250031"/>
                    <a:pt x="2452211" y="251936"/>
                  </a:cubicBezTo>
                  <a:close/>
                  <a:moveTo>
                    <a:pt x="2457926" y="266224"/>
                  </a:moveTo>
                  <a:cubicBezTo>
                    <a:pt x="2457926" y="267176"/>
                    <a:pt x="2456974" y="267176"/>
                    <a:pt x="2456974" y="268129"/>
                  </a:cubicBezTo>
                  <a:cubicBezTo>
                    <a:pt x="2457926" y="267176"/>
                    <a:pt x="2457926" y="266224"/>
                    <a:pt x="2457926" y="266224"/>
                  </a:cubicBezTo>
                  <a:cubicBezTo>
                    <a:pt x="2457926" y="265271"/>
                    <a:pt x="2457926" y="266224"/>
                    <a:pt x="2457926" y="266224"/>
                  </a:cubicBezTo>
                  <a:close/>
                  <a:moveTo>
                    <a:pt x="2457926" y="374809"/>
                  </a:moveTo>
                  <a:cubicBezTo>
                    <a:pt x="2456974" y="371951"/>
                    <a:pt x="2456974" y="369094"/>
                    <a:pt x="2456021" y="367189"/>
                  </a:cubicBezTo>
                  <a:cubicBezTo>
                    <a:pt x="2456021" y="365284"/>
                    <a:pt x="2456021" y="364331"/>
                    <a:pt x="2456021" y="362426"/>
                  </a:cubicBezTo>
                  <a:cubicBezTo>
                    <a:pt x="2456021" y="355759"/>
                    <a:pt x="2456021" y="350044"/>
                    <a:pt x="2456021" y="344329"/>
                  </a:cubicBezTo>
                  <a:cubicBezTo>
                    <a:pt x="2456974" y="347186"/>
                    <a:pt x="2457926" y="350996"/>
                    <a:pt x="2458879" y="354806"/>
                  </a:cubicBezTo>
                  <a:cubicBezTo>
                    <a:pt x="2459831" y="361474"/>
                    <a:pt x="2458879" y="368141"/>
                    <a:pt x="2457926" y="374809"/>
                  </a:cubicBezTo>
                  <a:close/>
                  <a:moveTo>
                    <a:pt x="2456974" y="308134"/>
                  </a:moveTo>
                  <a:cubicBezTo>
                    <a:pt x="2456974" y="307181"/>
                    <a:pt x="2456974" y="306229"/>
                    <a:pt x="2456974" y="305276"/>
                  </a:cubicBezTo>
                  <a:cubicBezTo>
                    <a:pt x="2456974" y="304324"/>
                    <a:pt x="2457926" y="303371"/>
                    <a:pt x="2457926" y="302419"/>
                  </a:cubicBezTo>
                  <a:cubicBezTo>
                    <a:pt x="2458879" y="306229"/>
                    <a:pt x="2458879" y="310039"/>
                    <a:pt x="2459831" y="313849"/>
                  </a:cubicBezTo>
                  <a:cubicBezTo>
                    <a:pt x="2459831" y="314801"/>
                    <a:pt x="2459831" y="315754"/>
                    <a:pt x="2460784" y="317659"/>
                  </a:cubicBezTo>
                  <a:cubicBezTo>
                    <a:pt x="2458879" y="313849"/>
                    <a:pt x="2457926" y="310991"/>
                    <a:pt x="2456974" y="308134"/>
                  </a:cubicBezTo>
                  <a:close/>
                  <a:moveTo>
                    <a:pt x="2458879" y="290036"/>
                  </a:moveTo>
                  <a:cubicBezTo>
                    <a:pt x="2458879" y="289084"/>
                    <a:pt x="2459831" y="288131"/>
                    <a:pt x="2459831" y="287179"/>
                  </a:cubicBezTo>
                  <a:cubicBezTo>
                    <a:pt x="2460784" y="284321"/>
                    <a:pt x="2461736" y="280511"/>
                    <a:pt x="2463641" y="277654"/>
                  </a:cubicBezTo>
                  <a:cubicBezTo>
                    <a:pt x="2464594" y="278606"/>
                    <a:pt x="2464594" y="280511"/>
                    <a:pt x="2465546" y="281464"/>
                  </a:cubicBezTo>
                  <a:cubicBezTo>
                    <a:pt x="2463641" y="284321"/>
                    <a:pt x="2461736" y="287179"/>
                    <a:pt x="2458879" y="290036"/>
                  </a:cubicBezTo>
                  <a:close/>
                  <a:moveTo>
                    <a:pt x="2464594" y="305276"/>
                  </a:moveTo>
                  <a:cubicBezTo>
                    <a:pt x="2463641" y="301466"/>
                    <a:pt x="2462689" y="298609"/>
                    <a:pt x="2460784" y="295751"/>
                  </a:cubicBezTo>
                  <a:cubicBezTo>
                    <a:pt x="2460784" y="294799"/>
                    <a:pt x="2461736" y="293846"/>
                    <a:pt x="2462689" y="292894"/>
                  </a:cubicBezTo>
                  <a:cubicBezTo>
                    <a:pt x="2464594" y="290036"/>
                    <a:pt x="2465546" y="287179"/>
                    <a:pt x="2466499" y="285274"/>
                  </a:cubicBezTo>
                  <a:cubicBezTo>
                    <a:pt x="2465546" y="290989"/>
                    <a:pt x="2465546" y="297656"/>
                    <a:pt x="2464594" y="305276"/>
                  </a:cubicBezTo>
                  <a:close/>
                  <a:moveTo>
                    <a:pt x="2467451" y="274796"/>
                  </a:moveTo>
                  <a:cubicBezTo>
                    <a:pt x="2467451" y="273844"/>
                    <a:pt x="2466499" y="272891"/>
                    <a:pt x="2466499" y="272891"/>
                  </a:cubicBezTo>
                  <a:cubicBezTo>
                    <a:pt x="2467451" y="270986"/>
                    <a:pt x="2467451" y="270034"/>
                    <a:pt x="2468404" y="268129"/>
                  </a:cubicBezTo>
                  <a:cubicBezTo>
                    <a:pt x="2468404" y="270034"/>
                    <a:pt x="2467451" y="272891"/>
                    <a:pt x="2467451" y="274796"/>
                  </a:cubicBezTo>
                  <a:close/>
                  <a:moveTo>
                    <a:pt x="2471261" y="233839"/>
                  </a:moveTo>
                  <a:cubicBezTo>
                    <a:pt x="2471261" y="233839"/>
                    <a:pt x="2471261" y="237649"/>
                    <a:pt x="2470309" y="245269"/>
                  </a:cubicBezTo>
                  <a:cubicBezTo>
                    <a:pt x="2470309" y="245269"/>
                    <a:pt x="2470309" y="246221"/>
                    <a:pt x="2469356" y="246221"/>
                  </a:cubicBezTo>
                  <a:cubicBezTo>
                    <a:pt x="2466499" y="251936"/>
                    <a:pt x="2462689" y="256699"/>
                    <a:pt x="2459831" y="263366"/>
                  </a:cubicBezTo>
                  <a:cubicBezTo>
                    <a:pt x="2459831" y="262414"/>
                    <a:pt x="2458879" y="262414"/>
                    <a:pt x="2458879" y="261461"/>
                  </a:cubicBezTo>
                  <a:cubicBezTo>
                    <a:pt x="2459831" y="256699"/>
                    <a:pt x="2460784" y="250984"/>
                    <a:pt x="2461736" y="247174"/>
                  </a:cubicBezTo>
                  <a:cubicBezTo>
                    <a:pt x="2461736" y="246221"/>
                    <a:pt x="2462689" y="246221"/>
                    <a:pt x="2462689" y="245269"/>
                  </a:cubicBezTo>
                  <a:cubicBezTo>
                    <a:pt x="2466499" y="239554"/>
                    <a:pt x="2469356" y="234791"/>
                    <a:pt x="2472214" y="231934"/>
                  </a:cubicBezTo>
                  <a:cubicBezTo>
                    <a:pt x="2472214" y="231934"/>
                    <a:pt x="2472214" y="231934"/>
                    <a:pt x="2472214" y="231934"/>
                  </a:cubicBezTo>
                  <a:cubicBezTo>
                    <a:pt x="2472214" y="234791"/>
                    <a:pt x="2473166" y="237649"/>
                    <a:pt x="2473166" y="240506"/>
                  </a:cubicBezTo>
                  <a:cubicBezTo>
                    <a:pt x="2473166" y="241459"/>
                    <a:pt x="2472214" y="241459"/>
                    <a:pt x="2472214" y="242411"/>
                  </a:cubicBezTo>
                  <a:cubicBezTo>
                    <a:pt x="2472214" y="236696"/>
                    <a:pt x="2471261" y="233839"/>
                    <a:pt x="2471261" y="233839"/>
                  </a:cubicBezTo>
                  <a:close/>
                  <a:moveTo>
                    <a:pt x="2467451" y="211931"/>
                  </a:moveTo>
                  <a:cubicBezTo>
                    <a:pt x="2466499" y="212884"/>
                    <a:pt x="2466499" y="212884"/>
                    <a:pt x="2465546" y="213836"/>
                  </a:cubicBezTo>
                  <a:cubicBezTo>
                    <a:pt x="2465546" y="212884"/>
                    <a:pt x="2465546" y="212884"/>
                    <a:pt x="2466499" y="211931"/>
                  </a:cubicBezTo>
                  <a:cubicBezTo>
                    <a:pt x="2467451" y="210026"/>
                    <a:pt x="2467451" y="209074"/>
                    <a:pt x="2468404" y="208121"/>
                  </a:cubicBezTo>
                  <a:cubicBezTo>
                    <a:pt x="2468404" y="209074"/>
                    <a:pt x="2468404" y="210026"/>
                    <a:pt x="2468404" y="210979"/>
                  </a:cubicBezTo>
                  <a:cubicBezTo>
                    <a:pt x="2468404" y="210979"/>
                    <a:pt x="2468404" y="210979"/>
                    <a:pt x="2467451" y="211931"/>
                  </a:cubicBezTo>
                  <a:cubicBezTo>
                    <a:pt x="2468404" y="210979"/>
                    <a:pt x="2468404" y="210979"/>
                    <a:pt x="2467451" y="211931"/>
                  </a:cubicBezTo>
                  <a:cubicBezTo>
                    <a:pt x="2468404" y="210979"/>
                    <a:pt x="2467451" y="210979"/>
                    <a:pt x="2467451" y="211931"/>
                  </a:cubicBezTo>
                  <a:close/>
                  <a:moveTo>
                    <a:pt x="2470309" y="218599"/>
                  </a:moveTo>
                  <a:cubicBezTo>
                    <a:pt x="2471261" y="222409"/>
                    <a:pt x="2471261" y="226219"/>
                    <a:pt x="2472214" y="230029"/>
                  </a:cubicBezTo>
                  <a:cubicBezTo>
                    <a:pt x="2472214" y="230029"/>
                    <a:pt x="2472214" y="230029"/>
                    <a:pt x="2472214" y="230029"/>
                  </a:cubicBezTo>
                  <a:cubicBezTo>
                    <a:pt x="2470309" y="231934"/>
                    <a:pt x="2467451" y="234791"/>
                    <a:pt x="2463641" y="237649"/>
                  </a:cubicBezTo>
                  <a:cubicBezTo>
                    <a:pt x="2463641" y="236696"/>
                    <a:pt x="2463641" y="235744"/>
                    <a:pt x="2464594" y="234791"/>
                  </a:cubicBezTo>
                  <a:cubicBezTo>
                    <a:pt x="2465546" y="230981"/>
                    <a:pt x="2465546" y="227171"/>
                    <a:pt x="2466499" y="224314"/>
                  </a:cubicBezTo>
                  <a:cubicBezTo>
                    <a:pt x="2466499" y="224314"/>
                    <a:pt x="2466499" y="224314"/>
                    <a:pt x="2466499" y="224314"/>
                  </a:cubicBezTo>
                  <a:cubicBezTo>
                    <a:pt x="2467451" y="223361"/>
                    <a:pt x="2468404" y="220504"/>
                    <a:pt x="2470309" y="218599"/>
                  </a:cubicBezTo>
                  <a:close/>
                  <a:moveTo>
                    <a:pt x="2477929" y="223361"/>
                  </a:moveTo>
                  <a:cubicBezTo>
                    <a:pt x="2476976" y="219551"/>
                    <a:pt x="2476024" y="215741"/>
                    <a:pt x="2475071" y="212884"/>
                  </a:cubicBezTo>
                  <a:cubicBezTo>
                    <a:pt x="2476024" y="211931"/>
                    <a:pt x="2476976" y="210026"/>
                    <a:pt x="2477929" y="209074"/>
                  </a:cubicBezTo>
                  <a:cubicBezTo>
                    <a:pt x="2477929" y="211931"/>
                    <a:pt x="2477929" y="214789"/>
                    <a:pt x="2477929" y="217646"/>
                  </a:cubicBezTo>
                  <a:cubicBezTo>
                    <a:pt x="2477929" y="219551"/>
                    <a:pt x="2477929" y="221456"/>
                    <a:pt x="2477929" y="223361"/>
                  </a:cubicBezTo>
                  <a:close/>
                  <a:moveTo>
                    <a:pt x="2473166" y="206216"/>
                  </a:moveTo>
                  <a:cubicBezTo>
                    <a:pt x="2473166" y="205264"/>
                    <a:pt x="2472214" y="204311"/>
                    <a:pt x="2472214" y="203359"/>
                  </a:cubicBezTo>
                  <a:cubicBezTo>
                    <a:pt x="2472214" y="202406"/>
                    <a:pt x="2472214" y="202406"/>
                    <a:pt x="2471261" y="201454"/>
                  </a:cubicBezTo>
                  <a:cubicBezTo>
                    <a:pt x="2472214" y="199549"/>
                    <a:pt x="2473166" y="197644"/>
                    <a:pt x="2474119" y="195739"/>
                  </a:cubicBezTo>
                  <a:cubicBezTo>
                    <a:pt x="2475071" y="193834"/>
                    <a:pt x="2476976" y="190976"/>
                    <a:pt x="2477929" y="189071"/>
                  </a:cubicBezTo>
                  <a:cubicBezTo>
                    <a:pt x="2477929" y="192881"/>
                    <a:pt x="2477929" y="197644"/>
                    <a:pt x="2477929" y="201454"/>
                  </a:cubicBezTo>
                  <a:cubicBezTo>
                    <a:pt x="2476024" y="203359"/>
                    <a:pt x="2474119" y="205264"/>
                    <a:pt x="2473166" y="206216"/>
                  </a:cubicBezTo>
                  <a:close/>
                  <a:moveTo>
                    <a:pt x="2473166" y="255746"/>
                  </a:moveTo>
                  <a:cubicBezTo>
                    <a:pt x="2474119" y="254794"/>
                    <a:pt x="2474119" y="252889"/>
                    <a:pt x="2475071" y="251936"/>
                  </a:cubicBezTo>
                  <a:cubicBezTo>
                    <a:pt x="2476024" y="256699"/>
                    <a:pt x="2476024" y="261461"/>
                    <a:pt x="2476976" y="266224"/>
                  </a:cubicBezTo>
                  <a:cubicBezTo>
                    <a:pt x="2477929" y="274796"/>
                    <a:pt x="2478881" y="283369"/>
                    <a:pt x="2479834" y="292894"/>
                  </a:cubicBezTo>
                  <a:cubicBezTo>
                    <a:pt x="2479834" y="293846"/>
                    <a:pt x="2479834" y="295751"/>
                    <a:pt x="2479834" y="296704"/>
                  </a:cubicBezTo>
                  <a:cubicBezTo>
                    <a:pt x="2479834" y="296704"/>
                    <a:pt x="2479834" y="295751"/>
                    <a:pt x="2479834" y="295751"/>
                  </a:cubicBezTo>
                  <a:cubicBezTo>
                    <a:pt x="2477929" y="292894"/>
                    <a:pt x="2476976" y="290036"/>
                    <a:pt x="2475071" y="288131"/>
                  </a:cubicBezTo>
                  <a:cubicBezTo>
                    <a:pt x="2475071" y="275749"/>
                    <a:pt x="2474119" y="264319"/>
                    <a:pt x="2473166" y="255746"/>
                  </a:cubicBezTo>
                  <a:close/>
                  <a:moveTo>
                    <a:pt x="2481739" y="324326"/>
                  </a:moveTo>
                  <a:cubicBezTo>
                    <a:pt x="2481739" y="325279"/>
                    <a:pt x="2480786" y="325279"/>
                    <a:pt x="2480786" y="326231"/>
                  </a:cubicBezTo>
                  <a:cubicBezTo>
                    <a:pt x="2479834" y="330041"/>
                    <a:pt x="2477929" y="334804"/>
                    <a:pt x="2476024" y="340519"/>
                  </a:cubicBezTo>
                  <a:cubicBezTo>
                    <a:pt x="2476024" y="329089"/>
                    <a:pt x="2476024" y="317659"/>
                    <a:pt x="2476024" y="308134"/>
                  </a:cubicBezTo>
                  <a:cubicBezTo>
                    <a:pt x="2476024" y="308134"/>
                    <a:pt x="2476024" y="308134"/>
                    <a:pt x="2476024" y="308134"/>
                  </a:cubicBezTo>
                  <a:cubicBezTo>
                    <a:pt x="2476976" y="311944"/>
                    <a:pt x="2478881" y="314801"/>
                    <a:pt x="2479834" y="318611"/>
                  </a:cubicBezTo>
                  <a:cubicBezTo>
                    <a:pt x="2479834" y="319564"/>
                    <a:pt x="2480786" y="321469"/>
                    <a:pt x="2480786" y="322421"/>
                  </a:cubicBezTo>
                  <a:cubicBezTo>
                    <a:pt x="2480786" y="322421"/>
                    <a:pt x="2481739" y="323374"/>
                    <a:pt x="2481739" y="324326"/>
                  </a:cubicBezTo>
                  <a:cubicBezTo>
                    <a:pt x="2481739" y="324326"/>
                    <a:pt x="2481739" y="324326"/>
                    <a:pt x="2481739" y="324326"/>
                  </a:cubicBezTo>
                  <a:close/>
                  <a:moveTo>
                    <a:pt x="2436971" y="215741"/>
                  </a:moveTo>
                  <a:cubicBezTo>
                    <a:pt x="2440781" y="209074"/>
                    <a:pt x="2444591" y="202406"/>
                    <a:pt x="2447449" y="195739"/>
                  </a:cubicBezTo>
                  <a:cubicBezTo>
                    <a:pt x="2451259" y="190024"/>
                    <a:pt x="2454116" y="184309"/>
                    <a:pt x="2457926" y="178594"/>
                  </a:cubicBezTo>
                  <a:cubicBezTo>
                    <a:pt x="2464594" y="168116"/>
                    <a:pt x="2469356" y="157639"/>
                    <a:pt x="2475071" y="150971"/>
                  </a:cubicBezTo>
                  <a:cubicBezTo>
                    <a:pt x="2477929" y="146209"/>
                    <a:pt x="2480786" y="142399"/>
                    <a:pt x="2482691" y="138589"/>
                  </a:cubicBezTo>
                  <a:cubicBezTo>
                    <a:pt x="2481739" y="142399"/>
                    <a:pt x="2481739" y="148114"/>
                    <a:pt x="2480786" y="154781"/>
                  </a:cubicBezTo>
                  <a:cubicBezTo>
                    <a:pt x="2479834" y="162401"/>
                    <a:pt x="2479834" y="170974"/>
                    <a:pt x="2478881" y="181451"/>
                  </a:cubicBezTo>
                  <a:cubicBezTo>
                    <a:pt x="2476024" y="185261"/>
                    <a:pt x="2473166" y="189071"/>
                    <a:pt x="2470309" y="193834"/>
                  </a:cubicBezTo>
                  <a:cubicBezTo>
                    <a:pt x="2470309" y="193834"/>
                    <a:pt x="2470309" y="194786"/>
                    <a:pt x="2469356" y="194786"/>
                  </a:cubicBezTo>
                  <a:cubicBezTo>
                    <a:pt x="2466499" y="186214"/>
                    <a:pt x="2465546" y="181451"/>
                    <a:pt x="2465546" y="181451"/>
                  </a:cubicBezTo>
                  <a:cubicBezTo>
                    <a:pt x="2465546" y="181451"/>
                    <a:pt x="2466499" y="187166"/>
                    <a:pt x="2467451" y="197644"/>
                  </a:cubicBezTo>
                  <a:cubicBezTo>
                    <a:pt x="2465546" y="201454"/>
                    <a:pt x="2462689" y="205264"/>
                    <a:pt x="2460784" y="209074"/>
                  </a:cubicBezTo>
                  <a:cubicBezTo>
                    <a:pt x="2456021" y="216694"/>
                    <a:pt x="2452211" y="225266"/>
                    <a:pt x="2447449" y="234791"/>
                  </a:cubicBezTo>
                  <a:cubicBezTo>
                    <a:pt x="2443639" y="238601"/>
                    <a:pt x="2440781" y="243364"/>
                    <a:pt x="2436971" y="247174"/>
                  </a:cubicBezTo>
                  <a:cubicBezTo>
                    <a:pt x="2436971" y="248126"/>
                    <a:pt x="2436019" y="248126"/>
                    <a:pt x="2436019" y="249079"/>
                  </a:cubicBezTo>
                  <a:cubicBezTo>
                    <a:pt x="2436019" y="249079"/>
                    <a:pt x="2436019" y="249079"/>
                    <a:pt x="2436019" y="249079"/>
                  </a:cubicBezTo>
                  <a:cubicBezTo>
                    <a:pt x="2435066" y="240506"/>
                    <a:pt x="2434114" y="232886"/>
                    <a:pt x="2433161" y="225266"/>
                  </a:cubicBezTo>
                  <a:cubicBezTo>
                    <a:pt x="2433161" y="221456"/>
                    <a:pt x="2435066" y="218599"/>
                    <a:pt x="2436971" y="215741"/>
                  </a:cubicBezTo>
                  <a:close/>
                  <a:moveTo>
                    <a:pt x="2416016" y="313849"/>
                  </a:moveTo>
                  <a:cubicBezTo>
                    <a:pt x="2416016" y="313849"/>
                    <a:pt x="2416016" y="313849"/>
                    <a:pt x="2416016" y="313849"/>
                  </a:cubicBezTo>
                  <a:cubicBezTo>
                    <a:pt x="2415064" y="310039"/>
                    <a:pt x="2414111" y="307181"/>
                    <a:pt x="2413159" y="304324"/>
                  </a:cubicBezTo>
                  <a:cubicBezTo>
                    <a:pt x="2414111" y="303371"/>
                    <a:pt x="2414111" y="302419"/>
                    <a:pt x="2415064" y="301466"/>
                  </a:cubicBezTo>
                  <a:cubicBezTo>
                    <a:pt x="2415064" y="302419"/>
                    <a:pt x="2415064" y="302419"/>
                    <a:pt x="2415064" y="303371"/>
                  </a:cubicBezTo>
                  <a:cubicBezTo>
                    <a:pt x="2415064" y="306229"/>
                    <a:pt x="2416016" y="310039"/>
                    <a:pt x="2416016" y="313849"/>
                  </a:cubicBezTo>
                  <a:cubicBezTo>
                    <a:pt x="2416016" y="313849"/>
                    <a:pt x="2416016" y="313849"/>
                    <a:pt x="2416016" y="313849"/>
                  </a:cubicBezTo>
                  <a:close/>
                  <a:moveTo>
                    <a:pt x="2422684" y="288131"/>
                  </a:moveTo>
                  <a:cubicBezTo>
                    <a:pt x="2422684" y="290036"/>
                    <a:pt x="2422684" y="291941"/>
                    <a:pt x="2422684" y="293846"/>
                  </a:cubicBezTo>
                  <a:cubicBezTo>
                    <a:pt x="2421731" y="295751"/>
                    <a:pt x="2421731" y="297656"/>
                    <a:pt x="2420779" y="299561"/>
                  </a:cubicBezTo>
                  <a:cubicBezTo>
                    <a:pt x="2419826" y="297656"/>
                    <a:pt x="2419826" y="295751"/>
                    <a:pt x="2418874" y="293846"/>
                  </a:cubicBezTo>
                  <a:cubicBezTo>
                    <a:pt x="2419826" y="292894"/>
                    <a:pt x="2419826" y="291941"/>
                    <a:pt x="2420779" y="290989"/>
                  </a:cubicBezTo>
                  <a:cubicBezTo>
                    <a:pt x="2421731" y="290036"/>
                    <a:pt x="2421731" y="289084"/>
                    <a:pt x="2422684" y="288131"/>
                  </a:cubicBezTo>
                  <a:close/>
                  <a:moveTo>
                    <a:pt x="2414111" y="259556"/>
                  </a:moveTo>
                  <a:cubicBezTo>
                    <a:pt x="2416016" y="255746"/>
                    <a:pt x="2417921" y="251936"/>
                    <a:pt x="2419826" y="248126"/>
                  </a:cubicBezTo>
                  <a:cubicBezTo>
                    <a:pt x="2419826" y="253841"/>
                    <a:pt x="2420779" y="259556"/>
                    <a:pt x="2420779" y="266224"/>
                  </a:cubicBezTo>
                  <a:cubicBezTo>
                    <a:pt x="2417921" y="270034"/>
                    <a:pt x="2415064" y="273844"/>
                    <a:pt x="2412206" y="277654"/>
                  </a:cubicBezTo>
                  <a:cubicBezTo>
                    <a:pt x="2411254" y="276701"/>
                    <a:pt x="2411254" y="275749"/>
                    <a:pt x="2410301" y="273844"/>
                  </a:cubicBezTo>
                  <a:cubicBezTo>
                    <a:pt x="2409349" y="272891"/>
                    <a:pt x="2409349" y="271939"/>
                    <a:pt x="2408396" y="270986"/>
                  </a:cubicBezTo>
                  <a:cubicBezTo>
                    <a:pt x="2410301" y="268129"/>
                    <a:pt x="2412206" y="263366"/>
                    <a:pt x="2414111" y="259556"/>
                  </a:cubicBezTo>
                  <a:close/>
                  <a:moveTo>
                    <a:pt x="2406491" y="275749"/>
                  </a:moveTo>
                  <a:cubicBezTo>
                    <a:pt x="2406491" y="275749"/>
                    <a:pt x="2406491" y="275749"/>
                    <a:pt x="2406491" y="275749"/>
                  </a:cubicBezTo>
                  <a:cubicBezTo>
                    <a:pt x="2407444" y="277654"/>
                    <a:pt x="2408396" y="279559"/>
                    <a:pt x="2409349" y="282416"/>
                  </a:cubicBezTo>
                  <a:cubicBezTo>
                    <a:pt x="2408396" y="283369"/>
                    <a:pt x="2407444" y="285274"/>
                    <a:pt x="2406491" y="286226"/>
                  </a:cubicBezTo>
                  <a:cubicBezTo>
                    <a:pt x="2405539" y="284321"/>
                    <a:pt x="2405539" y="282416"/>
                    <a:pt x="2404586" y="280511"/>
                  </a:cubicBezTo>
                  <a:cubicBezTo>
                    <a:pt x="2405539" y="278606"/>
                    <a:pt x="2405539" y="276701"/>
                    <a:pt x="2406491" y="275749"/>
                  </a:cubicBezTo>
                  <a:close/>
                  <a:moveTo>
                    <a:pt x="2405539" y="317659"/>
                  </a:moveTo>
                  <a:cubicBezTo>
                    <a:pt x="2406491" y="321469"/>
                    <a:pt x="2407444" y="324326"/>
                    <a:pt x="2408396" y="328136"/>
                  </a:cubicBezTo>
                  <a:cubicBezTo>
                    <a:pt x="2408396" y="330041"/>
                    <a:pt x="2408396" y="331946"/>
                    <a:pt x="2408396" y="334804"/>
                  </a:cubicBezTo>
                  <a:cubicBezTo>
                    <a:pt x="2408396" y="333851"/>
                    <a:pt x="2407444" y="332899"/>
                    <a:pt x="2407444" y="332899"/>
                  </a:cubicBezTo>
                  <a:cubicBezTo>
                    <a:pt x="2407444" y="332899"/>
                    <a:pt x="2407444" y="335756"/>
                    <a:pt x="2407444" y="340519"/>
                  </a:cubicBezTo>
                  <a:cubicBezTo>
                    <a:pt x="2406491" y="344329"/>
                    <a:pt x="2405539" y="347186"/>
                    <a:pt x="2404586" y="350996"/>
                  </a:cubicBezTo>
                  <a:cubicBezTo>
                    <a:pt x="2403634" y="355759"/>
                    <a:pt x="2401729" y="359569"/>
                    <a:pt x="2400776" y="364331"/>
                  </a:cubicBezTo>
                  <a:cubicBezTo>
                    <a:pt x="2399824" y="357664"/>
                    <a:pt x="2398871" y="350044"/>
                    <a:pt x="2398871" y="343376"/>
                  </a:cubicBezTo>
                  <a:cubicBezTo>
                    <a:pt x="2398871" y="340519"/>
                    <a:pt x="2397919" y="336709"/>
                    <a:pt x="2397919" y="333851"/>
                  </a:cubicBezTo>
                  <a:cubicBezTo>
                    <a:pt x="2397919" y="332899"/>
                    <a:pt x="2397919" y="331946"/>
                    <a:pt x="2398871" y="330994"/>
                  </a:cubicBezTo>
                  <a:cubicBezTo>
                    <a:pt x="2399824" y="325279"/>
                    <a:pt x="2402681" y="321469"/>
                    <a:pt x="2405539" y="317659"/>
                  </a:cubicBezTo>
                  <a:close/>
                  <a:moveTo>
                    <a:pt x="2398871" y="291941"/>
                  </a:moveTo>
                  <a:cubicBezTo>
                    <a:pt x="2398871" y="292894"/>
                    <a:pt x="2399824" y="293846"/>
                    <a:pt x="2399824" y="295751"/>
                  </a:cubicBezTo>
                  <a:cubicBezTo>
                    <a:pt x="2397919" y="298609"/>
                    <a:pt x="2396014" y="300514"/>
                    <a:pt x="2394109" y="303371"/>
                  </a:cubicBezTo>
                  <a:cubicBezTo>
                    <a:pt x="2394109" y="303371"/>
                    <a:pt x="2394109" y="302419"/>
                    <a:pt x="2394109" y="302419"/>
                  </a:cubicBezTo>
                  <a:cubicBezTo>
                    <a:pt x="2396014" y="298609"/>
                    <a:pt x="2397919" y="295751"/>
                    <a:pt x="2398871" y="291941"/>
                  </a:cubicBezTo>
                  <a:close/>
                  <a:moveTo>
                    <a:pt x="2393156" y="267176"/>
                  </a:moveTo>
                  <a:cubicBezTo>
                    <a:pt x="2392204" y="268129"/>
                    <a:pt x="2392204" y="269081"/>
                    <a:pt x="2391251" y="270034"/>
                  </a:cubicBezTo>
                  <a:cubicBezTo>
                    <a:pt x="2390299" y="264319"/>
                    <a:pt x="2390299" y="259556"/>
                    <a:pt x="2389346" y="254794"/>
                  </a:cubicBezTo>
                  <a:cubicBezTo>
                    <a:pt x="2391251" y="258604"/>
                    <a:pt x="2392204" y="263366"/>
                    <a:pt x="2393156" y="267176"/>
                  </a:cubicBezTo>
                  <a:close/>
                  <a:moveTo>
                    <a:pt x="2351246" y="278606"/>
                  </a:moveTo>
                  <a:cubicBezTo>
                    <a:pt x="2351246" y="277654"/>
                    <a:pt x="2351246" y="277654"/>
                    <a:pt x="2351246" y="278606"/>
                  </a:cubicBezTo>
                  <a:lnTo>
                    <a:pt x="2351246" y="275749"/>
                  </a:lnTo>
                  <a:cubicBezTo>
                    <a:pt x="2351246" y="276701"/>
                    <a:pt x="2351246" y="277654"/>
                    <a:pt x="2351246" y="278606"/>
                  </a:cubicBezTo>
                  <a:close/>
                  <a:moveTo>
                    <a:pt x="2378869" y="295751"/>
                  </a:moveTo>
                  <a:cubicBezTo>
                    <a:pt x="2377916" y="298609"/>
                    <a:pt x="2376011" y="300514"/>
                    <a:pt x="2375059" y="303371"/>
                  </a:cubicBezTo>
                  <a:cubicBezTo>
                    <a:pt x="2375059" y="304324"/>
                    <a:pt x="2374106" y="304324"/>
                    <a:pt x="2374106" y="305276"/>
                  </a:cubicBezTo>
                  <a:cubicBezTo>
                    <a:pt x="2374106" y="305276"/>
                    <a:pt x="2374106" y="304324"/>
                    <a:pt x="2374106" y="304324"/>
                  </a:cubicBezTo>
                  <a:cubicBezTo>
                    <a:pt x="2376964" y="261461"/>
                    <a:pt x="2376011" y="231934"/>
                    <a:pt x="2376011" y="231934"/>
                  </a:cubicBezTo>
                  <a:cubicBezTo>
                    <a:pt x="2376011" y="231934"/>
                    <a:pt x="2372201" y="249079"/>
                    <a:pt x="2366486" y="277654"/>
                  </a:cubicBezTo>
                  <a:cubicBezTo>
                    <a:pt x="2365534" y="275749"/>
                    <a:pt x="2365534" y="273844"/>
                    <a:pt x="2364581" y="272891"/>
                  </a:cubicBezTo>
                  <a:cubicBezTo>
                    <a:pt x="2363629" y="270034"/>
                    <a:pt x="2362676" y="267176"/>
                    <a:pt x="2361724" y="264319"/>
                  </a:cubicBezTo>
                  <a:cubicBezTo>
                    <a:pt x="2361724" y="257651"/>
                    <a:pt x="2361724" y="250984"/>
                    <a:pt x="2361724" y="245269"/>
                  </a:cubicBezTo>
                  <a:lnTo>
                    <a:pt x="2365534" y="234791"/>
                  </a:lnTo>
                  <a:lnTo>
                    <a:pt x="2376011" y="211931"/>
                  </a:lnTo>
                  <a:cubicBezTo>
                    <a:pt x="2376011" y="221456"/>
                    <a:pt x="2376011" y="232886"/>
                    <a:pt x="2376011" y="244316"/>
                  </a:cubicBezTo>
                  <a:cubicBezTo>
                    <a:pt x="2376011" y="258604"/>
                    <a:pt x="2376011" y="274796"/>
                    <a:pt x="2376964" y="290989"/>
                  </a:cubicBezTo>
                  <a:cubicBezTo>
                    <a:pt x="2378869" y="292894"/>
                    <a:pt x="2378869" y="293846"/>
                    <a:pt x="2378869" y="295751"/>
                  </a:cubicBezTo>
                  <a:close/>
                  <a:moveTo>
                    <a:pt x="2362676" y="180499"/>
                  </a:moveTo>
                  <a:cubicBezTo>
                    <a:pt x="2364581" y="175736"/>
                    <a:pt x="2366486" y="170974"/>
                    <a:pt x="2368391" y="166211"/>
                  </a:cubicBezTo>
                  <a:cubicBezTo>
                    <a:pt x="2372201" y="157639"/>
                    <a:pt x="2375059" y="149066"/>
                    <a:pt x="2377916" y="140494"/>
                  </a:cubicBezTo>
                  <a:cubicBezTo>
                    <a:pt x="2377916" y="141446"/>
                    <a:pt x="2378869" y="142399"/>
                    <a:pt x="2378869" y="143351"/>
                  </a:cubicBezTo>
                  <a:cubicBezTo>
                    <a:pt x="2379821" y="146209"/>
                    <a:pt x="2379821" y="149066"/>
                    <a:pt x="2378869" y="152876"/>
                  </a:cubicBezTo>
                  <a:cubicBezTo>
                    <a:pt x="2377916" y="149066"/>
                    <a:pt x="2377916" y="147161"/>
                    <a:pt x="2377916" y="147161"/>
                  </a:cubicBezTo>
                  <a:cubicBezTo>
                    <a:pt x="2377916" y="147161"/>
                    <a:pt x="2377916" y="156686"/>
                    <a:pt x="2377916" y="173831"/>
                  </a:cubicBezTo>
                  <a:cubicBezTo>
                    <a:pt x="2377916" y="182404"/>
                    <a:pt x="2377916" y="191929"/>
                    <a:pt x="2377916" y="203359"/>
                  </a:cubicBezTo>
                  <a:cubicBezTo>
                    <a:pt x="2373154" y="210979"/>
                    <a:pt x="2368391" y="219551"/>
                    <a:pt x="2362676" y="227171"/>
                  </a:cubicBezTo>
                  <a:cubicBezTo>
                    <a:pt x="2361724" y="206216"/>
                    <a:pt x="2361724" y="190976"/>
                    <a:pt x="2360771" y="185261"/>
                  </a:cubicBezTo>
                  <a:cubicBezTo>
                    <a:pt x="2361724" y="183356"/>
                    <a:pt x="2361724" y="182404"/>
                    <a:pt x="2362676" y="180499"/>
                  </a:cubicBezTo>
                  <a:close/>
                  <a:moveTo>
                    <a:pt x="2340769" y="241459"/>
                  </a:moveTo>
                  <a:cubicBezTo>
                    <a:pt x="2341721" y="239554"/>
                    <a:pt x="2341721" y="237649"/>
                    <a:pt x="2342674" y="235744"/>
                  </a:cubicBezTo>
                  <a:cubicBezTo>
                    <a:pt x="2344579" y="230981"/>
                    <a:pt x="2345531" y="226219"/>
                    <a:pt x="2347436" y="221456"/>
                  </a:cubicBezTo>
                  <a:cubicBezTo>
                    <a:pt x="2352199" y="210026"/>
                    <a:pt x="2356009" y="198596"/>
                    <a:pt x="2359819" y="187166"/>
                  </a:cubicBezTo>
                  <a:cubicBezTo>
                    <a:pt x="2358866" y="194786"/>
                    <a:pt x="2356961" y="212884"/>
                    <a:pt x="2355056" y="236696"/>
                  </a:cubicBezTo>
                  <a:cubicBezTo>
                    <a:pt x="2354104" y="232886"/>
                    <a:pt x="2353151" y="230029"/>
                    <a:pt x="2353151" y="230029"/>
                  </a:cubicBezTo>
                  <a:cubicBezTo>
                    <a:pt x="2353151" y="230029"/>
                    <a:pt x="2354104" y="233839"/>
                    <a:pt x="2354104" y="241459"/>
                  </a:cubicBezTo>
                  <a:cubicBezTo>
                    <a:pt x="2351246" y="247174"/>
                    <a:pt x="2347436" y="253841"/>
                    <a:pt x="2344579" y="259556"/>
                  </a:cubicBezTo>
                  <a:cubicBezTo>
                    <a:pt x="2344579" y="259556"/>
                    <a:pt x="2344579" y="259556"/>
                    <a:pt x="2344579" y="259556"/>
                  </a:cubicBezTo>
                  <a:cubicBezTo>
                    <a:pt x="2342674" y="254794"/>
                    <a:pt x="2340769" y="250031"/>
                    <a:pt x="2339816" y="245269"/>
                  </a:cubicBezTo>
                  <a:lnTo>
                    <a:pt x="2340769" y="241459"/>
                  </a:lnTo>
                  <a:close/>
                  <a:moveTo>
                    <a:pt x="2344579" y="320516"/>
                  </a:moveTo>
                  <a:cubicBezTo>
                    <a:pt x="2342674" y="316706"/>
                    <a:pt x="2340769" y="313849"/>
                    <a:pt x="2339816" y="310991"/>
                  </a:cubicBezTo>
                  <a:lnTo>
                    <a:pt x="2339816" y="310039"/>
                  </a:lnTo>
                  <a:cubicBezTo>
                    <a:pt x="2341721" y="313849"/>
                    <a:pt x="2343626" y="317659"/>
                    <a:pt x="2344579" y="320516"/>
                  </a:cubicBezTo>
                  <a:close/>
                  <a:moveTo>
                    <a:pt x="2337911" y="317659"/>
                  </a:moveTo>
                  <a:cubicBezTo>
                    <a:pt x="2338864" y="320516"/>
                    <a:pt x="2339816" y="324326"/>
                    <a:pt x="2341721" y="327184"/>
                  </a:cubicBezTo>
                  <a:lnTo>
                    <a:pt x="2336959" y="321469"/>
                  </a:lnTo>
                  <a:lnTo>
                    <a:pt x="2337911" y="317659"/>
                  </a:lnTo>
                  <a:close/>
                  <a:moveTo>
                    <a:pt x="2332196" y="280511"/>
                  </a:moveTo>
                  <a:cubicBezTo>
                    <a:pt x="2332196" y="281464"/>
                    <a:pt x="2333149" y="282416"/>
                    <a:pt x="2333149" y="283369"/>
                  </a:cubicBezTo>
                  <a:cubicBezTo>
                    <a:pt x="2333149" y="282416"/>
                    <a:pt x="2332196" y="282416"/>
                    <a:pt x="2332196" y="281464"/>
                  </a:cubicBezTo>
                  <a:lnTo>
                    <a:pt x="2332196" y="280511"/>
                  </a:lnTo>
                  <a:close/>
                  <a:moveTo>
                    <a:pt x="2330291" y="289084"/>
                  </a:moveTo>
                  <a:cubicBezTo>
                    <a:pt x="2330291" y="290036"/>
                    <a:pt x="2331244" y="290989"/>
                    <a:pt x="2331244" y="290989"/>
                  </a:cubicBezTo>
                  <a:lnTo>
                    <a:pt x="2330291" y="292894"/>
                  </a:lnTo>
                  <a:cubicBezTo>
                    <a:pt x="2330291" y="291941"/>
                    <a:pt x="2329339" y="291941"/>
                    <a:pt x="2329339" y="290989"/>
                  </a:cubicBezTo>
                  <a:lnTo>
                    <a:pt x="2330291" y="289084"/>
                  </a:lnTo>
                  <a:close/>
                  <a:moveTo>
                    <a:pt x="2329339" y="293846"/>
                  </a:moveTo>
                  <a:lnTo>
                    <a:pt x="2329339" y="292894"/>
                  </a:lnTo>
                  <a:cubicBezTo>
                    <a:pt x="2329339" y="293846"/>
                    <a:pt x="2329339" y="293846"/>
                    <a:pt x="2330291" y="294799"/>
                  </a:cubicBezTo>
                  <a:lnTo>
                    <a:pt x="2328386" y="299561"/>
                  </a:lnTo>
                  <a:cubicBezTo>
                    <a:pt x="2328386" y="299561"/>
                    <a:pt x="2328386" y="299561"/>
                    <a:pt x="2328386" y="298609"/>
                  </a:cubicBezTo>
                  <a:lnTo>
                    <a:pt x="2329339" y="293846"/>
                  </a:lnTo>
                  <a:close/>
                  <a:moveTo>
                    <a:pt x="2313146" y="194786"/>
                  </a:moveTo>
                  <a:cubicBezTo>
                    <a:pt x="2314099" y="196691"/>
                    <a:pt x="2314099" y="199549"/>
                    <a:pt x="2315051" y="201454"/>
                  </a:cubicBezTo>
                  <a:cubicBezTo>
                    <a:pt x="2315051" y="202406"/>
                    <a:pt x="2316004" y="203359"/>
                    <a:pt x="2316004" y="205264"/>
                  </a:cubicBezTo>
                  <a:cubicBezTo>
                    <a:pt x="2315051" y="208121"/>
                    <a:pt x="2314099" y="211931"/>
                    <a:pt x="2314099" y="214789"/>
                  </a:cubicBezTo>
                  <a:cubicBezTo>
                    <a:pt x="2314099" y="214789"/>
                    <a:pt x="2314099" y="214789"/>
                    <a:pt x="2314099" y="214789"/>
                  </a:cubicBezTo>
                  <a:cubicBezTo>
                    <a:pt x="2313146" y="211931"/>
                    <a:pt x="2311241" y="210026"/>
                    <a:pt x="2310289" y="207169"/>
                  </a:cubicBezTo>
                  <a:cubicBezTo>
                    <a:pt x="2311241" y="202406"/>
                    <a:pt x="2312194" y="198596"/>
                    <a:pt x="2313146" y="194786"/>
                  </a:cubicBezTo>
                  <a:close/>
                  <a:moveTo>
                    <a:pt x="2304574" y="197644"/>
                  </a:moveTo>
                  <a:cubicBezTo>
                    <a:pt x="2304574" y="198596"/>
                    <a:pt x="2305526" y="199549"/>
                    <a:pt x="2305526" y="200501"/>
                  </a:cubicBezTo>
                  <a:cubicBezTo>
                    <a:pt x="2304574" y="202406"/>
                    <a:pt x="2304574" y="204311"/>
                    <a:pt x="2303621" y="205264"/>
                  </a:cubicBezTo>
                  <a:cubicBezTo>
                    <a:pt x="2304574" y="203359"/>
                    <a:pt x="2304574" y="200501"/>
                    <a:pt x="2304574" y="197644"/>
                  </a:cubicBezTo>
                  <a:close/>
                  <a:moveTo>
                    <a:pt x="2297906" y="272891"/>
                  </a:moveTo>
                  <a:cubicBezTo>
                    <a:pt x="2298859" y="267176"/>
                    <a:pt x="2298859" y="262414"/>
                    <a:pt x="2298859" y="256699"/>
                  </a:cubicBezTo>
                  <a:cubicBezTo>
                    <a:pt x="2298859" y="254794"/>
                    <a:pt x="2299811" y="252889"/>
                    <a:pt x="2299811" y="250984"/>
                  </a:cubicBezTo>
                  <a:cubicBezTo>
                    <a:pt x="2303621" y="236696"/>
                    <a:pt x="2306479" y="223361"/>
                    <a:pt x="2308384" y="211931"/>
                  </a:cubicBezTo>
                  <a:cubicBezTo>
                    <a:pt x="2308384" y="212884"/>
                    <a:pt x="2309336" y="214789"/>
                    <a:pt x="2309336" y="215741"/>
                  </a:cubicBezTo>
                  <a:cubicBezTo>
                    <a:pt x="2310289" y="217646"/>
                    <a:pt x="2310289" y="219551"/>
                    <a:pt x="2311241" y="221456"/>
                  </a:cubicBezTo>
                  <a:cubicBezTo>
                    <a:pt x="2311241" y="221456"/>
                    <a:pt x="2311241" y="221456"/>
                    <a:pt x="2311241" y="221456"/>
                  </a:cubicBezTo>
                  <a:cubicBezTo>
                    <a:pt x="2309336" y="231934"/>
                    <a:pt x="2306479" y="242411"/>
                    <a:pt x="2304574" y="253841"/>
                  </a:cubicBezTo>
                  <a:cubicBezTo>
                    <a:pt x="2302669" y="252889"/>
                    <a:pt x="2302669" y="251936"/>
                    <a:pt x="2302669" y="251936"/>
                  </a:cubicBezTo>
                  <a:cubicBezTo>
                    <a:pt x="2302669" y="251936"/>
                    <a:pt x="2303621" y="252889"/>
                    <a:pt x="2304574" y="253841"/>
                  </a:cubicBezTo>
                  <a:cubicBezTo>
                    <a:pt x="2302669" y="260509"/>
                    <a:pt x="2301716" y="268129"/>
                    <a:pt x="2299811" y="274796"/>
                  </a:cubicBezTo>
                  <a:cubicBezTo>
                    <a:pt x="2297906" y="283369"/>
                    <a:pt x="2296001" y="291941"/>
                    <a:pt x="2294096" y="300514"/>
                  </a:cubicBezTo>
                  <a:cubicBezTo>
                    <a:pt x="2296954" y="291941"/>
                    <a:pt x="2297906" y="282416"/>
                    <a:pt x="2297906" y="272891"/>
                  </a:cubicBezTo>
                  <a:close/>
                  <a:moveTo>
                    <a:pt x="2271236" y="369094"/>
                  </a:moveTo>
                  <a:cubicBezTo>
                    <a:pt x="2271236" y="371951"/>
                    <a:pt x="2271236" y="374809"/>
                    <a:pt x="2270284" y="376714"/>
                  </a:cubicBezTo>
                  <a:lnTo>
                    <a:pt x="2270284" y="376714"/>
                  </a:lnTo>
                  <a:cubicBezTo>
                    <a:pt x="2270284" y="375761"/>
                    <a:pt x="2270284" y="373856"/>
                    <a:pt x="2270284" y="372904"/>
                  </a:cubicBezTo>
                  <a:cubicBezTo>
                    <a:pt x="2270284" y="371951"/>
                    <a:pt x="2270284" y="370046"/>
                    <a:pt x="2271236" y="369094"/>
                  </a:cubicBezTo>
                  <a:close/>
                  <a:moveTo>
                    <a:pt x="2252186" y="297656"/>
                  </a:moveTo>
                  <a:cubicBezTo>
                    <a:pt x="2252186" y="302419"/>
                    <a:pt x="2251234" y="307181"/>
                    <a:pt x="2251234" y="311944"/>
                  </a:cubicBezTo>
                  <a:cubicBezTo>
                    <a:pt x="2251234" y="310991"/>
                    <a:pt x="2250281" y="310039"/>
                    <a:pt x="2250281" y="308134"/>
                  </a:cubicBezTo>
                  <a:cubicBezTo>
                    <a:pt x="2251234" y="305276"/>
                    <a:pt x="2252186" y="301466"/>
                    <a:pt x="2252186" y="297656"/>
                  </a:cubicBezTo>
                  <a:close/>
                  <a:moveTo>
                    <a:pt x="2215991" y="252889"/>
                  </a:moveTo>
                  <a:lnTo>
                    <a:pt x="2215991" y="256699"/>
                  </a:lnTo>
                  <a:cubicBezTo>
                    <a:pt x="2215991" y="256699"/>
                    <a:pt x="2215991" y="256699"/>
                    <a:pt x="2215991" y="256699"/>
                  </a:cubicBezTo>
                  <a:cubicBezTo>
                    <a:pt x="2215039" y="255746"/>
                    <a:pt x="2215991" y="254794"/>
                    <a:pt x="2215991" y="252889"/>
                  </a:cubicBezTo>
                  <a:close/>
                  <a:moveTo>
                    <a:pt x="2211229" y="281464"/>
                  </a:moveTo>
                  <a:cubicBezTo>
                    <a:pt x="2212181" y="273844"/>
                    <a:pt x="2213134" y="267176"/>
                    <a:pt x="2214086" y="260509"/>
                  </a:cubicBezTo>
                  <a:cubicBezTo>
                    <a:pt x="2214086" y="260509"/>
                    <a:pt x="2215039" y="261461"/>
                    <a:pt x="2215039" y="261461"/>
                  </a:cubicBezTo>
                  <a:lnTo>
                    <a:pt x="2215039" y="267176"/>
                  </a:lnTo>
                  <a:cubicBezTo>
                    <a:pt x="2214086" y="277654"/>
                    <a:pt x="2213134" y="289084"/>
                    <a:pt x="2212181" y="299561"/>
                  </a:cubicBezTo>
                  <a:cubicBezTo>
                    <a:pt x="2210276" y="302419"/>
                    <a:pt x="2208371" y="306229"/>
                    <a:pt x="2206466" y="309086"/>
                  </a:cubicBezTo>
                  <a:cubicBezTo>
                    <a:pt x="2208371" y="299561"/>
                    <a:pt x="2210276" y="290036"/>
                    <a:pt x="2211229" y="281464"/>
                  </a:cubicBezTo>
                  <a:close/>
                  <a:moveTo>
                    <a:pt x="2205514" y="337661"/>
                  </a:moveTo>
                  <a:cubicBezTo>
                    <a:pt x="2205514" y="338614"/>
                    <a:pt x="2204561" y="338614"/>
                    <a:pt x="2204561" y="339566"/>
                  </a:cubicBezTo>
                  <a:cubicBezTo>
                    <a:pt x="2204561" y="339566"/>
                    <a:pt x="2204561" y="339566"/>
                    <a:pt x="2204561" y="340519"/>
                  </a:cubicBezTo>
                  <a:cubicBezTo>
                    <a:pt x="2204561" y="339566"/>
                    <a:pt x="2204561" y="338614"/>
                    <a:pt x="2205514" y="337661"/>
                  </a:cubicBezTo>
                  <a:close/>
                  <a:moveTo>
                    <a:pt x="2183606" y="336709"/>
                  </a:moveTo>
                  <a:cubicBezTo>
                    <a:pt x="2183606" y="338614"/>
                    <a:pt x="2184559" y="341471"/>
                    <a:pt x="2185511" y="345281"/>
                  </a:cubicBezTo>
                  <a:cubicBezTo>
                    <a:pt x="2185511" y="347186"/>
                    <a:pt x="2184559" y="349091"/>
                    <a:pt x="2184559" y="350044"/>
                  </a:cubicBezTo>
                  <a:cubicBezTo>
                    <a:pt x="2184559" y="347186"/>
                    <a:pt x="2183606" y="343376"/>
                    <a:pt x="2183606" y="340519"/>
                  </a:cubicBezTo>
                  <a:cubicBezTo>
                    <a:pt x="2183606" y="339566"/>
                    <a:pt x="2183606" y="338614"/>
                    <a:pt x="2183606" y="337661"/>
                  </a:cubicBezTo>
                  <a:cubicBezTo>
                    <a:pt x="2182654" y="337661"/>
                    <a:pt x="2182654" y="337661"/>
                    <a:pt x="2183606" y="336709"/>
                  </a:cubicBezTo>
                  <a:close/>
                  <a:moveTo>
                    <a:pt x="2178844" y="345281"/>
                  </a:moveTo>
                  <a:cubicBezTo>
                    <a:pt x="2178844" y="349091"/>
                    <a:pt x="2178844" y="352901"/>
                    <a:pt x="2178844" y="357664"/>
                  </a:cubicBezTo>
                  <a:cubicBezTo>
                    <a:pt x="2177891" y="355759"/>
                    <a:pt x="2176939" y="352901"/>
                    <a:pt x="2175986" y="350996"/>
                  </a:cubicBezTo>
                  <a:cubicBezTo>
                    <a:pt x="2176939" y="348139"/>
                    <a:pt x="2177891" y="346234"/>
                    <a:pt x="2178844" y="345281"/>
                  </a:cubicBezTo>
                  <a:close/>
                  <a:moveTo>
                    <a:pt x="2150269" y="278606"/>
                  </a:moveTo>
                  <a:cubicBezTo>
                    <a:pt x="2155031" y="261461"/>
                    <a:pt x="2159794" y="246221"/>
                    <a:pt x="2162651" y="232886"/>
                  </a:cubicBezTo>
                  <a:cubicBezTo>
                    <a:pt x="2162651" y="233839"/>
                    <a:pt x="2162651" y="234791"/>
                    <a:pt x="2161699" y="235744"/>
                  </a:cubicBezTo>
                  <a:cubicBezTo>
                    <a:pt x="2160746" y="241459"/>
                    <a:pt x="2158841" y="248126"/>
                    <a:pt x="2157889" y="253841"/>
                  </a:cubicBezTo>
                  <a:cubicBezTo>
                    <a:pt x="2156936" y="260509"/>
                    <a:pt x="2155984" y="267176"/>
                    <a:pt x="2154079" y="274796"/>
                  </a:cubicBezTo>
                  <a:cubicBezTo>
                    <a:pt x="2153126" y="280511"/>
                    <a:pt x="2152174" y="287179"/>
                    <a:pt x="2151221" y="293846"/>
                  </a:cubicBezTo>
                  <a:cubicBezTo>
                    <a:pt x="2149316" y="290036"/>
                    <a:pt x="2148364" y="288131"/>
                    <a:pt x="2148364" y="288131"/>
                  </a:cubicBezTo>
                  <a:cubicBezTo>
                    <a:pt x="2148364" y="288131"/>
                    <a:pt x="2149316" y="290989"/>
                    <a:pt x="2150269" y="296704"/>
                  </a:cubicBezTo>
                  <a:cubicBezTo>
                    <a:pt x="2149316" y="302419"/>
                    <a:pt x="2148364" y="309086"/>
                    <a:pt x="2147411" y="314801"/>
                  </a:cubicBezTo>
                  <a:cubicBezTo>
                    <a:pt x="2143601" y="309086"/>
                    <a:pt x="2140744" y="305276"/>
                    <a:pt x="2140744" y="305276"/>
                  </a:cubicBezTo>
                  <a:cubicBezTo>
                    <a:pt x="2145506" y="296704"/>
                    <a:pt x="2147411" y="287179"/>
                    <a:pt x="2150269" y="278606"/>
                  </a:cubicBezTo>
                  <a:close/>
                  <a:moveTo>
                    <a:pt x="2142649" y="305276"/>
                  </a:moveTo>
                  <a:cubicBezTo>
                    <a:pt x="2142649" y="306229"/>
                    <a:pt x="2144554" y="310991"/>
                    <a:pt x="2148364" y="319564"/>
                  </a:cubicBezTo>
                  <a:cubicBezTo>
                    <a:pt x="2148364" y="319564"/>
                    <a:pt x="2148364" y="320516"/>
                    <a:pt x="2148364" y="320516"/>
                  </a:cubicBezTo>
                  <a:cubicBezTo>
                    <a:pt x="2148364" y="320516"/>
                    <a:pt x="2148364" y="321469"/>
                    <a:pt x="2148364" y="321469"/>
                  </a:cubicBezTo>
                  <a:cubicBezTo>
                    <a:pt x="2147411" y="328136"/>
                    <a:pt x="2146459" y="335756"/>
                    <a:pt x="2145506" y="343376"/>
                  </a:cubicBezTo>
                  <a:cubicBezTo>
                    <a:pt x="2143601" y="336709"/>
                    <a:pt x="2141696" y="330994"/>
                    <a:pt x="2139791" y="324326"/>
                  </a:cubicBezTo>
                  <a:cubicBezTo>
                    <a:pt x="2139791" y="323374"/>
                    <a:pt x="2138839" y="321469"/>
                    <a:pt x="2138839" y="320516"/>
                  </a:cubicBezTo>
                  <a:cubicBezTo>
                    <a:pt x="2138839" y="315754"/>
                    <a:pt x="2140744" y="310991"/>
                    <a:pt x="2142649" y="305276"/>
                  </a:cubicBezTo>
                  <a:close/>
                  <a:moveTo>
                    <a:pt x="2058829" y="353854"/>
                  </a:moveTo>
                  <a:cubicBezTo>
                    <a:pt x="2057876" y="357664"/>
                    <a:pt x="2056924" y="362426"/>
                    <a:pt x="2056924" y="366236"/>
                  </a:cubicBezTo>
                  <a:cubicBezTo>
                    <a:pt x="2056924" y="364331"/>
                    <a:pt x="2055971" y="363379"/>
                    <a:pt x="2055971" y="361474"/>
                  </a:cubicBezTo>
                  <a:cubicBezTo>
                    <a:pt x="2055019" y="358616"/>
                    <a:pt x="2055019" y="355759"/>
                    <a:pt x="2054066" y="352901"/>
                  </a:cubicBezTo>
                  <a:cubicBezTo>
                    <a:pt x="2054066" y="352901"/>
                    <a:pt x="2054066" y="352901"/>
                    <a:pt x="2054066" y="351949"/>
                  </a:cubicBezTo>
                  <a:cubicBezTo>
                    <a:pt x="2055971" y="347186"/>
                    <a:pt x="2057876" y="343376"/>
                    <a:pt x="2059781" y="338614"/>
                  </a:cubicBezTo>
                  <a:cubicBezTo>
                    <a:pt x="2059781" y="340519"/>
                    <a:pt x="2060734" y="341471"/>
                    <a:pt x="2060734" y="343376"/>
                  </a:cubicBezTo>
                  <a:cubicBezTo>
                    <a:pt x="2060734" y="347186"/>
                    <a:pt x="2059781" y="350044"/>
                    <a:pt x="2058829" y="353854"/>
                  </a:cubicBezTo>
                  <a:close/>
                  <a:moveTo>
                    <a:pt x="2081689" y="350044"/>
                  </a:moveTo>
                  <a:cubicBezTo>
                    <a:pt x="2080736" y="351949"/>
                    <a:pt x="2080736" y="352901"/>
                    <a:pt x="2079784" y="354806"/>
                  </a:cubicBezTo>
                  <a:cubicBezTo>
                    <a:pt x="2078831" y="351949"/>
                    <a:pt x="2078831" y="350044"/>
                    <a:pt x="2077879" y="347186"/>
                  </a:cubicBezTo>
                  <a:cubicBezTo>
                    <a:pt x="2077879" y="346234"/>
                    <a:pt x="2077879" y="345281"/>
                    <a:pt x="2077879" y="344329"/>
                  </a:cubicBezTo>
                  <a:cubicBezTo>
                    <a:pt x="2078831" y="345281"/>
                    <a:pt x="2079784" y="346234"/>
                    <a:pt x="2080736" y="348139"/>
                  </a:cubicBezTo>
                  <a:cubicBezTo>
                    <a:pt x="2080736" y="348139"/>
                    <a:pt x="2080736" y="349091"/>
                    <a:pt x="2081689" y="350044"/>
                  </a:cubicBezTo>
                  <a:cubicBezTo>
                    <a:pt x="2081689" y="350044"/>
                    <a:pt x="2081689" y="350044"/>
                    <a:pt x="2081689" y="350044"/>
                  </a:cubicBezTo>
                  <a:close/>
                  <a:moveTo>
                    <a:pt x="2081689" y="339566"/>
                  </a:moveTo>
                  <a:cubicBezTo>
                    <a:pt x="2081689" y="340519"/>
                    <a:pt x="2081689" y="341471"/>
                    <a:pt x="2081689" y="341471"/>
                  </a:cubicBezTo>
                  <a:cubicBezTo>
                    <a:pt x="2080736" y="340519"/>
                    <a:pt x="2079784" y="338614"/>
                    <a:pt x="2078831" y="337661"/>
                  </a:cubicBezTo>
                  <a:cubicBezTo>
                    <a:pt x="2078831" y="334804"/>
                    <a:pt x="2079784" y="331946"/>
                    <a:pt x="2079784" y="330041"/>
                  </a:cubicBezTo>
                  <a:cubicBezTo>
                    <a:pt x="2080736" y="332899"/>
                    <a:pt x="2081689" y="335756"/>
                    <a:pt x="2081689" y="339566"/>
                  </a:cubicBezTo>
                  <a:cubicBezTo>
                    <a:pt x="2081689" y="338614"/>
                    <a:pt x="2081689" y="338614"/>
                    <a:pt x="2081689" y="339566"/>
                  </a:cubicBezTo>
                  <a:close/>
                  <a:moveTo>
                    <a:pt x="2085499" y="290036"/>
                  </a:moveTo>
                  <a:cubicBezTo>
                    <a:pt x="2085499" y="295751"/>
                    <a:pt x="2084546" y="301466"/>
                    <a:pt x="2084546" y="307181"/>
                  </a:cubicBezTo>
                  <a:cubicBezTo>
                    <a:pt x="2084546" y="306229"/>
                    <a:pt x="2083594" y="305276"/>
                    <a:pt x="2083594" y="303371"/>
                  </a:cubicBezTo>
                  <a:cubicBezTo>
                    <a:pt x="2084546" y="292894"/>
                    <a:pt x="2085499" y="282416"/>
                    <a:pt x="2086451" y="273844"/>
                  </a:cubicBezTo>
                  <a:cubicBezTo>
                    <a:pt x="2086451" y="271939"/>
                    <a:pt x="2086451" y="269081"/>
                    <a:pt x="2087404" y="267176"/>
                  </a:cubicBezTo>
                  <a:cubicBezTo>
                    <a:pt x="2086451" y="274796"/>
                    <a:pt x="2085499" y="282416"/>
                    <a:pt x="2085499" y="290036"/>
                  </a:cubicBezTo>
                  <a:close/>
                  <a:moveTo>
                    <a:pt x="2089309" y="180499"/>
                  </a:moveTo>
                  <a:cubicBezTo>
                    <a:pt x="2089309" y="186214"/>
                    <a:pt x="2089309" y="192881"/>
                    <a:pt x="2089309" y="200501"/>
                  </a:cubicBezTo>
                  <a:cubicBezTo>
                    <a:pt x="2088356" y="197644"/>
                    <a:pt x="2086451" y="194786"/>
                    <a:pt x="2086451" y="192881"/>
                  </a:cubicBezTo>
                  <a:cubicBezTo>
                    <a:pt x="2087404" y="188119"/>
                    <a:pt x="2088356" y="184309"/>
                    <a:pt x="2089309" y="180499"/>
                  </a:cubicBezTo>
                  <a:close/>
                  <a:moveTo>
                    <a:pt x="2072164" y="241459"/>
                  </a:moveTo>
                  <a:cubicBezTo>
                    <a:pt x="2077879" y="223361"/>
                    <a:pt x="2082641" y="207169"/>
                    <a:pt x="2086451" y="193834"/>
                  </a:cubicBezTo>
                  <a:cubicBezTo>
                    <a:pt x="2087404" y="197644"/>
                    <a:pt x="2088356" y="201454"/>
                    <a:pt x="2090261" y="207169"/>
                  </a:cubicBezTo>
                  <a:cubicBezTo>
                    <a:pt x="2090261" y="207169"/>
                    <a:pt x="2090261" y="207169"/>
                    <a:pt x="2090261" y="208121"/>
                  </a:cubicBezTo>
                  <a:cubicBezTo>
                    <a:pt x="2087404" y="221456"/>
                    <a:pt x="2081689" y="244316"/>
                    <a:pt x="2075974" y="271939"/>
                  </a:cubicBezTo>
                  <a:cubicBezTo>
                    <a:pt x="2075021" y="274796"/>
                    <a:pt x="2075021" y="278606"/>
                    <a:pt x="2074069" y="282416"/>
                  </a:cubicBezTo>
                  <a:cubicBezTo>
                    <a:pt x="2072164" y="278606"/>
                    <a:pt x="2070259" y="274796"/>
                    <a:pt x="2068354" y="271939"/>
                  </a:cubicBezTo>
                  <a:cubicBezTo>
                    <a:pt x="2067401" y="270034"/>
                    <a:pt x="2066449" y="268129"/>
                    <a:pt x="2065496" y="266224"/>
                  </a:cubicBezTo>
                  <a:cubicBezTo>
                    <a:pt x="2067401" y="257651"/>
                    <a:pt x="2069306" y="249079"/>
                    <a:pt x="2072164" y="241459"/>
                  </a:cubicBezTo>
                  <a:close/>
                  <a:moveTo>
                    <a:pt x="2062639" y="270034"/>
                  </a:moveTo>
                  <a:cubicBezTo>
                    <a:pt x="2062639" y="270986"/>
                    <a:pt x="2063591" y="271939"/>
                    <a:pt x="2063591" y="272891"/>
                  </a:cubicBezTo>
                  <a:cubicBezTo>
                    <a:pt x="2065496" y="278606"/>
                    <a:pt x="2067401" y="285274"/>
                    <a:pt x="2069306" y="292894"/>
                  </a:cubicBezTo>
                  <a:cubicBezTo>
                    <a:pt x="2069306" y="293846"/>
                    <a:pt x="2069306" y="293846"/>
                    <a:pt x="2070259" y="294799"/>
                  </a:cubicBezTo>
                  <a:cubicBezTo>
                    <a:pt x="2069306" y="299561"/>
                    <a:pt x="2068354" y="305276"/>
                    <a:pt x="2067401" y="310039"/>
                  </a:cubicBezTo>
                  <a:cubicBezTo>
                    <a:pt x="2066449" y="308134"/>
                    <a:pt x="2066449" y="305276"/>
                    <a:pt x="2065496" y="303371"/>
                  </a:cubicBezTo>
                  <a:cubicBezTo>
                    <a:pt x="2063591" y="296704"/>
                    <a:pt x="2060734" y="290036"/>
                    <a:pt x="2058829" y="284321"/>
                  </a:cubicBezTo>
                  <a:cubicBezTo>
                    <a:pt x="2059781" y="279559"/>
                    <a:pt x="2061686" y="274796"/>
                    <a:pt x="2062639" y="270034"/>
                  </a:cubicBezTo>
                  <a:close/>
                  <a:moveTo>
                    <a:pt x="2053114" y="301466"/>
                  </a:moveTo>
                  <a:cubicBezTo>
                    <a:pt x="2053114" y="303371"/>
                    <a:pt x="2054066" y="304324"/>
                    <a:pt x="2054066" y="306229"/>
                  </a:cubicBezTo>
                  <a:cubicBezTo>
                    <a:pt x="2055019" y="310991"/>
                    <a:pt x="2055971" y="315754"/>
                    <a:pt x="2056924" y="320516"/>
                  </a:cubicBezTo>
                  <a:cubicBezTo>
                    <a:pt x="2056924" y="320516"/>
                    <a:pt x="2055971" y="320516"/>
                    <a:pt x="2055971" y="320516"/>
                  </a:cubicBezTo>
                  <a:cubicBezTo>
                    <a:pt x="2051209" y="318611"/>
                    <a:pt x="2049304" y="317659"/>
                    <a:pt x="2049304" y="317659"/>
                  </a:cubicBezTo>
                  <a:cubicBezTo>
                    <a:pt x="2049304" y="317659"/>
                    <a:pt x="2051209" y="319564"/>
                    <a:pt x="2055971" y="321469"/>
                  </a:cubicBezTo>
                  <a:cubicBezTo>
                    <a:pt x="2056924" y="321469"/>
                    <a:pt x="2056924" y="322421"/>
                    <a:pt x="2057876" y="322421"/>
                  </a:cubicBezTo>
                  <a:cubicBezTo>
                    <a:pt x="2058829" y="326231"/>
                    <a:pt x="2058829" y="329089"/>
                    <a:pt x="2059781" y="332899"/>
                  </a:cubicBezTo>
                  <a:cubicBezTo>
                    <a:pt x="2057876" y="335756"/>
                    <a:pt x="2055971" y="338614"/>
                    <a:pt x="2053114" y="342424"/>
                  </a:cubicBezTo>
                  <a:cubicBezTo>
                    <a:pt x="2052161" y="335756"/>
                    <a:pt x="2050256" y="328136"/>
                    <a:pt x="2049304" y="321469"/>
                  </a:cubicBezTo>
                  <a:cubicBezTo>
                    <a:pt x="2049304" y="319564"/>
                    <a:pt x="2049304" y="317659"/>
                    <a:pt x="2049304" y="315754"/>
                  </a:cubicBezTo>
                  <a:cubicBezTo>
                    <a:pt x="2050256" y="310991"/>
                    <a:pt x="2052161" y="305276"/>
                    <a:pt x="2053114" y="301466"/>
                  </a:cubicBezTo>
                  <a:close/>
                  <a:moveTo>
                    <a:pt x="2044541" y="260509"/>
                  </a:moveTo>
                  <a:cubicBezTo>
                    <a:pt x="2044541" y="260509"/>
                    <a:pt x="2044541" y="260509"/>
                    <a:pt x="2044541" y="260509"/>
                  </a:cubicBezTo>
                  <a:cubicBezTo>
                    <a:pt x="2044541" y="260509"/>
                    <a:pt x="2044541" y="259556"/>
                    <a:pt x="2044541" y="259556"/>
                  </a:cubicBezTo>
                  <a:cubicBezTo>
                    <a:pt x="2044541" y="259556"/>
                    <a:pt x="2044541" y="259556"/>
                    <a:pt x="2044541" y="260509"/>
                  </a:cubicBezTo>
                  <a:close/>
                  <a:moveTo>
                    <a:pt x="2019776" y="188119"/>
                  </a:moveTo>
                  <a:cubicBezTo>
                    <a:pt x="2019776" y="187166"/>
                    <a:pt x="2019776" y="186214"/>
                    <a:pt x="2019776" y="185261"/>
                  </a:cubicBezTo>
                  <a:cubicBezTo>
                    <a:pt x="2019776" y="182404"/>
                    <a:pt x="2020729" y="179546"/>
                    <a:pt x="2020729" y="177641"/>
                  </a:cubicBezTo>
                  <a:cubicBezTo>
                    <a:pt x="2020729" y="180499"/>
                    <a:pt x="2020729" y="184309"/>
                    <a:pt x="2020729" y="189071"/>
                  </a:cubicBezTo>
                  <a:cubicBezTo>
                    <a:pt x="2020729" y="197644"/>
                    <a:pt x="2021681" y="208121"/>
                    <a:pt x="2021681" y="220504"/>
                  </a:cubicBezTo>
                  <a:cubicBezTo>
                    <a:pt x="2021681" y="228124"/>
                    <a:pt x="2022634" y="235744"/>
                    <a:pt x="2023586" y="244316"/>
                  </a:cubicBezTo>
                  <a:cubicBezTo>
                    <a:pt x="2023586" y="245269"/>
                    <a:pt x="2022634" y="246221"/>
                    <a:pt x="2022634" y="247174"/>
                  </a:cubicBezTo>
                  <a:cubicBezTo>
                    <a:pt x="2020729" y="238601"/>
                    <a:pt x="2018824" y="230029"/>
                    <a:pt x="2016919" y="222409"/>
                  </a:cubicBezTo>
                  <a:cubicBezTo>
                    <a:pt x="2018824" y="209074"/>
                    <a:pt x="2018824" y="197644"/>
                    <a:pt x="2019776" y="188119"/>
                  </a:cubicBezTo>
                  <a:close/>
                  <a:moveTo>
                    <a:pt x="1999774" y="298609"/>
                  </a:moveTo>
                  <a:cubicBezTo>
                    <a:pt x="1999774" y="300514"/>
                    <a:pt x="1999774" y="302419"/>
                    <a:pt x="1999774" y="304324"/>
                  </a:cubicBezTo>
                  <a:cubicBezTo>
                    <a:pt x="1998821" y="306229"/>
                    <a:pt x="1998821" y="308134"/>
                    <a:pt x="1997869" y="310039"/>
                  </a:cubicBezTo>
                  <a:cubicBezTo>
                    <a:pt x="1998821" y="306229"/>
                    <a:pt x="1999774" y="302419"/>
                    <a:pt x="1999774" y="298609"/>
                  </a:cubicBezTo>
                  <a:close/>
                  <a:moveTo>
                    <a:pt x="1992154" y="349091"/>
                  </a:moveTo>
                  <a:cubicBezTo>
                    <a:pt x="1992154" y="351949"/>
                    <a:pt x="1992154" y="355759"/>
                    <a:pt x="1992154" y="359569"/>
                  </a:cubicBezTo>
                  <a:cubicBezTo>
                    <a:pt x="1992154" y="362426"/>
                    <a:pt x="1992154" y="366236"/>
                    <a:pt x="1992154" y="369094"/>
                  </a:cubicBezTo>
                  <a:cubicBezTo>
                    <a:pt x="1991201" y="370046"/>
                    <a:pt x="1990249" y="371951"/>
                    <a:pt x="1988344" y="373856"/>
                  </a:cubicBezTo>
                  <a:cubicBezTo>
                    <a:pt x="1990249" y="365284"/>
                    <a:pt x="1991201" y="356711"/>
                    <a:pt x="1992154" y="349091"/>
                  </a:cubicBezTo>
                  <a:close/>
                  <a:moveTo>
                    <a:pt x="1987391" y="381476"/>
                  </a:moveTo>
                  <a:cubicBezTo>
                    <a:pt x="1987391" y="381476"/>
                    <a:pt x="1987391" y="381476"/>
                    <a:pt x="1987391" y="381476"/>
                  </a:cubicBezTo>
                  <a:cubicBezTo>
                    <a:pt x="1989296" y="377666"/>
                    <a:pt x="1991201" y="374809"/>
                    <a:pt x="1992154" y="372904"/>
                  </a:cubicBezTo>
                  <a:cubicBezTo>
                    <a:pt x="1992154" y="374809"/>
                    <a:pt x="1992154" y="377666"/>
                    <a:pt x="1992154" y="379571"/>
                  </a:cubicBezTo>
                  <a:cubicBezTo>
                    <a:pt x="1992154" y="381476"/>
                    <a:pt x="1991201" y="384334"/>
                    <a:pt x="1991201" y="386239"/>
                  </a:cubicBezTo>
                  <a:cubicBezTo>
                    <a:pt x="1990249" y="391001"/>
                    <a:pt x="1989296" y="395764"/>
                    <a:pt x="1988344" y="400526"/>
                  </a:cubicBezTo>
                  <a:cubicBezTo>
                    <a:pt x="1988344" y="400526"/>
                    <a:pt x="1988344" y="399574"/>
                    <a:pt x="1988344" y="399574"/>
                  </a:cubicBezTo>
                  <a:cubicBezTo>
                    <a:pt x="1987391" y="397669"/>
                    <a:pt x="1986439" y="394811"/>
                    <a:pt x="1985486" y="392906"/>
                  </a:cubicBezTo>
                  <a:cubicBezTo>
                    <a:pt x="1986439" y="389096"/>
                    <a:pt x="1986439" y="385286"/>
                    <a:pt x="1987391" y="381476"/>
                  </a:cubicBezTo>
                  <a:close/>
                  <a:moveTo>
                    <a:pt x="1968341" y="290989"/>
                  </a:moveTo>
                  <a:cubicBezTo>
                    <a:pt x="1968341" y="292894"/>
                    <a:pt x="1968341" y="294799"/>
                    <a:pt x="1967389" y="297656"/>
                  </a:cubicBezTo>
                  <a:cubicBezTo>
                    <a:pt x="1967389" y="299561"/>
                    <a:pt x="1966436" y="302419"/>
                    <a:pt x="1966436" y="305276"/>
                  </a:cubicBezTo>
                  <a:cubicBezTo>
                    <a:pt x="1966436" y="309086"/>
                    <a:pt x="1965484" y="313849"/>
                    <a:pt x="1965484" y="318611"/>
                  </a:cubicBezTo>
                  <a:cubicBezTo>
                    <a:pt x="1965484" y="313849"/>
                    <a:pt x="1964531" y="309086"/>
                    <a:pt x="1964531" y="304324"/>
                  </a:cubicBezTo>
                  <a:cubicBezTo>
                    <a:pt x="1964531" y="303371"/>
                    <a:pt x="1964531" y="301466"/>
                    <a:pt x="1964531" y="300514"/>
                  </a:cubicBezTo>
                  <a:cubicBezTo>
                    <a:pt x="1965484" y="296704"/>
                    <a:pt x="1967389" y="293846"/>
                    <a:pt x="1968341" y="290989"/>
                  </a:cubicBezTo>
                  <a:close/>
                  <a:moveTo>
                    <a:pt x="1937861" y="310039"/>
                  </a:moveTo>
                  <a:cubicBezTo>
                    <a:pt x="1937861" y="307181"/>
                    <a:pt x="1937861" y="304324"/>
                    <a:pt x="1937861" y="302419"/>
                  </a:cubicBezTo>
                  <a:cubicBezTo>
                    <a:pt x="1937861" y="300514"/>
                    <a:pt x="1937861" y="297656"/>
                    <a:pt x="1937861" y="295751"/>
                  </a:cubicBezTo>
                  <a:cubicBezTo>
                    <a:pt x="1937861" y="299561"/>
                    <a:pt x="1938814" y="302419"/>
                    <a:pt x="1938814" y="306229"/>
                  </a:cubicBezTo>
                  <a:cubicBezTo>
                    <a:pt x="1938814" y="308134"/>
                    <a:pt x="1938814" y="309086"/>
                    <a:pt x="1937861" y="310039"/>
                  </a:cubicBezTo>
                  <a:close/>
                  <a:moveTo>
                    <a:pt x="1938814" y="272891"/>
                  </a:moveTo>
                  <a:cubicBezTo>
                    <a:pt x="1937861" y="270034"/>
                    <a:pt x="1937861" y="268129"/>
                    <a:pt x="1936909" y="266224"/>
                  </a:cubicBezTo>
                  <a:cubicBezTo>
                    <a:pt x="1936909" y="264319"/>
                    <a:pt x="1936909" y="262414"/>
                    <a:pt x="1936909" y="261461"/>
                  </a:cubicBezTo>
                  <a:cubicBezTo>
                    <a:pt x="1936909" y="256699"/>
                    <a:pt x="1936909" y="250984"/>
                    <a:pt x="1936909" y="246221"/>
                  </a:cubicBezTo>
                  <a:cubicBezTo>
                    <a:pt x="1936909" y="253841"/>
                    <a:pt x="1937861" y="263366"/>
                    <a:pt x="1938814" y="272891"/>
                  </a:cubicBezTo>
                  <a:close/>
                  <a:moveTo>
                    <a:pt x="1900714" y="338614"/>
                  </a:moveTo>
                  <a:cubicBezTo>
                    <a:pt x="1900714" y="336709"/>
                    <a:pt x="1900714" y="334804"/>
                    <a:pt x="1900714" y="333851"/>
                  </a:cubicBezTo>
                  <a:cubicBezTo>
                    <a:pt x="1901666" y="331946"/>
                    <a:pt x="1901666" y="330041"/>
                    <a:pt x="1902619" y="329089"/>
                  </a:cubicBezTo>
                  <a:cubicBezTo>
                    <a:pt x="1903571" y="328136"/>
                    <a:pt x="1904524" y="326231"/>
                    <a:pt x="1904524" y="325279"/>
                  </a:cubicBezTo>
                  <a:cubicBezTo>
                    <a:pt x="1902619" y="330041"/>
                    <a:pt x="1901666" y="333851"/>
                    <a:pt x="1900714" y="338614"/>
                  </a:cubicBezTo>
                  <a:close/>
                  <a:moveTo>
                    <a:pt x="1915954" y="436721"/>
                  </a:moveTo>
                  <a:cubicBezTo>
                    <a:pt x="1915954" y="435769"/>
                    <a:pt x="1915954" y="434816"/>
                    <a:pt x="1915954" y="433864"/>
                  </a:cubicBezTo>
                  <a:cubicBezTo>
                    <a:pt x="1915954" y="433864"/>
                    <a:pt x="1915954" y="434816"/>
                    <a:pt x="1916906" y="434816"/>
                  </a:cubicBezTo>
                  <a:cubicBezTo>
                    <a:pt x="1915954" y="435769"/>
                    <a:pt x="1915954" y="436721"/>
                    <a:pt x="1915954" y="436721"/>
                  </a:cubicBezTo>
                  <a:close/>
                  <a:moveTo>
                    <a:pt x="1920716" y="401479"/>
                  </a:moveTo>
                  <a:cubicBezTo>
                    <a:pt x="1920716" y="403384"/>
                    <a:pt x="1919764" y="405289"/>
                    <a:pt x="1919764" y="407194"/>
                  </a:cubicBezTo>
                  <a:cubicBezTo>
                    <a:pt x="1918811" y="406241"/>
                    <a:pt x="1918811" y="405289"/>
                    <a:pt x="1917859" y="404336"/>
                  </a:cubicBezTo>
                  <a:cubicBezTo>
                    <a:pt x="1918811" y="402431"/>
                    <a:pt x="1919764" y="400526"/>
                    <a:pt x="1919764" y="398621"/>
                  </a:cubicBezTo>
                  <a:cubicBezTo>
                    <a:pt x="1920716" y="399574"/>
                    <a:pt x="1920716" y="400526"/>
                    <a:pt x="1920716" y="401479"/>
                  </a:cubicBezTo>
                  <a:close/>
                  <a:moveTo>
                    <a:pt x="1917859" y="331946"/>
                  </a:moveTo>
                  <a:cubicBezTo>
                    <a:pt x="1918811" y="333851"/>
                    <a:pt x="1919764" y="335756"/>
                    <a:pt x="1919764" y="337661"/>
                  </a:cubicBezTo>
                  <a:cubicBezTo>
                    <a:pt x="1919764" y="337661"/>
                    <a:pt x="1919764" y="337661"/>
                    <a:pt x="1919764" y="337661"/>
                  </a:cubicBezTo>
                  <a:cubicBezTo>
                    <a:pt x="1919764" y="337661"/>
                    <a:pt x="1918811" y="338614"/>
                    <a:pt x="1918811" y="338614"/>
                  </a:cubicBezTo>
                  <a:cubicBezTo>
                    <a:pt x="1917859" y="339566"/>
                    <a:pt x="1916906" y="340519"/>
                    <a:pt x="1916906" y="342424"/>
                  </a:cubicBezTo>
                  <a:cubicBezTo>
                    <a:pt x="1916906" y="341471"/>
                    <a:pt x="1916906" y="341471"/>
                    <a:pt x="1916906" y="341471"/>
                  </a:cubicBezTo>
                  <a:cubicBezTo>
                    <a:pt x="1916906" y="341471"/>
                    <a:pt x="1916906" y="342424"/>
                    <a:pt x="1915954" y="344329"/>
                  </a:cubicBezTo>
                  <a:cubicBezTo>
                    <a:pt x="1915954" y="344329"/>
                    <a:pt x="1915001" y="345281"/>
                    <a:pt x="1915001" y="345281"/>
                  </a:cubicBezTo>
                  <a:cubicBezTo>
                    <a:pt x="1915954" y="340519"/>
                    <a:pt x="1916906" y="335756"/>
                    <a:pt x="1917859" y="331946"/>
                  </a:cubicBezTo>
                  <a:close/>
                  <a:moveTo>
                    <a:pt x="1919764" y="360521"/>
                  </a:moveTo>
                  <a:cubicBezTo>
                    <a:pt x="1919764" y="361474"/>
                    <a:pt x="1919764" y="362426"/>
                    <a:pt x="1919764" y="364331"/>
                  </a:cubicBezTo>
                  <a:cubicBezTo>
                    <a:pt x="1917859" y="367189"/>
                    <a:pt x="1916906" y="370999"/>
                    <a:pt x="1915001" y="373856"/>
                  </a:cubicBezTo>
                  <a:cubicBezTo>
                    <a:pt x="1913096" y="378619"/>
                    <a:pt x="1910239" y="383381"/>
                    <a:pt x="1908334" y="388144"/>
                  </a:cubicBezTo>
                  <a:cubicBezTo>
                    <a:pt x="1908334" y="388144"/>
                    <a:pt x="1907381" y="387191"/>
                    <a:pt x="1907381" y="387191"/>
                  </a:cubicBezTo>
                  <a:cubicBezTo>
                    <a:pt x="1907381" y="386239"/>
                    <a:pt x="1907381" y="386239"/>
                    <a:pt x="1907381" y="385286"/>
                  </a:cubicBezTo>
                  <a:cubicBezTo>
                    <a:pt x="1908334" y="383381"/>
                    <a:pt x="1909286" y="381476"/>
                    <a:pt x="1910239" y="380524"/>
                  </a:cubicBezTo>
                  <a:cubicBezTo>
                    <a:pt x="1913096" y="372904"/>
                    <a:pt x="1916906" y="366236"/>
                    <a:pt x="1919764" y="360521"/>
                  </a:cubicBezTo>
                  <a:close/>
                  <a:moveTo>
                    <a:pt x="1910239" y="299561"/>
                  </a:moveTo>
                  <a:cubicBezTo>
                    <a:pt x="1909286" y="301466"/>
                    <a:pt x="1909286" y="303371"/>
                    <a:pt x="1908334" y="305276"/>
                  </a:cubicBezTo>
                  <a:cubicBezTo>
                    <a:pt x="1908334" y="305276"/>
                    <a:pt x="1908334" y="305276"/>
                    <a:pt x="1908334" y="305276"/>
                  </a:cubicBezTo>
                  <a:cubicBezTo>
                    <a:pt x="1909286" y="302419"/>
                    <a:pt x="1910239" y="300514"/>
                    <a:pt x="1910239" y="299561"/>
                  </a:cubicBezTo>
                  <a:close/>
                  <a:moveTo>
                    <a:pt x="1906429" y="313849"/>
                  </a:moveTo>
                  <a:cubicBezTo>
                    <a:pt x="1907381" y="311944"/>
                    <a:pt x="1907381" y="310991"/>
                    <a:pt x="1908334" y="309086"/>
                  </a:cubicBezTo>
                  <a:cubicBezTo>
                    <a:pt x="1908334" y="309086"/>
                    <a:pt x="1908334" y="309086"/>
                    <a:pt x="1908334" y="310039"/>
                  </a:cubicBezTo>
                  <a:cubicBezTo>
                    <a:pt x="1907381" y="311944"/>
                    <a:pt x="1907381" y="313849"/>
                    <a:pt x="1906429" y="315754"/>
                  </a:cubicBezTo>
                  <a:cubicBezTo>
                    <a:pt x="1906429" y="315754"/>
                    <a:pt x="1905476" y="316706"/>
                    <a:pt x="1905476" y="316706"/>
                  </a:cubicBezTo>
                  <a:cubicBezTo>
                    <a:pt x="1905476" y="314801"/>
                    <a:pt x="1905476" y="314801"/>
                    <a:pt x="1906429" y="313849"/>
                  </a:cubicBezTo>
                  <a:close/>
                  <a:moveTo>
                    <a:pt x="1893094" y="259556"/>
                  </a:moveTo>
                  <a:cubicBezTo>
                    <a:pt x="1893094" y="258604"/>
                    <a:pt x="1894046" y="257651"/>
                    <a:pt x="1894046" y="256699"/>
                  </a:cubicBezTo>
                  <a:cubicBezTo>
                    <a:pt x="1894046" y="256699"/>
                    <a:pt x="1894999" y="256699"/>
                    <a:pt x="1894999" y="256699"/>
                  </a:cubicBezTo>
                  <a:cubicBezTo>
                    <a:pt x="1896904" y="257651"/>
                    <a:pt x="1897856" y="259556"/>
                    <a:pt x="1899761" y="260509"/>
                  </a:cubicBezTo>
                  <a:lnTo>
                    <a:pt x="1904524" y="275749"/>
                  </a:lnTo>
                  <a:cubicBezTo>
                    <a:pt x="1901666" y="283369"/>
                    <a:pt x="1898809" y="290036"/>
                    <a:pt x="1895951" y="297656"/>
                  </a:cubicBezTo>
                  <a:cubicBezTo>
                    <a:pt x="1894999" y="291941"/>
                    <a:pt x="1894999" y="286226"/>
                    <a:pt x="1894046" y="281464"/>
                  </a:cubicBezTo>
                  <a:cubicBezTo>
                    <a:pt x="1894046" y="277654"/>
                    <a:pt x="1893094" y="273844"/>
                    <a:pt x="1892141" y="270034"/>
                  </a:cubicBezTo>
                  <a:cubicBezTo>
                    <a:pt x="1892141" y="270986"/>
                    <a:pt x="1893094" y="271939"/>
                    <a:pt x="1893094" y="272891"/>
                  </a:cubicBezTo>
                  <a:cubicBezTo>
                    <a:pt x="1893094" y="269081"/>
                    <a:pt x="1892141" y="264319"/>
                    <a:pt x="1893094" y="259556"/>
                  </a:cubicBezTo>
                  <a:close/>
                  <a:moveTo>
                    <a:pt x="1841659" y="297656"/>
                  </a:moveTo>
                  <a:cubicBezTo>
                    <a:pt x="1841659" y="303371"/>
                    <a:pt x="1840706" y="308134"/>
                    <a:pt x="1840706" y="313849"/>
                  </a:cubicBezTo>
                  <a:cubicBezTo>
                    <a:pt x="1839754" y="307181"/>
                    <a:pt x="1839754" y="300514"/>
                    <a:pt x="1838801" y="294799"/>
                  </a:cubicBezTo>
                  <a:cubicBezTo>
                    <a:pt x="1838801" y="292894"/>
                    <a:pt x="1838801" y="291941"/>
                    <a:pt x="1838801" y="290989"/>
                  </a:cubicBezTo>
                  <a:cubicBezTo>
                    <a:pt x="1839754" y="292894"/>
                    <a:pt x="1840706" y="294799"/>
                    <a:pt x="1841659" y="297656"/>
                  </a:cubicBezTo>
                  <a:close/>
                  <a:moveTo>
                    <a:pt x="1822609" y="363379"/>
                  </a:moveTo>
                  <a:cubicBezTo>
                    <a:pt x="1823561" y="359569"/>
                    <a:pt x="1825466" y="356711"/>
                    <a:pt x="1826419" y="353854"/>
                  </a:cubicBezTo>
                  <a:cubicBezTo>
                    <a:pt x="1826419" y="357664"/>
                    <a:pt x="1826419" y="360521"/>
                    <a:pt x="1827371" y="364331"/>
                  </a:cubicBezTo>
                  <a:cubicBezTo>
                    <a:pt x="1826419" y="365284"/>
                    <a:pt x="1824514" y="367189"/>
                    <a:pt x="1823561" y="368141"/>
                  </a:cubicBezTo>
                  <a:cubicBezTo>
                    <a:pt x="1822609" y="366236"/>
                    <a:pt x="1822609" y="365284"/>
                    <a:pt x="1822609" y="363379"/>
                  </a:cubicBezTo>
                  <a:close/>
                  <a:moveTo>
                    <a:pt x="1828324" y="403384"/>
                  </a:moveTo>
                  <a:cubicBezTo>
                    <a:pt x="1828324" y="402431"/>
                    <a:pt x="1827371" y="401479"/>
                    <a:pt x="1827371" y="400526"/>
                  </a:cubicBezTo>
                  <a:cubicBezTo>
                    <a:pt x="1826419" y="393859"/>
                    <a:pt x="1825466" y="387191"/>
                    <a:pt x="1825466" y="381476"/>
                  </a:cubicBezTo>
                  <a:cubicBezTo>
                    <a:pt x="1826419" y="379571"/>
                    <a:pt x="1827371" y="378619"/>
                    <a:pt x="1828324" y="377666"/>
                  </a:cubicBezTo>
                  <a:cubicBezTo>
                    <a:pt x="1828324" y="385286"/>
                    <a:pt x="1828324" y="391954"/>
                    <a:pt x="1829276" y="399574"/>
                  </a:cubicBezTo>
                  <a:cubicBezTo>
                    <a:pt x="1828324" y="400526"/>
                    <a:pt x="1828324" y="402431"/>
                    <a:pt x="1828324" y="403384"/>
                  </a:cubicBezTo>
                  <a:close/>
                  <a:moveTo>
                    <a:pt x="1833086" y="339566"/>
                  </a:moveTo>
                  <a:cubicBezTo>
                    <a:pt x="1833086" y="339566"/>
                    <a:pt x="1833086" y="339566"/>
                    <a:pt x="1833086" y="339566"/>
                  </a:cubicBezTo>
                  <a:cubicBezTo>
                    <a:pt x="1833086" y="339566"/>
                    <a:pt x="1833086" y="340519"/>
                    <a:pt x="1833086" y="340519"/>
                  </a:cubicBezTo>
                  <a:cubicBezTo>
                    <a:pt x="1833086" y="340519"/>
                    <a:pt x="1833086" y="339566"/>
                    <a:pt x="1833086" y="339566"/>
                  </a:cubicBezTo>
                  <a:close/>
                  <a:moveTo>
                    <a:pt x="1824514" y="272891"/>
                  </a:moveTo>
                  <a:cubicBezTo>
                    <a:pt x="1824514" y="269081"/>
                    <a:pt x="1824514" y="266224"/>
                    <a:pt x="1824514" y="263366"/>
                  </a:cubicBezTo>
                  <a:cubicBezTo>
                    <a:pt x="1827371" y="269081"/>
                    <a:pt x="1831181" y="276701"/>
                    <a:pt x="1835944" y="285274"/>
                  </a:cubicBezTo>
                  <a:cubicBezTo>
                    <a:pt x="1835944" y="288131"/>
                    <a:pt x="1835944" y="290989"/>
                    <a:pt x="1834991" y="294799"/>
                  </a:cubicBezTo>
                  <a:cubicBezTo>
                    <a:pt x="1834991" y="302419"/>
                    <a:pt x="1834039" y="310991"/>
                    <a:pt x="1834039" y="320516"/>
                  </a:cubicBezTo>
                  <a:cubicBezTo>
                    <a:pt x="1834039" y="323374"/>
                    <a:pt x="1834039" y="327184"/>
                    <a:pt x="1834039" y="330994"/>
                  </a:cubicBezTo>
                  <a:cubicBezTo>
                    <a:pt x="1834039" y="330994"/>
                    <a:pt x="1833086" y="330994"/>
                    <a:pt x="1833086" y="331946"/>
                  </a:cubicBezTo>
                  <a:cubicBezTo>
                    <a:pt x="1833086" y="331946"/>
                    <a:pt x="1832134" y="332899"/>
                    <a:pt x="1832134" y="332899"/>
                  </a:cubicBezTo>
                  <a:cubicBezTo>
                    <a:pt x="1830229" y="326231"/>
                    <a:pt x="1829276" y="321469"/>
                    <a:pt x="1827371" y="316706"/>
                  </a:cubicBezTo>
                  <a:cubicBezTo>
                    <a:pt x="1825466" y="310991"/>
                    <a:pt x="1823561" y="306229"/>
                    <a:pt x="1822609" y="303371"/>
                  </a:cubicBezTo>
                  <a:cubicBezTo>
                    <a:pt x="1823561" y="292894"/>
                    <a:pt x="1823561" y="282416"/>
                    <a:pt x="1824514" y="272891"/>
                  </a:cubicBezTo>
                  <a:close/>
                  <a:moveTo>
                    <a:pt x="1822609" y="309086"/>
                  </a:moveTo>
                  <a:cubicBezTo>
                    <a:pt x="1822609" y="311944"/>
                    <a:pt x="1823561" y="314801"/>
                    <a:pt x="1823561" y="317659"/>
                  </a:cubicBezTo>
                  <a:cubicBezTo>
                    <a:pt x="1824514" y="323374"/>
                    <a:pt x="1824514" y="330994"/>
                    <a:pt x="1825466" y="338614"/>
                  </a:cubicBezTo>
                  <a:cubicBezTo>
                    <a:pt x="1825466" y="339566"/>
                    <a:pt x="1825466" y="340519"/>
                    <a:pt x="1825466" y="340519"/>
                  </a:cubicBezTo>
                  <a:cubicBezTo>
                    <a:pt x="1823561" y="342424"/>
                    <a:pt x="1822609" y="345281"/>
                    <a:pt x="1820704" y="348139"/>
                  </a:cubicBezTo>
                  <a:cubicBezTo>
                    <a:pt x="1820704" y="343376"/>
                    <a:pt x="1820704" y="337661"/>
                    <a:pt x="1820704" y="332899"/>
                  </a:cubicBezTo>
                  <a:cubicBezTo>
                    <a:pt x="1820704" y="332899"/>
                    <a:pt x="1820704" y="332899"/>
                    <a:pt x="1820704" y="331946"/>
                  </a:cubicBezTo>
                  <a:cubicBezTo>
                    <a:pt x="1821656" y="324326"/>
                    <a:pt x="1821656" y="316706"/>
                    <a:pt x="1822609" y="309086"/>
                  </a:cubicBezTo>
                  <a:close/>
                  <a:moveTo>
                    <a:pt x="1763554" y="411956"/>
                  </a:moveTo>
                  <a:cubicBezTo>
                    <a:pt x="1763554" y="410051"/>
                    <a:pt x="1762601" y="408146"/>
                    <a:pt x="1762601" y="406241"/>
                  </a:cubicBezTo>
                  <a:cubicBezTo>
                    <a:pt x="1762601" y="403384"/>
                    <a:pt x="1761649" y="400526"/>
                    <a:pt x="1761649" y="397669"/>
                  </a:cubicBezTo>
                  <a:cubicBezTo>
                    <a:pt x="1761649" y="397669"/>
                    <a:pt x="1761649" y="397669"/>
                    <a:pt x="1761649" y="397669"/>
                  </a:cubicBezTo>
                  <a:cubicBezTo>
                    <a:pt x="1762601" y="398621"/>
                    <a:pt x="1763554" y="399574"/>
                    <a:pt x="1764506" y="400526"/>
                  </a:cubicBezTo>
                  <a:cubicBezTo>
                    <a:pt x="1764506" y="404336"/>
                    <a:pt x="1764506" y="408146"/>
                    <a:pt x="1763554" y="411956"/>
                  </a:cubicBezTo>
                  <a:close/>
                  <a:moveTo>
                    <a:pt x="1766411" y="379571"/>
                  </a:moveTo>
                  <a:cubicBezTo>
                    <a:pt x="1766411" y="379571"/>
                    <a:pt x="1766411" y="379571"/>
                    <a:pt x="1766411" y="379571"/>
                  </a:cubicBezTo>
                  <a:cubicBezTo>
                    <a:pt x="1766411" y="378619"/>
                    <a:pt x="1766411" y="377666"/>
                    <a:pt x="1766411" y="377666"/>
                  </a:cubicBezTo>
                  <a:cubicBezTo>
                    <a:pt x="1766411" y="378619"/>
                    <a:pt x="1766411" y="379571"/>
                    <a:pt x="1766411" y="379571"/>
                  </a:cubicBezTo>
                  <a:close/>
                  <a:moveTo>
                    <a:pt x="1792129" y="251936"/>
                  </a:moveTo>
                  <a:lnTo>
                    <a:pt x="1802606" y="219551"/>
                  </a:lnTo>
                  <a:cubicBezTo>
                    <a:pt x="1802606" y="219551"/>
                    <a:pt x="1802606" y="219551"/>
                    <a:pt x="1802606" y="219551"/>
                  </a:cubicBezTo>
                  <a:cubicBezTo>
                    <a:pt x="1802606" y="237649"/>
                    <a:pt x="1801654" y="255746"/>
                    <a:pt x="1801654" y="274796"/>
                  </a:cubicBezTo>
                  <a:cubicBezTo>
                    <a:pt x="1801654" y="291941"/>
                    <a:pt x="1800701" y="309086"/>
                    <a:pt x="1800701" y="327184"/>
                  </a:cubicBezTo>
                  <a:cubicBezTo>
                    <a:pt x="1798796" y="321469"/>
                    <a:pt x="1796891" y="315754"/>
                    <a:pt x="1794034" y="310991"/>
                  </a:cubicBezTo>
                  <a:cubicBezTo>
                    <a:pt x="1792129" y="305276"/>
                    <a:pt x="1790224" y="299561"/>
                    <a:pt x="1788319" y="294799"/>
                  </a:cubicBezTo>
                  <a:cubicBezTo>
                    <a:pt x="1788319" y="293846"/>
                    <a:pt x="1787366" y="292894"/>
                    <a:pt x="1787366" y="292894"/>
                  </a:cubicBezTo>
                  <a:cubicBezTo>
                    <a:pt x="1787366" y="290989"/>
                    <a:pt x="1786414" y="289084"/>
                    <a:pt x="1786414" y="287179"/>
                  </a:cubicBezTo>
                  <a:cubicBezTo>
                    <a:pt x="1787366" y="284321"/>
                    <a:pt x="1788319" y="282416"/>
                    <a:pt x="1788319" y="279559"/>
                  </a:cubicBezTo>
                  <a:cubicBezTo>
                    <a:pt x="1788319" y="278606"/>
                    <a:pt x="1788319" y="277654"/>
                    <a:pt x="1787366" y="275749"/>
                  </a:cubicBezTo>
                  <a:cubicBezTo>
                    <a:pt x="1787366" y="274796"/>
                    <a:pt x="1785461" y="274796"/>
                    <a:pt x="1785461" y="274796"/>
                  </a:cubicBezTo>
                  <a:cubicBezTo>
                    <a:pt x="1785461" y="274796"/>
                    <a:pt x="1785461" y="274796"/>
                    <a:pt x="1785461" y="274796"/>
                  </a:cubicBezTo>
                  <a:lnTo>
                    <a:pt x="1792129" y="251936"/>
                  </a:lnTo>
                  <a:close/>
                  <a:moveTo>
                    <a:pt x="1785461" y="276701"/>
                  </a:moveTo>
                  <a:cubicBezTo>
                    <a:pt x="1785461" y="276701"/>
                    <a:pt x="1786414" y="277654"/>
                    <a:pt x="1786414" y="278606"/>
                  </a:cubicBezTo>
                  <a:cubicBezTo>
                    <a:pt x="1786414" y="279559"/>
                    <a:pt x="1786414" y="281464"/>
                    <a:pt x="1786414" y="282416"/>
                  </a:cubicBezTo>
                  <a:cubicBezTo>
                    <a:pt x="1785461" y="280511"/>
                    <a:pt x="1785461" y="278606"/>
                    <a:pt x="1785461" y="276701"/>
                  </a:cubicBezTo>
                  <a:cubicBezTo>
                    <a:pt x="1785461" y="276701"/>
                    <a:pt x="1785461" y="276701"/>
                    <a:pt x="1785461" y="276701"/>
                  </a:cubicBezTo>
                  <a:close/>
                  <a:moveTo>
                    <a:pt x="1776889" y="330994"/>
                  </a:moveTo>
                  <a:cubicBezTo>
                    <a:pt x="1779746" y="345281"/>
                    <a:pt x="1782604" y="360521"/>
                    <a:pt x="1785461" y="376714"/>
                  </a:cubicBezTo>
                  <a:cubicBezTo>
                    <a:pt x="1785461" y="379571"/>
                    <a:pt x="1786414" y="382429"/>
                    <a:pt x="1786414" y="385286"/>
                  </a:cubicBezTo>
                  <a:cubicBezTo>
                    <a:pt x="1785461" y="384334"/>
                    <a:pt x="1785461" y="383381"/>
                    <a:pt x="1784509" y="382429"/>
                  </a:cubicBezTo>
                  <a:cubicBezTo>
                    <a:pt x="1785461" y="377666"/>
                    <a:pt x="1785461" y="374809"/>
                    <a:pt x="1785461" y="374809"/>
                  </a:cubicBezTo>
                  <a:cubicBezTo>
                    <a:pt x="1785461" y="374809"/>
                    <a:pt x="1784509" y="376714"/>
                    <a:pt x="1783556" y="380524"/>
                  </a:cubicBezTo>
                  <a:cubicBezTo>
                    <a:pt x="1781651" y="376714"/>
                    <a:pt x="1778794" y="373856"/>
                    <a:pt x="1776889" y="370999"/>
                  </a:cubicBezTo>
                  <a:cubicBezTo>
                    <a:pt x="1776889" y="357664"/>
                    <a:pt x="1776889" y="346234"/>
                    <a:pt x="1776889" y="337661"/>
                  </a:cubicBezTo>
                  <a:cubicBezTo>
                    <a:pt x="1775936" y="334804"/>
                    <a:pt x="1775936" y="332899"/>
                    <a:pt x="1776889" y="330994"/>
                  </a:cubicBezTo>
                  <a:close/>
                  <a:moveTo>
                    <a:pt x="1755934" y="211931"/>
                  </a:moveTo>
                  <a:cubicBezTo>
                    <a:pt x="1756886" y="215741"/>
                    <a:pt x="1758791" y="223361"/>
                    <a:pt x="1761649" y="233839"/>
                  </a:cubicBezTo>
                  <a:cubicBezTo>
                    <a:pt x="1761649" y="234791"/>
                    <a:pt x="1762601" y="236696"/>
                    <a:pt x="1762601" y="238601"/>
                  </a:cubicBezTo>
                  <a:cubicBezTo>
                    <a:pt x="1761649" y="237649"/>
                    <a:pt x="1761649" y="235744"/>
                    <a:pt x="1760696" y="234791"/>
                  </a:cubicBezTo>
                  <a:cubicBezTo>
                    <a:pt x="1759744" y="232886"/>
                    <a:pt x="1759744" y="230981"/>
                    <a:pt x="1759744" y="230981"/>
                  </a:cubicBezTo>
                  <a:cubicBezTo>
                    <a:pt x="1759744" y="230981"/>
                    <a:pt x="1759744" y="231934"/>
                    <a:pt x="1759744" y="232886"/>
                  </a:cubicBezTo>
                  <a:cubicBezTo>
                    <a:pt x="1758791" y="230981"/>
                    <a:pt x="1757839" y="229076"/>
                    <a:pt x="1756886" y="227171"/>
                  </a:cubicBezTo>
                  <a:cubicBezTo>
                    <a:pt x="1755934" y="226219"/>
                    <a:pt x="1755934" y="225266"/>
                    <a:pt x="1754981" y="223361"/>
                  </a:cubicBezTo>
                  <a:cubicBezTo>
                    <a:pt x="1755934" y="219551"/>
                    <a:pt x="1755934" y="215741"/>
                    <a:pt x="1755934" y="211931"/>
                  </a:cubicBezTo>
                  <a:close/>
                  <a:moveTo>
                    <a:pt x="1754981" y="232886"/>
                  </a:moveTo>
                  <a:cubicBezTo>
                    <a:pt x="1754981" y="233839"/>
                    <a:pt x="1755934" y="234791"/>
                    <a:pt x="1755934" y="235744"/>
                  </a:cubicBezTo>
                  <a:cubicBezTo>
                    <a:pt x="1755934" y="236696"/>
                    <a:pt x="1754981" y="237649"/>
                    <a:pt x="1754981" y="240506"/>
                  </a:cubicBezTo>
                  <a:cubicBezTo>
                    <a:pt x="1754981" y="237649"/>
                    <a:pt x="1754981" y="234791"/>
                    <a:pt x="1754981" y="232886"/>
                  </a:cubicBezTo>
                  <a:close/>
                  <a:moveTo>
                    <a:pt x="1754029" y="281464"/>
                  </a:moveTo>
                  <a:cubicBezTo>
                    <a:pt x="1754029" y="270986"/>
                    <a:pt x="1754029" y="261461"/>
                    <a:pt x="1754981" y="252889"/>
                  </a:cubicBezTo>
                  <a:cubicBezTo>
                    <a:pt x="1755934" y="244316"/>
                    <a:pt x="1756886" y="238601"/>
                    <a:pt x="1756886" y="236696"/>
                  </a:cubicBezTo>
                  <a:cubicBezTo>
                    <a:pt x="1758791" y="242411"/>
                    <a:pt x="1761649" y="250031"/>
                    <a:pt x="1763554" y="256699"/>
                  </a:cubicBezTo>
                  <a:cubicBezTo>
                    <a:pt x="1764506" y="265271"/>
                    <a:pt x="1766411" y="274796"/>
                    <a:pt x="1768316" y="286226"/>
                  </a:cubicBezTo>
                  <a:cubicBezTo>
                    <a:pt x="1763554" y="298609"/>
                    <a:pt x="1758791" y="310991"/>
                    <a:pt x="1754981" y="322421"/>
                  </a:cubicBezTo>
                  <a:cubicBezTo>
                    <a:pt x="1754981" y="320516"/>
                    <a:pt x="1754981" y="318611"/>
                    <a:pt x="1754029" y="317659"/>
                  </a:cubicBezTo>
                  <a:cubicBezTo>
                    <a:pt x="1754029" y="317659"/>
                    <a:pt x="1754029" y="316706"/>
                    <a:pt x="1754029" y="316706"/>
                  </a:cubicBezTo>
                  <a:cubicBezTo>
                    <a:pt x="1754029" y="303371"/>
                    <a:pt x="1754029" y="291941"/>
                    <a:pt x="1754029" y="281464"/>
                  </a:cubicBezTo>
                  <a:close/>
                  <a:moveTo>
                    <a:pt x="1687354" y="295751"/>
                  </a:moveTo>
                  <a:cubicBezTo>
                    <a:pt x="1686401" y="302419"/>
                    <a:pt x="1685449" y="309086"/>
                    <a:pt x="1685449" y="314801"/>
                  </a:cubicBezTo>
                  <a:cubicBezTo>
                    <a:pt x="1685449" y="318611"/>
                    <a:pt x="1684496" y="321469"/>
                    <a:pt x="1684496" y="325279"/>
                  </a:cubicBezTo>
                  <a:cubicBezTo>
                    <a:pt x="1683544" y="320516"/>
                    <a:pt x="1682591" y="316706"/>
                    <a:pt x="1681639" y="311944"/>
                  </a:cubicBezTo>
                  <a:cubicBezTo>
                    <a:pt x="1681639" y="310039"/>
                    <a:pt x="1681639" y="309086"/>
                    <a:pt x="1681639" y="309086"/>
                  </a:cubicBezTo>
                  <a:cubicBezTo>
                    <a:pt x="1681639" y="309086"/>
                    <a:pt x="1681639" y="309086"/>
                    <a:pt x="1681639" y="310039"/>
                  </a:cubicBezTo>
                  <a:cubicBezTo>
                    <a:pt x="1681639" y="309086"/>
                    <a:pt x="1680686" y="307181"/>
                    <a:pt x="1680686" y="306229"/>
                  </a:cubicBezTo>
                  <a:cubicBezTo>
                    <a:pt x="1680686" y="305276"/>
                    <a:pt x="1680686" y="304324"/>
                    <a:pt x="1681639" y="303371"/>
                  </a:cubicBezTo>
                  <a:cubicBezTo>
                    <a:pt x="1682591" y="300514"/>
                    <a:pt x="1683544" y="297656"/>
                    <a:pt x="1684496" y="295751"/>
                  </a:cubicBezTo>
                  <a:cubicBezTo>
                    <a:pt x="1686401" y="290989"/>
                    <a:pt x="1687354" y="287179"/>
                    <a:pt x="1689259" y="282416"/>
                  </a:cubicBezTo>
                  <a:cubicBezTo>
                    <a:pt x="1687354" y="287179"/>
                    <a:pt x="1687354" y="291941"/>
                    <a:pt x="1687354" y="295751"/>
                  </a:cubicBezTo>
                  <a:close/>
                  <a:moveTo>
                    <a:pt x="1678781" y="276701"/>
                  </a:moveTo>
                  <a:cubicBezTo>
                    <a:pt x="1680686" y="266224"/>
                    <a:pt x="1682591" y="255746"/>
                    <a:pt x="1684496" y="245269"/>
                  </a:cubicBezTo>
                  <a:cubicBezTo>
                    <a:pt x="1685449" y="250031"/>
                    <a:pt x="1686401" y="254794"/>
                    <a:pt x="1686401" y="259556"/>
                  </a:cubicBezTo>
                  <a:cubicBezTo>
                    <a:pt x="1686401" y="262414"/>
                    <a:pt x="1686401" y="265271"/>
                    <a:pt x="1686401" y="268129"/>
                  </a:cubicBezTo>
                  <a:cubicBezTo>
                    <a:pt x="1686401" y="269081"/>
                    <a:pt x="1686401" y="270034"/>
                    <a:pt x="1686401" y="270986"/>
                  </a:cubicBezTo>
                  <a:cubicBezTo>
                    <a:pt x="1682591" y="276701"/>
                    <a:pt x="1679734" y="284321"/>
                    <a:pt x="1675924" y="292894"/>
                  </a:cubicBezTo>
                  <a:cubicBezTo>
                    <a:pt x="1675924" y="292894"/>
                    <a:pt x="1675924" y="291941"/>
                    <a:pt x="1675924" y="291941"/>
                  </a:cubicBezTo>
                  <a:cubicBezTo>
                    <a:pt x="1676876" y="287179"/>
                    <a:pt x="1677829" y="283369"/>
                    <a:pt x="1678781" y="278606"/>
                  </a:cubicBezTo>
                  <a:cubicBezTo>
                    <a:pt x="1679734" y="276701"/>
                    <a:pt x="1679734" y="275749"/>
                    <a:pt x="1679734" y="275749"/>
                  </a:cubicBezTo>
                  <a:cubicBezTo>
                    <a:pt x="1679734" y="275749"/>
                    <a:pt x="1679734" y="275749"/>
                    <a:pt x="1678781" y="276701"/>
                  </a:cubicBezTo>
                  <a:close/>
                  <a:moveTo>
                    <a:pt x="1677829" y="199549"/>
                  </a:moveTo>
                  <a:cubicBezTo>
                    <a:pt x="1677829" y="201454"/>
                    <a:pt x="1677829" y="202406"/>
                    <a:pt x="1678781" y="204311"/>
                  </a:cubicBezTo>
                  <a:cubicBezTo>
                    <a:pt x="1677829" y="207169"/>
                    <a:pt x="1676876" y="210979"/>
                    <a:pt x="1676876" y="213836"/>
                  </a:cubicBezTo>
                  <a:cubicBezTo>
                    <a:pt x="1676876" y="209074"/>
                    <a:pt x="1676876" y="204311"/>
                    <a:pt x="1677829" y="199549"/>
                  </a:cubicBezTo>
                  <a:close/>
                  <a:moveTo>
                    <a:pt x="1640681" y="226219"/>
                  </a:moveTo>
                  <a:cubicBezTo>
                    <a:pt x="1643539" y="233839"/>
                    <a:pt x="1646396" y="244316"/>
                    <a:pt x="1649254" y="254794"/>
                  </a:cubicBezTo>
                  <a:cubicBezTo>
                    <a:pt x="1651159" y="260509"/>
                    <a:pt x="1652111" y="267176"/>
                    <a:pt x="1654016" y="274796"/>
                  </a:cubicBezTo>
                  <a:cubicBezTo>
                    <a:pt x="1654016" y="276701"/>
                    <a:pt x="1653064" y="279559"/>
                    <a:pt x="1653064" y="281464"/>
                  </a:cubicBezTo>
                  <a:cubicBezTo>
                    <a:pt x="1653064" y="280511"/>
                    <a:pt x="1652111" y="279559"/>
                    <a:pt x="1652111" y="279559"/>
                  </a:cubicBezTo>
                  <a:cubicBezTo>
                    <a:pt x="1652111" y="279559"/>
                    <a:pt x="1652111" y="280511"/>
                    <a:pt x="1652111" y="282416"/>
                  </a:cubicBezTo>
                  <a:cubicBezTo>
                    <a:pt x="1651159" y="288131"/>
                    <a:pt x="1650206" y="293846"/>
                    <a:pt x="1649254" y="300514"/>
                  </a:cubicBezTo>
                  <a:cubicBezTo>
                    <a:pt x="1646396" y="293846"/>
                    <a:pt x="1644491" y="288131"/>
                    <a:pt x="1641634" y="281464"/>
                  </a:cubicBezTo>
                  <a:cubicBezTo>
                    <a:pt x="1642586" y="280511"/>
                    <a:pt x="1642586" y="280511"/>
                    <a:pt x="1643539" y="279559"/>
                  </a:cubicBezTo>
                  <a:cubicBezTo>
                    <a:pt x="1644491" y="278606"/>
                    <a:pt x="1646396" y="277654"/>
                    <a:pt x="1647349" y="277654"/>
                  </a:cubicBezTo>
                  <a:cubicBezTo>
                    <a:pt x="1651159" y="274796"/>
                    <a:pt x="1654016" y="273844"/>
                    <a:pt x="1654016" y="273844"/>
                  </a:cubicBezTo>
                  <a:cubicBezTo>
                    <a:pt x="1654016" y="273844"/>
                    <a:pt x="1652111" y="274796"/>
                    <a:pt x="1647349" y="276701"/>
                  </a:cubicBezTo>
                  <a:cubicBezTo>
                    <a:pt x="1646396" y="277654"/>
                    <a:pt x="1645444" y="277654"/>
                    <a:pt x="1643539" y="278606"/>
                  </a:cubicBezTo>
                  <a:cubicBezTo>
                    <a:pt x="1643539" y="278606"/>
                    <a:pt x="1642586" y="279559"/>
                    <a:pt x="1642586" y="279559"/>
                  </a:cubicBezTo>
                  <a:cubicBezTo>
                    <a:pt x="1642586" y="271939"/>
                    <a:pt x="1642586" y="263366"/>
                    <a:pt x="1642586" y="255746"/>
                  </a:cubicBezTo>
                  <a:cubicBezTo>
                    <a:pt x="1640681" y="246221"/>
                    <a:pt x="1640681" y="235744"/>
                    <a:pt x="1640681" y="226219"/>
                  </a:cubicBezTo>
                  <a:cubicBezTo>
                    <a:pt x="1639729" y="226219"/>
                    <a:pt x="1639729" y="226219"/>
                    <a:pt x="1640681" y="226219"/>
                  </a:cubicBezTo>
                  <a:close/>
                  <a:moveTo>
                    <a:pt x="1620679" y="348139"/>
                  </a:moveTo>
                  <a:cubicBezTo>
                    <a:pt x="1620679" y="349091"/>
                    <a:pt x="1620679" y="350044"/>
                    <a:pt x="1620679" y="351949"/>
                  </a:cubicBezTo>
                  <a:cubicBezTo>
                    <a:pt x="1620679" y="352901"/>
                    <a:pt x="1620679" y="353854"/>
                    <a:pt x="1620679" y="353854"/>
                  </a:cubicBezTo>
                  <a:cubicBezTo>
                    <a:pt x="1619726" y="354806"/>
                    <a:pt x="1619726" y="355759"/>
                    <a:pt x="1618774" y="356711"/>
                  </a:cubicBezTo>
                  <a:cubicBezTo>
                    <a:pt x="1619726" y="353854"/>
                    <a:pt x="1620679" y="350044"/>
                    <a:pt x="1620679" y="348139"/>
                  </a:cubicBezTo>
                  <a:close/>
                  <a:moveTo>
                    <a:pt x="1618774" y="311944"/>
                  </a:moveTo>
                  <a:cubicBezTo>
                    <a:pt x="1617821" y="312896"/>
                    <a:pt x="1617821" y="313849"/>
                    <a:pt x="1616869" y="315754"/>
                  </a:cubicBezTo>
                  <a:cubicBezTo>
                    <a:pt x="1613059" y="323374"/>
                    <a:pt x="1609249" y="332899"/>
                    <a:pt x="1605439" y="343376"/>
                  </a:cubicBezTo>
                  <a:cubicBezTo>
                    <a:pt x="1604486" y="345281"/>
                    <a:pt x="1603534" y="348139"/>
                    <a:pt x="1602581" y="350996"/>
                  </a:cubicBezTo>
                  <a:cubicBezTo>
                    <a:pt x="1602581" y="348139"/>
                    <a:pt x="1602581" y="345281"/>
                    <a:pt x="1602581" y="342424"/>
                  </a:cubicBezTo>
                  <a:cubicBezTo>
                    <a:pt x="1605439" y="334804"/>
                    <a:pt x="1609249" y="328136"/>
                    <a:pt x="1613059" y="321469"/>
                  </a:cubicBezTo>
                  <a:cubicBezTo>
                    <a:pt x="1614964" y="317659"/>
                    <a:pt x="1617821" y="313849"/>
                    <a:pt x="1619726" y="310039"/>
                  </a:cubicBezTo>
                  <a:cubicBezTo>
                    <a:pt x="1618774" y="310991"/>
                    <a:pt x="1618774" y="310991"/>
                    <a:pt x="1618774" y="311944"/>
                  </a:cubicBezTo>
                  <a:close/>
                  <a:moveTo>
                    <a:pt x="1610201" y="269081"/>
                  </a:moveTo>
                  <a:cubicBezTo>
                    <a:pt x="1612106" y="265271"/>
                    <a:pt x="1613059" y="261461"/>
                    <a:pt x="1614011" y="258604"/>
                  </a:cubicBezTo>
                  <a:cubicBezTo>
                    <a:pt x="1614964" y="256699"/>
                    <a:pt x="1615916" y="254794"/>
                    <a:pt x="1616869" y="252889"/>
                  </a:cubicBezTo>
                  <a:cubicBezTo>
                    <a:pt x="1616869" y="264319"/>
                    <a:pt x="1617821" y="277654"/>
                    <a:pt x="1617821" y="292894"/>
                  </a:cubicBezTo>
                  <a:cubicBezTo>
                    <a:pt x="1617821" y="292894"/>
                    <a:pt x="1617821" y="293846"/>
                    <a:pt x="1617821" y="293846"/>
                  </a:cubicBezTo>
                  <a:cubicBezTo>
                    <a:pt x="1616869" y="291941"/>
                    <a:pt x="1615916" y="290036"/>
                    <a:pt x="1614011" y="289084"/>
                  </a:cubicBezTo>
                  <a:cubicBezTo>
                    <a:pt x="1611154" y="284321"/>
                    <a:pt x="1608296" y="280511"/>
                    <a:pt x="1606391" y="277654"/>
                  </a:cubicBezTo>
                  <a:cubicBezTo>
                    <a:pt x="1608296" y="274796"/>
                    <a:pt x="1609249" y="271939"/>
                    <a:pt x="1610201" y="269081"/>
                  </a:cubicBezTo>
                  <a:close/>
                  <a:moveTo>
                    <a:pt x="1600676" y="297656"/>
                  </a:moveTo>
                  <a:cubicBezTo>
                    <a:pt x="1602581" y="290989"/>
                    <a:pt x="1604486" y="285274"/>
                    <a:pt x="1606391" y="279559"/>
                  </a:cubicBezTo>
                  <a:cubicBezTo>
                    <a:pt x="1607344" y="282416"/>
                    <a:pt x="1609249" y="286226"/>
                    <a:pt x="1611154" y="290989"/>
                  </a:cubicBezTo>
                  <a:cubicBezTo>
                    <a:pt x="1613059" y="294799"/>
                    <a:pt x="1614964" y="298609"/>
                    <a:pt x="1616869" y="303371"/>
                  </a:cubicBezTo>
                  <a:cubicBezTo>
                    <a:pt x="1613059" y="307181"/>
                    <a:pt x="1610201" y="312896"/>
                    <a:pt x="1606391" y="317659"/>
                  </a:cubicBezTo>
                  <a:cubicBezTo>
                    <a:pt x="1604486" y="320516"/>
                    <a:pt x="1602581" y="322421"/>
                    <a:pt x="1601629" y="325279"/>
                  </a:cubicBezTo>
                  <a:cubicBezTo>
                    <a:pt x="1601629" y="323374"/>
                    <a:pt x="1601629" y="321469"/>
                    <a:pt x="1600676" y="319564"/>
                  </a:cubicBezTo>
                  <a:cubicBezTo>
                    <a:pt x="1600676" y="314801"/>
                    <a:pt x="1599724" y="310039"/>
                    <a:pt x="1599724" y="305276"/>
                  </a:cubicBezTo>
                  <a:cubicBezTo>
                    <a:pt x="1599724" y="302419"/>
                    <a:pt x="1600676" y="300514"/>
                    <a:pt x="1600676" y="297656"/>
                  </a:cubicBezTo>
                  <a:close/>
                  <a:moveTo>
                    <a:pt x="1567339" y="315754"/>
                  </a:moveTo>
                  <a:cubicBezTo>
                    <a:pt x="1567339" y="320516"/>
                    <a:pt x="1568291" y="325279"/>
                    <a:pt x="1568291" y="330041"/>
                  </a:cubicBezTo>
                  <a:cubicBezTo>
                    <a:pt x="1567339" y="326231"/>
                    <a:pt x="1567339" y="323374"/>
                    <a:pt x="1566386" y="320516"/>
                  </a:cubicBezTo>
                  <a:cubicBezTo>
                    <a:pt x="1567339" y="319564"/>
                    <a:pt x="1567339" y="317659"/>
                    <a:pt x="1567339" y="315754"/>
                  </a:cubicBezTo>
                  <a:close/>
                  <a:moveTo>
                    <a:pt x="1547336" y="265271"/>
                  </a:moveTo>
                  <a:cubicBezTo>
                    <a:pt x="1547336" y="269081"/>
                    <a:pt x="1546384" y="271939"/>
                    <a:pt x="1546384" y="275749"/>
                  </a:cubicBezTo>
                  <a:cubicBezTo>
                    <a:pt x="1546384" y="274796"/>
                    <a:pt x="1545431" y="273844"/>
                    <a:pt x="1545431" y="272891"/>
                  </a:cubicBezTo>
                  <a:cubicBezTo>
                    <a:pt x="1546384" y="270986"/>
                    <a:pt x="1546384" y="268129"/>
                    <a:pt x="1547336" y="265271"/>
                  </a:cubicBezTo>
                  <a:close/>
                  <a:moveTo>
                    <a:pt x="1541621" y="286226"/>
                  </a:moveTo>
                  <a:cubicBezTo>
                    <a:pt x="1542574" y="289084"/>
                    <a:pt x="1543526" y="290989"/>
                    <a:pt x="1543526" y="293846"/>
                  </a:cubicBezTo>
                  <a:cubicBezTo>
                    <a:pt x="1543526" y="295751"/>
                    <a:pt x="1542574" y="298609"/>
                    <a:pt x="1542574" y="301466"/>
                  </a:cubicBezTo>
                  <a:cubicBezTo>
                    <a:pt x="1541621" y="298609"/>
                    <a:pt x="1540669" y="294799"/>
                    <a:pt x="1539716" y="291941"/>
                  </a:cubicBezTo>
                  <a:cubicBezTo>
                    <a:pt x="1540669" y="289084"/>
                    <a:pt x="1541621" y="288131"/>
                    <a:pt x="1541621" y="286226"/>
                  </a:cubicBezTo>
                  <a:close/>
                  <a:moveTo>
                    <a:pt x="1537811" y="271939"/>
                  </a:moveTo>
                  <a:cubicBezTo>
                    <a:pt x="1537811" y="273844"/>
                    <a:pt x="1538764" y="274796"/>
                    <a:pt x="1538764" y="276701"/>
                  </a:cubicBezTo>
                  <a:cubicBezTo>
                    <a:pt x="1537811" y="277654"/>
                    <a:pt x="1537811" y="278606"/>
                    <a:pt x="1536859" y="280511"/>
                  </a:cubicBezTo>
                  <a:cubicBezTo>
                    <a:pt x="1537811" y="276701"/>
                    <a:pt x="1537811" y="273844"/>
                    <a:pt x="1537811" y="271939"/>
                  </a:cubicBezTo>
                  <a:close/>
                  <a:moveTo>
                    <a:pt x="1533049" y="338614"/>
                  </a:moveTo>
                  <a:cubicBezTo>
                    <a:pt x="1533049" y="337661"/>
                    <a:pt x="1533049" y="336709"/>
                    <a:pt x="1533049" y="335756"/>
                  </a:cubicBezTo>
                  <a:cubicBezTo>
                    <a:pt x="1534001" y="340519"/>
                    <a:pt x="1534954" y="345281"/>
                    <a:pt x="1535906" y="350044"/>
                  </a:cubicBezTo>
                  <a:cubicBezTo>
                    <a:pt x="1536859" y="352901"/>
                    <a:pt x="1536859" y="354806"/>
                    <a:pt x="1536859" y="357664"/>
                  </a:cubicBezTo>
                  <a:cubicBezTo>
                    <a:pt x="1536859" y="359569"/>
                    <a:pt x="1536859" y="360521"/>
                    <a:pt x="1536859" y="362426"/>
                  </a:cubicBezTo>
                  <a:cubicBezTo>
                    <a:pt x="1536859" y="362426"/>
                    <a:pt x="1536859" y="362426"/>
                    <a:pt x="1536859" y="362426"/>
                  </a:cubicBezTo>
                  <a:cubicBezTo>
                    <a:pt x="1534954" y="356711"/>
                    <a:pt x="1533049" y="351949"/>
                    <a:pt x="1532096" y="346234"/>
                  </a:cubicBezTo>
                  <a:cubicBezTo>
                    <a:pt x="1533049" y="343376"/>
                    <a:pt x="1533049" y="341471"/>
                    <a:pt x="1533049" y="338614"/>
                  </a:cubicBezTo>
                  <a:close/>
                  <a:moveTo>
                    <a:pt x="1519714" y="270986"/>
                  </a:moveTo>
                  <a:cubicBezTo>
                    <a:pt x="1521619" y="279559"/>
                    <a:pt x="1523524" y="288131"/>
                    <a:pt x="1525429" y="297656"/>
                  </a:cubicBezTo>
                  <a:cubicBezTo>
                    <a:pt x="1525429" y="298609"/>
                    <a:pt x="1525429" y="299561"/>
                    <a:pt x="1524476" y="301466"/>
                  </a:cubicBezTo>
                  <a:cubicBezTo>
                    <a:pt x="1523524" y="306229"/>
                    <a:pt x="1522571" y="310991"/>
                    <a:pt x="1521619" y="315754"/>
                  </a:cubicBezTo>
                  <a:cubicBezTo>
                    <a:pt x="1520666" y="313849"/>
                    <a:pt x="1520666" y="311944"/>
                    <a:pt x="1519714" y="310991"/>
                  </a:cubicBezTo>
                  <a:cubicBezTo>
                    <a:pt x="1519714" y="295751"/>
                    <a:pt x="1518761" y="281464"/>
                    <a:pt x="1517809" y="268129"/>
                  </a:cubicBezTo>
                  <a:cubicBezTo>
                    <a:pt x="1519714" y="268129"/>
                    <a:pt x="1519714" y="269081"/>
                    <a:pt x="1519714" y="270986"/>
                  </a:cubicBezTo>
                  <a:close/>
                  <a:moveTo>
                    <a:pt x="1503521" y="302419"/>
                  </a:moveTo>
                  <a:cubicBezTo>
                    <a:pt x="1503521" y="306229"/>
                    <a:pt x="1503521" y="310039"/>
                    <a:pt x="1502569" y="313849"/>
                  </a:cubicBezTo>
                  <a:cubicBezTo>
                    <a:pt x="1502569" y="318611"/>
                    <a:pt x="1502569" y="324326"/>
                    <a:pt x="1502569" y="330041"/>
                  </a:cubicBezTo>
                  <a:cubicBezTo>
                    <a:pt x="1502569" y="330041"/>
                    <a:pt x="1502569" y="330041"/>
                    <a:pt x="1501616" y="329089"/>
                  </a:cubicBezTo>
                  <a:cubicBezTo>
                    <a:pt x="1500664" y="323374"/>
                    <a:pt x="1498759" y="317659"/>
                    <a:pt x="1497806" y="311944"/>
                  </a:cubicBezTo>
                  <a:cubicBezTo>
                    <a:pt x="1500664" y="309086"/>
                    <a:pt x="1502569" y="306229"/>
                    <a:pt x="1503521" y="302419"/>
                  </a:cubicBezTo>
                  <a:close/>
                  <a:moveTo>
                    <a:pt x="1477804" y="272891"/>
                  </a:moveTo>
                  <a:cubicBezTo>
                    <a:pt x="1477804" y="273844"/>
                    <a:pt x="1477804" y="273844"/>
                    <a:pt x="1477804" y="272891"/>
                  </a:cubicBezTo>
                  <a:cubicBezTo>
                    <a:pt x="1477804" y="275749"/>
                    <a:pt x="1477804" y="278606"/>
                    <a:pt x="1477804" y="282416"/>
                  </a:cubicBezTo>
                  <a:cubicBezTo>
                    <a:pt x="1477804" y="286226"/>
                    <a:pt x="1476851" y="290989"/>
                    <a:pt x="1476851" y="294799"/>
                  </a:cubicBezTo>
                  <a:cubicBezTo>
                    <a:pt x="1476851" y="294799"/>
                    <a:pt x="1476851" y="295751"/>
                    <a:pt x="1475899" y="295751"/>
                  </a:cubicBezTo>
                  <a:cubicBezTo>
                    <a:pt x="1475899" y="290989"/>
                    <a:pt x="1474946" y="286226"/>
                    <a:pt x="1474946" y="282416"/>
                  </a:cubicBezTo>
                  <a:cubicBezTo>
                    <a:pt x="1475899" y="279559"/>
                    <a:pt x="1476851" y="276701"/>
                    <a:pt x="1477804" y="272891"/>
                  </a:cubicBezTo>
                  <a:close/>
                  <a:moveTo>
                    <a:pt x="1461611" y="326231"/>
                  </a:moveTo>
                  <a:cubicBezTo>
                    <a:pt x="1461611" y="327184"/>
                    <a:pt x="1461611" y="327184"/>
                    <a:pt x="1461611" y="328136"/>
                  </a:cubicBezTo>
                  <a:cubicBezTo>
                    <a:pt x="1461611" y="329089"/>
                    <a:pt x="1460659" y="329089"/>
                    <a:pt x="1460659" y="330041"/>
                  </a:cubicBezTo>
                  <a:cubicBezTo>
                    <a:pt x="1460659" y="330041"/>
                    <a:pt x="1460659" y="330041"/>
                    <a:pt x="1460659" y="329089"/>
                  </a:cubicBezTo>
                  <a:cubicBezTo>
                    <a:pt x="1460659" y="328136"/>
                    <a:pt x="1460659" y="327184"/>
                    <a:pt x="1461611" y="326231"/>
                  </a:cubicBezTo>
                  <a:close/>
                  <a:moveTo>
                    <a:pt x="1457801" y="309086"/>
                  </a:moveTo>
                  <a:cubicBezTo>
                    <a:pt x="1456849" y="310039"/>
                    <a:pt x="1456849" y="310039"/>
                    <a:pt x="1457801" y="309086"/>
                  </a:cubicBezTo>
                  <a:cubicBezTo>
                    <a:pt x="1456849" y="307181"/>
                    <a:pt x="1456849" y="305276"/>
                    <a:pt x="1455896" y="302419"/>
                  </a:cubicBezTo>
                  <a:cubicBezTo>
                    <a:pt x="1455896" y="305276"/>
                    <a:pt x="1456849" y="307181"/>
                    <a:pt x="1457801" y="309086"/>
                  </a:cubicBezTo>
                  <a:close/>
                  <a:moveTo>
                    <a:pt x="1442561" y="328136"/>
                  </a:moveTo>
                  <a:cubicBezTo>
                    <a:pt x="1442561" y="324326"/>
                    <a:pt x="1442561" y="321469"/>
                    <a:pt x="1442561" y="318611"/>
                  </a:cubicBezTo>
                  <a:cubicBezTo>
                    <a:pt x="1443514" y="323374"/>
                    <a:pt x="1443514" y="329089"/>
                    <a:pt x="1444466" y="333851"/>
                  </a:cubicBezTo>
                  <a:cubicBezTo>
                    <a:pt x="1443514" y="332899"/>
                    <a:pt x="1443514" y="330994"/>
                    <a:pt x="1442561" y="330041"/>
                  </a:cubicBezTo>
                  <a:cubicBezTo>
                    <a:pt x="1442561" y="330041"/>
                    <a:pt x="1442561" y="329089"/>
                    <a:pt x="1442561" y="328136"/>
                  </a:cubicBezTo>
                  <a:close/>
                  <a:moveTo>
                    <a:pt x="1415891" y="281464"/>
                  </a:moveTo>
                  <a:cubicBezTo>
                    <a:pt x="1415891" y="284321"/>
                    <a:pt x="1415891" y="286226"/>
                    <a:pt x="1415891" y="289084"/>
                  </a:cubicBezTo>
                  <a:cubicBezTo>
                    <a:pt x="1415891" y="289084"/>
                    <a:pt x="1415891" y="289084"/>
                    <a:pt x="1415891" y="289084"/>
                  </a:cubicBezTo>
                  <a:cubicBezTo>
                    <a:pt x="1414939" y="288131"/>
                    <a:pt x="1413986" y="287179"/>
                    <a:pt x="1413034" y="286226"/>
                  </a:cubicBezTo>
                  <a:cubicBezTo>
                    <a:pt x="1414939" y="284321"/>
                    <a:pt x="1415891" y="282416"/>
                    <a:pt x="1415891" y="281464"/>
                  </a:cubicBezTo>
                  <a:close/>
                  <a:moveTo>
                    <a:pt x="1412081" y="290036"/>
                  </a:moveTo>
                  <a:cubicBezTo>
                    <a:pt x="1413034" y="290989"/>
                    <a:pt x="1413034" y="291941"/>
                    <a:pt x="1413986" y="292894"/>
                  </a:cubicBezTo>
                  <a:cubicBezTo>
                    <a:pt x="1414939" y="293846"/>
                    <a:pt x="1414939" y="294799"/>
                    <a:pt x="1415891" y="295751"/>
                  </a:cubicBezTo>
                  <a:cubicBezTo>
                    <a:pt x="1415891" y="297656"/>
                    <a:pt x="1415891" y="299561"/>
                    <a:pt x="1415891" y="300514"/>
                  </a:cubicBezTo>
                  <a:cubicBezTo>
                    <a:pt x="1413986" y="296704"/>
                    <a:pt x="1413034" y="293846"/>
                    <a:pt x="1412081" y="290036"/>
                  </a:cubicBezTo>
                  <a:cubicBezTo>
                    <a:pt x="1412081" y="290036"/>
                    <a:pt x="1412081" y="290036"/>
                    <a:pt x="1412081" y="290036"/>
                  </a:cubicBezTo>
                  <a:close/>
                  <a:moveTo>
                    <a:pt x="1383506" y="364331"/>
                  </a:moveTo>
                  <a:cubicBezTo>
                    <a:pt x="1383506" y="362426"/>
                    <a:pt x="1383506" y="360521"/>
                    <a:pt x="1382554" y="358616"/>
                  </a:cubicBezTo>
                  <a:cubicBezTo>
                    <a:pt x="1382554" y="358616"/>
                    <a:pt x="1382554" y="357664"/>
                    <a:pt x="1382554" y="357664"/>
                  </a:cubicBezTo>
                  <a:cubicBezTo>
                    <a:pt x="1382554" y="358616"/>
                    <a:pt x="1383506" y="360521"/>
                    <a:pt x="1383506" y="362426"/>
                  </a:cubicBezTo>
                  <a:cubicBezTo>
                    <a:pt x="1384459" y="363379"/>
                    <a:pt x="1384459" y="363379"/>
                    <a:pt x="1383506" y="364331"/>
                  </a:cubicBezTo>
                  <a:close/>
                  <a:moveTo>
                    <a:pt x="1386364" y="298609"/>
                  </a:moveTo>
                  <a:cubicBezTo>
                    <a:pt x="1386364" y="298609"/>
                    <a:pt x="1386364" y="298609"/>
                    <a:pt x="1386364" y="298609"/>
                  </a:cubicBezTo>
                  <a:cubicBezTo>
                    <a:pt x="1385411" y="296704"/>
                    <a:pt x="1385411" y="295751"/>
                    <a:pt x="1384459" y="293846"/>
                  </a:cubicBezTo>
                  <a:cubicBezTo>
                    <a:pt x="1385411" y="292894"/>
                    <a:pt x="1385411" y="291941"/>
                    <a:pt x="1386364" y="290989"/>
                  </a:cubicBezTo>
                  <a:cubicBezTo>
                    <a:pt x="1388269" y="289084"/>
                    <a:pt x="1389221" y="287179"/>
                    <a:pt x="1391126" y="286226"/>
                  </a:cubicBezTo>
                  <a:cubicBezTo>
                    <a:pt x="1389221" y="290036"/>
                    <a:pt x="1387316" y="293846"/>
                    <a:pt x="1386364" y="298609"/>
                  </a:cubicBezTo>
                  <a:close/>
                  <a:moveTo>
                    <a:pt x="1383506" y="287179"/>
                  </a:moveTo>
                  <a:cubicBezTo>
                    <a:pt x="1383506" y="287179"/>
                    <a:pt x="1382554" y="288131"/>
                    <a:pt x="1382554" y="288131"/>
                  </a:cubicBezTo>
                  <a:cubicBezTo>
                    <a:pt x="1380649" y="283369"/>
                    <a:pt x="1378744" y="278606"/>
                    <a:pt x="1376839" y="274796"/>
                  </a:cubicBezTo>
                  <a:cubicBezTo>
                    <a:pt x="1379696" y="262414"/>
                    <a:pt x="1382554" y="251936"/>
                    <a:pt x="1384459" y="242411"/>
                  </a:cubicBezTo>
                  <a:cubicBezTo>
                    <a:pt x="1385411" y="250031"/>
                    <a:pt x="1387316" y="263366"/>
                    <a:pt x="1390174" y="281464"/>
                  </a:cubicBezTo>
                  <a:cubicBezTo>
                    <a:pt x="1388269" y="283369"/>
                    <a:pt x="1386364" y="285274"/>
                    <a:pt x="1383506" y="287179"/>
                  </a:cubicBezTo>
                  <a:close/>
                  <a:moveTo>
                    <a:pt x="1391126" y="310991"/>
                  </a:moveTo>
                  <a:cubicBezTo>
                    <a:pt x="1392079" y="307181"/>
                    <a:pt x="1392079" y="303371"/>
                    <a:pt x="1393031" y="299561"/>
                  </a:cubicBezTo>
                  <a:cubicBezTo>
                    <a:pt x="1393031" y="299561"/>
                    <a:pt x="1393031" y="298609"/>
                    <a:pt x="1393031" y="298609"/>
                  </a:cubicBezTo>
                  <a:cubicBezTo>
                    <a:pt x="1393031" y="300514"/>
                    <a:pt x="1393984" y="303371"/>
                    <a:pt x="1393984" y="305276"/>
                  </a:cubicBezTo>
                  <a:cubicBezTo>
                    <a:pt x="1393984" y="308134"/>
                    <a:pt x="1392079" y="309086"/>
                    <a:pt x="1391126" y="310991"/>
                  </a:cubicBezTo>
                  <a:close/>
                  <a:moveTo>
                    <a:pt x="1397794" y="278606"/>
                  </a:moveTo>
                  <a:cubicBezTo>
                    <a:pt x="1397794" y="278606"/>
                    <a:pt x="1397794" y="278606"/>
                    <a:pt x="1397794" y="278606"/>
                  </a:cubicBezTo>
                  <a:cubicBezTo>
                    <a:pt x="1397794" y="278606"/>
                    <a:pt x="1397794" y="279559"/>
                    <a:pt x="1397794" y="279559"/>
                  </a:cubicBezTo>
                  <a:cubicBezTo>
                    <a:pt x="1397794" y="279559"/>
                    <a:pt x="1397794" y="279559"/>
                    <a:pt x="1397794" y="278606"/>
                  </a:cubicBezTo>
                  <a:cubicBezTo>
                    <a:pt x="1397794" y="278606"/>
                    <a:pt x="1397794" y="278606"/>
                    <a:pt x="1397794" y="278606"/>
                  </a:cubicBezTo>
                  <a:close/>
                  <a:moveTo>
                    <a:pt x="1397794" y="322421"/>
                  </a:moveTo>
                  <a:cubicBezTo>
                    <a:pt x="1398746" y="325279"/>
                    <a:pt x="1398746" y="328136"/>
                    <a:pt x="1399699" y="331946"/>
                  </a:cubicBezTo>
                  <a:cubicBezTo>
                    <a:pt x="1399699" y="332899"/>
                    <a:pt x="1399699" y="332899"/>
                    <a:pt x="1399699" y="333851"/>
                  </a:cubicBezTo>
                  <a:cubicBezTo>
                    <a:pt x="1398746" y="330994"/>
                    <a:pt x="1397794" y="328136"/>
                    <a:pt x="1396841" y="326231"/>
                  </a:cubicBezTo>
                  <a:cubicBezTo>
                    <a:pt x="1396841" y="324326"/>
                    <a:pt x="1396841" y="323374"/>
                    <a:pt x="1397794" y="322421"/>
                  </a:cubicBezTo>
                  <a:close/>
                  <a:moveTo>
                    <a:pt x="1387316" y="231934"/>
                  </a:moveTo>
                  <a:cubicBezTo>
                    <a:pt x="1389221" y="242411"/>
                    <a:pt x="1392079" y="255746"/>
                    <a:pt x="1395889" y="270986"/>
                  </a:cubicBezTo>
                  <a:cubicBezTo>
                    <a:pt x="1395889" y="271939"/>
                    <a:pt x="1395889" y="271939"/>
                    <a:pt x="1394936" y="272891"/>
                  </a:cubicBezTo>
                  <a:cubicBezTo>
                    <a:pt x="1390174" y="257651"/>
                    <a:pt x="1386364" y="246221"/>
                    <a:pt x="1384459" y="240506"/>
                  </a:cubicBezTo>
                  <a:cubicBezTo>
                    <a:pt x="1386364" y="237649"/>
                    <a:pt x="1387316" y="234791"/>
                    <a:pt x="1387316" y="231934"/>
                  </a:cubicBezTo>
                  <a:close/>
                  <a:moveTo>
                    <a:pt x="1380649" y="232886"/>
                  </a:moveTo>
                  <a:cubicBezTo>
                    <a:pt x="1382554" y="230029"/>
                    <a:pt x="1384459" y="227171"/>
                    <a:pt x="1386364" y="225266"/>
                  </a:cubicBezTo>
                  <a:cubicBezTo>
                    <a:pt x="1386364" y="225266"/>
                    <a:pt x="1386364" y="225266"/>
                    <a:pt x="1386364" y="225266"/>
                  </a:cubicBezTo>
                  <a:cubicBezTo>
                    <a:pt x="1382554" y="234791"/>
                    <a:pt x="1377791" y="247174"/>
                    <a:pt x="1372076" y="262414"/>
                  </a:cubicBezTo>
                  <a:cubicBezTo>
                    <a:pt x="1371124" y="260509"/>
                    <a:pt x="1371124" y="259556"/>
                    <a:pt x="1370171" y="257651"/>
                  </a:cubicBezTo>
                  <a:cubicBezTo>
                    <a:pt x="1369219" y="256699"/>
                    <a:pt x="1369219" y="255746"/>
                    <a:pt x="1369219" y="253841"/>
                  </a:cubicBezTo>
                  <a:cubicBezTo>
                    <a:pt x="1373029" y="245269"/>
                    <a:pt x="1376839" y="238601"/>
                    <a:pt x="1380649" y="232886"/>
                  </a:cubicBezTo>
                  <a:close/>
                  <a:moveTo>
                    <a:pt x="1356836" y="300514"/>
                  </a:moveTo>
                  <a:cubicBezTo>
                    <a:pt x="1356836" y="301466"/>
                    <a:pt x="1356836" y="301466"/>
                    <a:pt x="1356836" y="302419"/>
                  </a:cubicBezTo>
                  <a:cubicBezTo>
                    <a:pt x="1356836" y="303371"/>
                    <a:pt x="1356836" y="303371"/>
                    <a:pt x="1355884" y="304324"/>
                  </a:cubicBezTo>
                  <a:cubicBezTo>
                    <a:pt x="1355884" y="302419"/>
                    <a:pt x="1355884" y="301466"/>
                    <a:pt x="1355884" y="299561"/>
                  </a:cubicBezTo>
                  <a:cubicBezTo>
                    <a:pt x="1355884" y="299561"/>
                    <a:pt x="1356836" y="299561"/>
                    <a:pt x="1356836" y="300514"/>
                  </a:cubicBezTo>
                  <a:close/>
                  <a:moveTo>
                    <a:pt x="1339691" y="325279"/>
                  </a:moveTo>
                  <a:cubicBezTo>
                    <a:pt x="1339691" y="325279"/>
                    <a:pt x="1339691" y="324326"/>
                    <a:pt x="1339691" y="324326"/>
                  </a:cubicBezTo>
                  <a:cubicBezTo>
                    <a:pt x="1340644" y="322421"/>
                    <a:pt x="1341596" y="319564"/>
                    <a:pt x="1341596" y="317659"/>
                  </a:cubicBezTo>
                  <a:cubicBezTo>
                    <a:pt x="1341596" y="317659"/>
                    <a:pt x="1341596" y="317659"/>
                    <a:pt x="1341596" y="317659"/>
                  </a:cubicBezTo>
                  <a:cubicBezTo>
                    <a:pt x="1341596" y="322421"/>
                    <a:pt x="1341596" y="326231"/>
                    <a:pt x="1341596" y="330994"/>
                  </a:cubicBezTo>
                  <a:cubicBezTo>
                    <a:pt x="1341596" y="328136"/>
                    <a:pt x="1340644" y="326231"/>
                    <a:pt x="1339691" y="325279"/>
                  </a:cubicBezTo>
                  <a:close/>
                  <a:moveTo>
                    <a:pt x="1340644" y="226219"/>
                  </a:moveTo>
                  <a:cubicBezTo>
                    <a:pt x="1340644" y="225266"/>
                    <a:pt x="1340644" y="225266"/>
                    <a:pt x="1340644" y="226219"/>
                  </a:cubicBezTo>
                  <a:cubicBezTo>
                    <a:pt x="1341596" y="229076"/>
                    <a:pt x="1343501" y="232886"/>
                    <a:pt x="1344454" y="237649"/>
                  </a:cubicBezTo>
                  <a:cubicBezTo>
                    <a:pt x="1344454" y="239554"/>
                    <a:pt x="1344454" y="240506"/>
                    <a:pt x="1344454" y="242411"/>
                  </a:cubicBezTo>
                  <a:cubicBezTo>
                    <a:pt x="1344454" y="249079"/>
                    <a:pt x="1343501" y="256699"/>
                    <a:pt x="1343501" y="264319"/>
                  </a:cubicBezTo>
                  <a:cubicBezTo>
                    <a:pt x="1343501" y="267176"/>
                    <a:pt x="1343501" y="270034"/>
                    <a:pt x="1343501" y="272891"/>
                  </a:cubicBezTo>
                  <a:cubicBezTo>
                    <a:pt x="1341596" y="271939"/>
                    <a:pt x="1340644" y="270034"/>
                    <a:pt x="1339691" y="269081"/>
                  </a:cubicBezTo>
                  <a:cubicBezTo>
                    <a:pt x="1338739" y="252889"/>
                    <a:pt x="1339691" y="238601"/>
                    <a:pt x="1340644" y="226219"/>
                  </a:cubicBezTo>
                  <a:close/>
                  <a:moveTo>
                    <a:pt x="1337786" y="295751"/>
                  </a:moveTo>
                  <a:cubicBezTo>
                    <a:pt x="1337786" y="288131"/>
                    <a:pt x="1338739" y="279559"/>
                    <a:pt x="1338739" y="271939"/>
                  </a:cubicBezTo>
                  <a:cubicBezTo>
                    <a:pt x="1339691" y="272891"/>
                    <a:pt x="1341596" y="274796"/>
                    <a:pt x="1342549" y="276701"/>
                  </a:cubicBezTo>
                  <a:cubicBezTo>
                    <a:pt x="1342549" y="276701"/>
                    <a:pt x="1342549" y="276701"/>
                    <a:pt x="1342549" y="276701"/>
                  </a:cubicBezTo>
                  <a:cubicBezTo>
                    <a:pt x="1342549" y="279559"/>
                    <a:pt x="1342549" y="283369"/>
                    <a:pt x="1342549" y="286226"/>
                  </a:cubicBezTo>
                  <a:cubicBezTo>
                    <a:pt x="1340644" y="290036"/>
                    <a:pt x="1338739" y="292894"/>
                    <a:pt x="1337786" y="295751"/>
                  </a:cubicBezTo>
                  <a:cubicBezTo>
                    <a:pt x="1337786" y="296704"/>
                    <a:pt x="1337786" y="296704"/>
                    <a:pt x="1337786" y="296704"/>
                  </a:cubicBezTo>
                  <a:cubicBezTo>
                    <a:pt x="1337786" y="296704"/>
                    <a:pt x="1337786" y="295751"/>
                    <a:pt x="1337786" y="295751"/>
                  </a:cubicBezTo>
                  <a:close/>
                  <a:moveTo>
                    <a:pt x="1314926" y="320516"/>
                  </a:moveTo>
                  <a:cubicBezTo>
                    <a:pt x="1314926" y="320516"/>
                    <a:pt x="1314926" y="320516"/>
                    <a:pt x="1314926" y="320516"/>
                  </a:cubicBezTo>
                  <a:cubicBezTo>
                    <a:pt x="1314926" y="320516"/>
                    <a:pt x="1314926" y="320516"/>
                    <a:pt x="1314926" y="320516"/>
                  </a:cubicBezTo>
                  <a:cubicBezTo>
                    <a:pt x="1314926" y="320516"/>
                    <a:pt x="1314926" y="320516"/>
                    <a:pt x="1314926" y="320516"/>
                  </a:cubicBezTo>
                  <a:close/>
                  <a:moveTo>
                    <a:pt x="1311116" y="312896"/>
                  </a:moveTo>
                  <a:cubicBezTo>
                    <a:pt x="1311116" y="312896"/>
                    <a:pt x="1312069" y="313849"/>
                    <a:pt x="1311116" y="312896"/>
                  </a:cubicBezTo>
                  <a:cubicBezTo>
                    <a:pt x="1311116" y="313849"/>
                    <a:pt x="1311116" y="313849"/>
                    <a:pt x="1311116" y="314801"/>
                  </a:cubicBezTo>
                  <a:cubicBezTo>
                    <a:pt x="1311116" y="314801"/>
                    <a:pt x="1311116" y="314801"/>
                    <a:pt x="1311116" y="314801"/>
                  </a:cubicBezTo>
                  <a:cubicBezTo>
                    <a:pt x="1311116" y="313849"/>
                    <a:pt x="1311116" y="313849"/>
                    <a:pt x="1311116" y="312896"/>
                  </a:cubicBezTo>
                  <a:close/>
                  <a:moveTo>
                    <a:pt x="1242536" y="344329"/>
                  </a:moveTo>
                  <a:cubicBezTo>
                    <a:pt x="1241584" y="341471"/>
                    <a:pt x="1239679" y="339566"/>
                    <a:pt x="1238726" y="336709"/>
                  </a:cubicBezTo>
                  <a:cubicBezTo>
                    <a:pt x="1238726" y="328136"/>
                    <a:pt x="1238726" y="318611"/>
                    <a:pt x="1238726" y="310991"/>
                  </a:cubicBezTo>
                  <a:cubicBezTo>
                    <a:pt x="1238726" y="309086"/>
                    <a:pt x="1238726" y="308134"/>
                    <a:pt x="1238726" y="307181"/>
                  </a:cubicBezTo>
                  <a:cubicBezTo>
                    <a:pt x="1240631" y="317659"/>
                    <a:pt x="1241584" y="328136"/>
                    <a:pt x="1244441" y="339566"/>
                  </a:cubicBezTo>
                  <a:cubicBezTo>
                    <a:pt x="1244441" y="339566"/>
                    <a:pt x="1244441" y="340519"/>
                    <a:pt x="1244441" y="340519"/>
                  </a:cubicBezTo>
                  <a:cubicBezTo>
                    <a:pt x="1243489" y="341471"/>
                    <a:pt x="1242536" y="343376"/>
                    <a:pt x="1242536" y="344329"/>
                  </a:cubicBezTo>
                  <a:close/>
                  <a:moveTo>
                    <a:pt x="1279684" y="290989"/>
                  </a:moveTo>
                  <a:cubicBezTo>
                    <a:pt x="1279684" y="289084"/>
                    <a:pt x="1279684" y="286226"/>
                    <a:pt x="1279684" y="284321"/>
                  </a:cubicBezTo>
                  <a:cubicBezTo>
                    <a:pt x="1280636" y="285274"/>
                    <a:pt x="1280636" y="286226"/>
                    <a:pt x="1281589" y="287179"/>
                  </a:cubicBezTo>
                  <a:cubicBezTo>
                    <a:pt x="1280636" y="289084"/>
                    <a:pt x="1279684" y="290036"/>
                    <a:pt x="1279684" y="290989"/>
                  </a:cubicBezTo>
                  <a:close/>
                  <a:moveTo>
                    <a:pt x="1298734" y="332899"/>
                  </a:moveTo>
                  <a:cubicBezTo>
                    <a:pt x="1298734" y="332899"/>
                    <a:pt x="1298734" y="332899"/>
                    <a:pt x="1298734" y="332899"/>
                  </a:cubicBezTo>
                  <a:cubicBezTo>
                    <a:pt x="1298734" y="331946"/>
                    <a:pt x="1298734" y="331946"/>
                    <a:pt x="1298734" y="330994"/>
                  </a:cubicBezTo>
                  <a:cubicBezTo>
                    <a:pt x="1298734" y="331946"/>
                    <a:pt x="1298734" y="332899"/>
                    <a:pt x="1298734" y="332899"/>
                  </a:cubicBezTo>
                  <a:close/>
                  <a:moveTo>
                    <a:pt x="1295876" y="278606"/>
                  </a:moveTo>
                  <a:cubicBezTo>
                    <a:pt x="1298734" y="285274"/>
                    <a:pt x="1301591" y="291941"/>
                    <a:pt x="1305401" y="299561"/>
                  </a:cubicBezTo>
                  <a:cubicBezTo>
                    <a:pt x="1305401" y="299561"/>
                    <a:pt x="1305401" y="299561"/>
                    <a:pt x="1305401" y="300514"/>
                  </a:cubicBezTo>
                  <a:cubicBezTo>
                    <a:pt x="1305401" y="301466"/>
                    <a:pt x="1305401" y="302419"/>
                    <a:pt x="1304449" y="303371"/>
                  </a:cubicBezTo>
                  <a:cubicBezTo>
                    <a:pt x="1303496" y="300514"/>
                    <a:pt x="1301591" y="298609"/>
                    <a:pt x="1300639" y="295751"/>
                  </a:cubicBezTo>
                  <a:cubicBezTo>
                    <a:pt x="1298734" y="291941"/>
                    <a:pt x="1296829" y="288131"/>
                    <a:pt x="1293971" y="284321"/>
                  </a:cubicBezTo>
                  <a:cubicBezTo>
                    <a:pt x="1294924" y="282416"/>
                    <a:pt x="1295876" y="280511"/>
                    <a:pt x="1295876" y="278606"/>
                  </a:cubicBezTo>
                  <a:close/>
                  <a:moveTo>
                    <a:pt x="1299686" y="328136"/>
                  </a:moveTo>
                  <a:cubicBezTo>
                    <a:pt x="1299686" y="329089"/>
                    <a:pt x="1299686" y="329089"/>
                    <a:pt x="1299686" y="330041"/>
                  </a:cubicBezTo>
                  <a:cubicBezTo>
                    <a:pt x="1299686" y="330041"/>
                    <a:pt x="1298734" y="330994"/>
                    <a:pt x="1298734" y="331946"/>
                  </a:cubicBezTo>
                  <a:cubicBezTo>
                    <a:pt x="1296829" y="329089"/>
                    <a:pt x="1294924" y="326231"/>
                    <a:pt x="1293019" y="324326"/>
                  </a:cubicBezTo>
                  <a:cubicBezTo>
                    <a:pt x="1292066" y="322421"/>
                    <a:pt x="1290161" y="320516"/>
                    <a:pt x="1289209" y="318611"/>
                  </a:cubicBezTo>
                  <a:cubicBezTo>
                    <a:pt x="1289209" y="318611"/>
                    <a:pt x="1289209" y="318611"/>
                    <a:pt x="1289209" y="318611"/>
                  </a:cubicBezTo>
                  <a:cubicBezTo>
                    <a:pt x="1289209" y="314801"/>
                    <a:pt x="1289209" y="311944"/>
                    <a:pt x="1289209" y="309086"/>
                  </a:cubicBezTo>
                  <a:cubicBezTo>
                    <a:pt x="1289209" y="308134"/>
                    <a:pt x="1290161" y="306229"/>
                    <a:pt x="1290161" y="305276"/>
                  </a:cubicBezTo>
                  <a:cubicBezTo>
                    <a:pt x="1293019" y="311944"/>
                    <a:pt x="1296829" y="319564"/>
                    <a:pt x="1299686" y="328136"/>
                  </a:cubicBezTo>
                  <a:close/>
                  <a:moveTo>
                    <a:pt x="1289209" y="263366"/>
                  </a:moveTo>
                  <a:cubicBezTo>
                    <a:pt x="1288256" y="265271"/>
                    <a:pt x="1288256" y="266224"/>
                    <a:pt x="1287304" y="268129"/>
                  </a:cubicBezTo>
                  <a:cubicBezTo>
                    <a:pt x="1287304" y="265271"/>
                    <a:pt x="1287304" y="262414"/>
                    <a:pt x="1287304" y="259556"/>
                  </a:cubicBezTo>
                  <a:cubicBezTo>
                    <a:pt x="1287304" y="260509"/>
                    <a:pt x="1288256" y="262414"/>
                    <a:pt x="1289209" y="263366"/>
                  </a:cubicBezTo>
                  <a:close/>
                  <a:moveTo>
                    <a:pt x="1276826" y="238601"/>
                  </a:moveTo>
                  <a:cubicBezTo>
                    <a:pt x="1277779" y="239554"/>
                    <a:pt x="1277779" y="240506"/>
                    <a:pt x="1278731" y="242411"/>
                  </a:cubicBezTo>
                  <a:cubicBezTo>
                    <a:pt x="1280636" y="246221"/>
                    <a:pt x="1283494" y="251936"/>
                    <a:pt x="1286351" y="257651"/>
                  </a:cubicBezTo>
                  <a:cubicBezTo>
                    <a:pt x="1286351" y="260509"/>
                    <a:pt x="1285399" y="263366"/>
                    <a:pt x="1285399" y="267176"/>
                  </a:cubicBezTo>
                  <a:cubicBezTo>
                    <a:pt x="1282541" y="263366"/>
                    <a:pt x="1280636" y="259556"/>
                    <a:pt x="1277779" y="255746"/>
                  </a:cubicBezTo>
                  <a:cubicBezTo>
                    <a:pt x="1277779" y="250031"/>
                    <a:pt x="1276826" y="245269"/>
                    <a:pt x="1276826" y="242411"/>
                  </a:cubicBezTo>
                  <a:cubicBezTo>
                    <a:pt x="1276826" y="241459"/>
                    <a:pt x="1276826" y="239554"/>
                    <a:pt x="1276826" y="238601"/>
                  </a:cubicBezTo>
                  <a:close/>
                  <a:moveTo>
                    <a:pt x="1273016" y="271939"/>
                  </a:moveTo>
                  <a:cubicBezTo>
                    <a:pt x="1273016" y="271939"/>
                    <a:pt x="1273969" y="272891"/>
                    <a:pt x="1273969" y="272891"/>
                  </a:cubicBezTo>
                  <a:cubicBezTo>
                    <a:pt x="1273969" y="278606"/>
                    <a:pt x="1273016" y="284321"/>
                    <a:pt x="1273016" y="291941"/>
                  </a:cubicBezTo>
                  <a:cubicBezTo>
                    <a:pt x="1272064" y="290989"/>
                    <a:pt x="1272064" y="289084"/>
                    <a:pt x="1271111" y="288131"/>
                  </a:cubicBezTo>
                  <a:cubicBezTo>
                    <a:pt x="1271111" y="282416"/>
                    <a:pt x="1272064" y="276701"/>
                    <a:pt x="1273016" y="271939"/>
                  </a:cubicBezTo>
                  <a:close/>
                  <a:moveTo>
                    <a:pt x="1240631" y="229076"/>
                  </a:moveTo>
                  <a:cubicBezTo>
                    <a:pt x="1241584" y="226219"/>
                    <a:pt x="1243489" y="223361"/>
                    <a:pt x="1244441" y="220504"/>
                  </a:cubicBezTo>
                  <a:cubicBezTo>
                    <a:pt x="1247299" y="226219"/>
                    <a:pt x="1251109" y="230981"/>
                    <a:pt x="1253966" y="237649"/>
                  </a:cubicBezTo>
                  <a:cubicBezTo>
                    <a:pt x="1257776" y="244316"/>
                    <a:pt x="1260634" y="250031"/>
                    <a:pt x="1264444" y="257651"/>
                  </a:cubicBezTo>
                  <a:cubicBezTo>
                    <a:pt x="1265396" y="259556"/>
                    <a:pt x="1267301" y="262414"/>
                    <a:pt x="1268254" y="264319"/>
                  </a:cubicBezTo>
                  <a:cubicBezTo>
                    <a:pt x="1266349" y="270986"/>
                    <a:pt x="1264444" y="277654"/>
                    <a:pt x="1262539" y="286226"/>
                  </a:cubicBezTo>
                  <a:cubicBezTo>
                    <a:pt x="1259681" y="283369"/>
                    <a:pt x="1257776" y="280511"/>
                    <a:pt x="1254919" y="277654"/>
                  </a:cubicBezTo>
                  <a:cubicBezTo>
                    <a:pt x="1250156" y="268129"/>
                    <a:pt x="1246346" y="259556"/>
                    <a:pt x="1241584" y="251936"/>
                  </a:cubicBezTo>
                  <a:cubicBezTo>
                    <a:pt x="1239679" y="249079"/>
                    <a:pt x="1237774" y="246221"/>
                    <a:pt x="1235869" y="243364"/>
                  </a:cubicBezTo>
                  <a:cubicBezTo>
                    <a:pt x="1235869" y="243364"/>
                    <a:pt x="1235869" y="242411"/>
                    <a:pt x="1235869" y="242411"/>
                  </a:cubicBezTo>
                  <a:cubicBezTo>
                    <a:pt x="1237774" y="236696"/>
                    <a:pt x="1239679" y="232886"/>
                    <a:pt x="1240631" y="229076"/>
                  </a:cubicBezTo>
                  <a:close/>
                  <a:moveTo>
                    <a:pt x="1228249" y="304324"/>
                  </a:moveTo>
                  <a:cubicBezTo>
                    <a:pt x="1228249" y="298609"/>
                    <a:pt x="1227296" y="292894"/>
                    <a:pt x="1227296" y="288131"/>
                  </a:cubicBezTo>
                  <a:lnTo>
                    <a:pt x="1227296" y="281464"/>
                  </a:lnTo>
                  <a:cubicBezTo>
                    <a:pt x="1227296" y="280511"/>
                    <a:pt x="1228249" y="280511"/>
                    <a:pt x="1228249" y="279559"/>
                  </a:cubicBezTo>
                  <a:cubicBezTo>
                    <a:pt x="1228249" y="279559"/>
                    <a:pt x="1228249" y="278606"/>
                    <a:pt x="1228249" y="278606"/>
                  </a:cubicBezTo>
                  <a:cubicBezTo>
                    <a:pt x="1228249" y="278606"/>
                    <a:pt x="1229201" y="279559"/>
                    <a:pt x="1229201" y="279559"/>
                  </a:cubicBezTo>
                  <a:cubicBezTo>
                    <a:pt x="1230154" y="280511"/>
                    <a:pt x="1230154" y="282416"/>
                    <a:pt x="1231106" y="284321"/>
                  </a:cubicBezTo>
                  <a:cubicBezTo>
                    <a:pt x="1230154" y="290036"/>
                    <a:pt x="1229201" y="296704"/>
                    <a:pt x="1228249" y="304324"/>
                  </a:cubicBezTo>
                  <a:close/>
                  <a:moveTo>
                    <a:pt x="1232059" y="280511"/>
                  </a:moveTo>
                  <a:cubicBezTo>
                    <a:pt x="1232059" y="279559"/>
                    <a:pt x="1232059" y="279559"/>
                    <a:pt x="1232059" y="278606"/>
                  </a:cubicBezTo>
                  <a:cubicBezTo>
                    <a:pt x="1232059" y="277654"/>
                    <a:pt x="1231106" y="276701"/>
                    <a:pt x="1230154" y="275749"/>
                  </a:cubicBezTo>
                  <a:cubicBezTo>
                    <a:pt x="1229201" y="275749"/>
                    <a:pt x="1228249" y="274796"/>
                    <a:pt x="1227296" y="275749"/>
                  </a:cubicBezTo>
                  <a:cubicBezTo>
                    <a:pt x="1227296" y="275749"/>
                    <a:pt x="1227296" y="275749"/>
                    <a:pt x="1226344" y="275749"/>
                  </a:cubicBezTo>
                  <a:lnTo>
                    <a:pt x="1226344" y="269081"/>
                  </a:lnTo>
                  <a:cubicBezTo>
                    <a:pt x="1227296" y="270034"/>
                    <a:pt x="1228249" y="270986"/>
                    <a:pt x="1230154" y="272891"/>
                  </a:cubicBezTo>
                  <a:cubicBezTo>
                    <a:pt x="1231106" y="273844"/>
                    <a:pt x="1232059" y="274796"/>
                    <a:pt x="1233011" y="276701"/>
                  </a:cubicBezTo>
                  <a:cubicBezTo>
                    <a:pt x="1232059" y="278606"/>
                    <a:pt x="1232059" y="279559"/>
                    <a:pt x="1232059" y="280511"/>
                  </a:cubicBezTo>
                  <a:close/>
                  <a:moveTo>
                    <a:pt x="1230154" y="221456"/>
                  </a:moveTo>
                  <a:cubicBezTo>
                    <a:pt x="1232059" y="225266"/>
                    <a:pt x="1233011" y="229076"/>
                    <a:pt x="1233964" y="233839"/>
                  </a:cubicBezTo>
                  <a:cubicBezTo>
                    <a:pt x="1233964" y="233839"/>
                    <a:pt x="1233964" y="233839"/>
                    <a:pt x="1233964" y="233839"/>
                  </a:cubicBezTo>
                  <a:cubicBezTo>
                    <a:pt x="1233964" y="232886"/>
                    <a:pt x="1233011" y="230981"/>
                    <a:pt x="1233011" y="230029"/>
                  </a:cubicBezTo>
                  <a:cubicBezTo>
                    <a:pt x="1231106" y="226219"/>
                    <a:pt x="1230154" y="223361"/>
                    <a:pt x="1230154" y="221456"/>
                  </a:cubicBezTo>
                  <a:cubicBezTo>
                    <a:pt x="1229201" y="220504"/>
                    <a:pt x="1229201" y="220504"/>
                    <a:pt x="1230154" y="221456"/>
                  </a:cubicBezTo>
                  <a:close/>
                  <a:moveTo>
                    <a:pt x="1229201" y="257651"/>
                  </a:moveTo>
                  <a:cubicBezTo>
                    <a:pt x="1229201" y="257651"/>
                    <a:pt x="1229201" y="257651"/>
                    <a:pt x="1229201" y="257651"/>
                  </a:cubicBezTo>
                  <a:cubicBezTo>
                    <a:pt x="1229201" y="258604"/>
                    <a:pt x="1230154" y="258604"/>
                    <a:pt x="1230154" y="259556"/>
                  </a:cubicBezTo>
                  <a:cubicBezTo>
                    <a:pt x="1230154" y="260509"/>
                    <a:pt x="1230154" y="261461"/>
                    <a:pt x="1230154" y="262414"/>
                  </a:cubicBezTo>
                  <a:cubicBezTo>
                    <a:pt x="1231106" y="266224"/>
                    <a:pt x="1231106" y="270986"/>
                    <a:pt x="1232059" y="274796"/>
                  </a:cubicBezTo>
                  <a:cubicBezTo>
                    <a:pt x="1232059" y="274796"/>
                    <a:pt x="1232059" y="274796"/>
                    <a:pt x="1232059" y="274796"/>
                  </a:cubicBezTo>
                  <a:cubicBezTo>
                    <a:pt x="1231106" y="273844"/>
                    <a:pt x="1230154" y="272891"/>
                    <a:pt x="1229201" y="272891"/>
                  </a:cubicBezTo>
                  <a:cubicBezTo>
                    <a:pt x="1227296" y="270986"/>
                    <a:pt x="1225391" y="270034"/>
                    <a:pt x="1225391" y="269081"/>
                  </a:cubicBezTo>
                  <a:lnTo>
                    <a:pt x="1225391" y="265271"/>
                  </a:lnTo>
                  <a:cubicBezTo>
                    <a:pt x="1227296" y="263366"/>
                    <a:pt x="1228249" y="260509"/>
                    <a:pt x="1229201" y="257651"/>
                  </a:cubicBezTo>
                  <a:close/>
                  <a:moveTo>
                    <a:pt x="1226344" y="235744"/>
                  </a:moveTo>
                  <a:cubicBezTo>
                    <a:pt x="1227296" y="238601"/>
                    <a:pt x="1227296" y="241459"/>
                    <a:pt x="1228249" y="244316"/>
                  </a:cubicBezTo>
                  <a:cubicBezTo>
                    <a:pt x="1228249" y="245269"/>
                    <a:pt x="1227296" y="246221"/>
                    <a:pt x="1227296" y="246221"/>
                  </a:cubicBezTo>
                  <a:cubicBezTo>
                    <a:pt x="1226344" y="245269"/>
                    <a:pt x="1226344" y="245269"/>
                    <a:pt x="1225391" y="244316"/>
                  </a:cubicBezTo>
                  <a:lnTo>
                    <a:pt x="1225391" y="231934"/>
                  </a:lnTo>
                  <a:cubicBezTo>
                    <a:pt x="1225391" y="233839"/>
                    <a:pt x="1225391" y="234791"/>
                    <a:pt x="1226344" y="235744"/>
                  </a:cubicBezTo>
                  <a:close/>
                  <a:moveTo>
                    <a:pt x="1197769" y="293846"/>
                  </a:moveTo>
                  <a:cubicBezTo>
                    <a:pt x="1197769" y="292894"/>
                    <a:pt x="1198721" y="290989"/>
                    <a:pt x="1198721" y="290036"/>
                  </a:cubicBezTo>
                  <a:cubicBezTo>
                    <a:pt x="1198721" y="290989"/>
                    <a:pt x="1198721" y="290989"/>
                    <a:pt x="1198721" y="291941"/>
                  </a:cubicBezTo>
                  <a:cubicBezTo>
                    <a:pt x="1198721" y="293846"/>
                    <a:pt x="1199674" y="296704"/>
                    <a:pt x="1199674" y="299561"/>
                  </a:cubicBezTo>
                  <a:cubicBezTo>
                    <a:pt x="1198721" y="301466"/>
                    <a:pt x="1197769" y="304324"/>
                    <a:pt x="1196816" y="307181"/>
                  </a:cubicBezTo>
                  <a:cubicBezTo>
                    <a:pt x="1195864" y="304324"/>
                    <a:pt x="1195864" y="301466"/>
                    <a:pt x="1194911" y="299561"/>
                  </a:cubicBezTo>
                  <a:cubicBezTo>
                    <a:pt x="1195864" y="297656"/>
                    <a:pt x="1196816" y="295751"/>
                    <a:pt x="1197769" y="293846"/>
                  </a:cubicBezTo>
                  <a:close/>
                  <a:moveTo>
                    <a:pt x="1196816" y="459581"/>
                  </a:moveTo>
                  <a:lnTo>
                    <a:pt x="1196816" y="459581"/>
                  </a:lnTo>
                  <a:cubicBezTo>
                    <a:pt x="1195864" y="458629"/>
                    <a:pt x="1195864" y="457676"/>
                    <a:pt x="1195864" y="455771"/>
                  </a:cubicBezTo>
                  <a:cubicBezTo>
                    <a:pt x="1195864" y="456724"/>
                    <a:pt x="1195864" y="457676"/>
                    <a:pt x="1196816" y="459581"/>
                  </a:cubicBezTo>
                  <a:close/>
                  <a:moveTo>
                    <a:pt x="1190149" y="324326"/>
                  </a:moveTo>
                  <a:cubicBezTo>
                    <a:pt x="1190149" y="325279"/>
                    <a:pt x="1190149" y="325279"/>
                    <a:pt x="1190149" y="324326"/>
                  </a:cubicBezTo>
                  <a:cubicBezTo>
                    <a:pt x="1190149" y="323374"/>
                    <a:pt x="1190149" y="321469"/>
                    <a:pt x="1189196" y="320516"/>
                  </a:cubicBezTo>
                  <a:cubicBezTo>
                    <a:pt x="1190149" y="322421"/>
                    <a:pt x="1190149" y="323374"/>
                    <a:pt x="1190149" y="324326"/>
                  </a:cubicBezTo>
                  <a:close/>
                  <a:moveTo>
                    <a:pt x="1170146" y="270986"/>
                  </a:moveTo>
                  <a:cubicBezTo>
                    <a:pt x="1170146" y="270034"/>
                    <a:pt x="1170146" y="269081"/>
                    <a:pt x="1170146" y="268129"/>
                  </a:cubicBezTo>
                  <a:cubicBezTo>
                    <a:pt x="1170146" y="267176"/>
                    <a:pt x="1170146" y="265271"/>
                    <a:pt x="1170146" y="264319"/>
                  </a:cubicBezTo>
                  <a:cubicBezTo>
                    <a:pt x="1171099" y="253841"/>
                    <a:pt x="1172051" y="244316"/>
                    <a:pt x="1172051" y="235744"/>
                  </a:cubicBezTo>
                  <a:cubicBezTo>
                    <a:pt x="1173004" y="238601"/>
                    <a:pt x="1173956" y="241459"/>
                    <a:pt x="1174909" y="245269"/>
                  </a:cubicBezTo>
                  <a:cubicBezTo>
                    <a:pt x="1174909" y="249079"/>
                    <a:pt x="1175861" y="253841"/>
                    <a:pt x="1176814" y="260509"/>
                  </a:cubicBezTo>
                  <a:cubicBezTo>
                    <a:pt x="1177766" y="267176"/>
                    <a:pt x="1177766" y="275749"/>
                    <a:pt x="1177766" y="285274"/>
                  </a:cubicBezTo>
                  <a:cubicBezTo>
                    <a:pt x="1178719" y="291941"/>
                    <a:pt x="1177766" y="300514"/>
                    <a:pt x="1177766" y="308134"/>
                  </a:cubicBezTo>
                  <a:cubicBezTo>
                    <a:pt x="1177766" y="307181"/>
                    <a:pt x="1176814" y="306229"/>
                    <a:pt x="1176814" y="305276"/>
                  </a:cubicBezTo>
                  <a:cubicBezTo>
                    <a:pt x="1173956" y="298609"/>
                    <a:pt x="1171099" y="292894"/>
                    <a:pt x="1168241" y="287179"/>
                  </a:cubicBezTo>
                  <a:cubicBezTo>
                    <a:pt x="1169194" y="282416"/>
                    <a:pt x="1170146" y="275749"/>
                    <a:pt x="1170146" y="270986"/>
                  </a:cubicBezTo>
                  <a:close/>
                  <a:moveTo>
                    <a:pt x="1170146" y="309086"/>
                  </a:moveTo>
                  <a:cubicBezTo>
                    <a:pt x="1171099" y="312896"/>
                    <a:pt x="1173004" y="317659"/>
                    <a:pt x="1173956" y="321469"/>
                  </a:cubicBezTo>
                  <a:cubicBezTo>
                    <a:pt x="1173004" y="323374"/>
                    <a:pt x="1173004" y="325279"/>
                    <a:pt x="1172051" y="327184"/>
                  </a:cubicBezTo>
                  <a:cubicBezTo>
                    <a:pt x="1171099" y="325279"/>
                    <a:pt x="1171099" y="324326"/>
                    <a:pt x="1170146" y="322421"/>
                  </a:cubicBezTo>
                  <a:cubicBezTo>
                    <a:pt x="1170146" y="321469"/>
                    <a:pt x="1170146" y="319564"/>
                    <a:pt x="1170146" y="318611"/>
                  </a:cubicBezTo>
                  <a:cubicBezTo>
                    <a:pt x="1169194" y="313849"/>
                    <a:pt x="1169194" y="308134"/>
                    <a:pt x="1168241" y="303371"/>
                  </a:cubicBezTo>
                  <a:cubicBezTo>
                    <a:pt x="1168241" y="305276"/>
                    <a:pt x="1169194" y="307181"/>
                    <a:pt x="1170146" y="309086"/>
                  </a:cubicBezTo>
                  <a:close/>
                  <a:moveTo>
                    <a:pt x="1164431" y="236696"/>
                  </a:moveTo>
                  <a:cubicBezTo>
                    <a:pt x="1163479" y="242411"/>
                    <a:pt x="1162526" y="248126"/>
                    <a:pt x="1161574" y="253841"/>
                  </a:cubicBezTo>
                  <a:cubicBezTo>
                    <a:pt x="1161574" y="252889"/>
                    <a:pt x="1161574" y="252889"/>
                    <a:pt x="1161574" y="251936"/>
                  </a:cubicBezTo>
                  <a:cubicBezTo>
                    <a:pt x="1161574" y="251936"/>
                    <a:pt x="1161574" y="250984"/>
                    <a:pt x="1161574" y="250984"/>
                  </a:cubicBezTo>
                  <a:cubicBezTo>
                    <a:pt x="1162526" y="245269"/>
                    <a:pt x="1163479" y="240506"/>
                    <a:pt x="1164431" y="236696"/>
                  </a:cubicBezTo>
                  <a:close/>
                  <a:moveTo>
                    <a:pt x="1140619" y="290036"/>
                  </a:moveTo>
                  <a:cubicBezTo>
                    <a:pt x="1140619" y="290989"/>
                    <a:pt x="1139666" y="290989"/>
                    <a:pt x="1139666" y="291941"/>
                  </a:cubicBezTo>
                  <a:cubicBezTo>
                    <a:pt x="1138714" y="289084"/>
                    <a:pt x="1138714" y="286226"/>
                    <a:pt x="1137761" y="283369"/>
                  </a:cubicBezTo>
                  <a:cubicBezTo>
                    <a:pt x="1138714" y="286226"/>
                    <a:pt x="1139666" y="288131"/>
                    <a:pt x="1140619" y="290036"/>
                  </a:cubicBezTo>
                  <a:close/>
                  <a:moveTo>
                    <a:pt x="1114901" y="339566"/>
                  </a:moveTo>
                  <a:cubicBezTo>
                    <a:pt x="1115854" y="331946"/>
                    <a:pt x="1116806" y="323374"/>
                    <a:pt x="1117759" y="315754"/>
                  </a:cubicBezTo>
                  <a:cubicBezTo>
                    <a:pt x="1118711" y="318611"/>
                    <a:pt x="1118711" y="321469"/>
                    <a:pt x="1119664" y="325279"/>
                  </a:cubicBezTo>
                  <a:cubicBezTo>
                    <a:pt x="1120616" y="328136"/>
                    <a:pt x="1120616" y="331946"/>
                    <a:pt x="1121569" y="334804"/>
                  </a:cubicBezTo>
                  <a:cubicBezTo>
                    <a:pt x="1121569" y="336709"/>
                    <a:pt x="1120616" y="338614"/>
                    <a:pt x="1120616" y="341471"/>
                  </a:cubicBezTo>
                  <a:cubicBezTo>
                    <a:pt x="1120616" y="341471"/>
                    <a:pt x="1120616" y="341471"/>
                    <a:pt x="1120616" y="342424"/>
                  </a:cubicBezTo>
                  <a:cubicBezTo>
                    <a:pt x="1119664" y="344329"/>
                    <a:pt x="1118711" y="346234"/>
                    <a:pt x="1118711" y="348139"/>
                  </a:cubicBezTo>
                  <a:cubicBezTo>
                    <a:pt x="1117759" y="345281"/>
                    <a:pt x="1115854" y="343376"/>
                    <a:pt x="1114901" y="341471"/>
                  </a:cubicBezTo>
                  <a:cubicBezTo>
                    <a:pt x="1114901" y="340519"/>
                    <a:pt x="1114901" y="339566"/>
                    <a:pt x="1114901" y="339566"/>
                  </a:cubicBezTo>
                  <a:close/>
                  <a:moveTo>
                    <a:pt x="1111091" y="219551"/>
                  </a:moveTo>
                  <a:cubicBezTo>
                    <a:pt x="1111091" y="220504"/>
                    <a:pt x="1112044" y="221456"/>
                    <a:pt x="1112044" y="222409"/>
                  </a:cubicBezTo>
                  <a:cubicBezTo>
                    <a:pt x="1112044" y="225266"/>
                    <a:pt x="1112996" y="228124"/>
                    <a:pt x="1112996" y="230029"/>
                  </a:cubicBezTo>
                  <a:cubicBezTo>
                    <a:pt x="1112996" y="230029"/>
                    <a:pt x="1112996" y="230029"/>
                    <a:pt x="1112996" y="230029"/>
                  </a:cubicBezTo>
                  <a:cubicBezTo>
                    <a:pt x="1112996" y="226219"/>
                    <a:pt x="1112044" y="223361"/>
                    <a:pt x="1111091" y="219551"/>
                  </a:cubicBezTo>
                  <a:cubicBezTo>
                    <a:pt x="1111091" y="220504"/>
                    <a:pt x="1111091" y="219551"/>
                    <a:pt x="1111091" y="219551"/>
                  </a:cubicBezTo>
                  <a:close/>
                  <a:moveTo>
                    <a:pt x="1110139" y="217646"/>
                  </a:moveTo>
                  <a:cubicBezTo>
                    <a:pt x="1110139" y="217646"/>
                    <a:pt x="1110139" y="217646"/>
                    <a:pt x="1110139" y="217646"/>
                  </a:cubicBezTo>
                  <a:cubicBezTo>
                    <a:pt x="1110139" y="217646"/>
                    <a:pt x="1109186" y="216694"/>
                    <a:pt x="1109186" y="215741"/>
                  </a:cubicBezTo>
                  <a:cubicBezTo>
                    <a:pt x="1110139" y="216694"/>
                    <a:pt x="1110139" y="216694"/>
                    <a:pt x="1110139" y="217646"/>
                  </a:cubicBezTo>
                  <a:close/>
                  <a:moveTo>
                    <a:pt x="1101566" y="236696"/>
                  </a:moveTo>
                  <a:cubicBezTo>
                    <a:pt x="1104424" y="248126"/>
                    <a:pt x="1107281" y="262414"/>
                    <a:pt x="1111091" y="278606"/>
                  </a:cubicBezTo>
                  <a:cubicBezTo>
                    <a:pt x="1110139" y="283369"/>
                    <a:pt x="1109186" y="289084"/>
                    <a:pt x="1109186" y="293846"/>
                  </a:cubicBezTo>
                  <a:cubicBezTo>
                    <a:pt x="1108234" y="298609"/>
                    <a:pt x="1107281" y="304324"/>
                    <a:pt x="1106329" y="309086"/>
                  </a:cubicBezTo>
                  <a:cubicBezTo>
                    <a:pt x="1106329" y="309086"/>
                    <a:pt x="1106329" y="309086"/>
                    <a:pt x="1106329" y="308134"/>
                  </a:cubicBezTo>
                  <a:cubicBezTo>
                    <a:pt x="1105376" y="300514"/>
                    <a:pt x="1105376" y="295751"/>
                    <a:pt x="1105376" y="295751"/>
                  </a:cubicBezTo>
                  <a:cubicBezTo>
                    <a:pt x="1105376" y="295751"/>
                    <a:pt x="1105376" y="297656"/>
                    <a:pt x="1105376" y="300514"/>
                  </a:cubicBezTo>
                  <a:cubicBezTo>
                    <a:pt x="1103471" y="290989"/>
                    <a:pt x="1101566" y="282416"/>
                    <a:pt x="1099661" y="272891"/>
                  </a:cubicBezTo>
                  <a:cubicBezTo>
                    <a:pt x="1097756" y="265271"/>
                    <a:pt x="1096804" y="256699"/>
                    <a:pt x="1094899" y="249079"/>
                  </a:cubicBezTo>
                  <a:cubicBezTo>
                    <a:pt x="1096804" y="244316"/>
                    <a:pt x="1098709" y="240506"/>
                    <a:pt x="1101566" y="236696"/>
                  </a:cubicBezTo>
                  <a:close/>
                  <a:moveTo>
                    <a:pt x="1027271" y="325279"/>
                  </a:moveTo>
                  <a:cubicBezTo>
                    <a:pt x="1028224" y="319564"/>
                    <a:pt x="1029176" y="314801"/>
                    <a:pt x="1030129" y="310991"/>
                  </a:cubicBezTo>
                  <a:cubicBezTo>
                    <a:pt x="1031081" y="306229"/>
                    <a:pt x="1032986" y="301466"/>
                    <a:pt x="1034891" y="297656"/>
                  </a:cubicBezTo>
                  <a:cubicBezTo>
                    <a:pt x="1035844" y="293846"/>
                    <a:pt x="1037749" y="290989"/>
                    <a:pt x="1039654" y="288131"/>
                  </a:cubicBezTo>
                  <a:cubicBezTo>
                    <a:pt x="1040606" y="291941"/>
                    <a:pt x="1041559" y="295751"/>
                    <a:pt x="1042511" y="299561"/>
                  </a:cubicBezTo>
                  <a:cubicBezTo>
                    <a:pt x="1041559" y="301466"/>
                    <a:pt x="1040606" y="303371"/>
                    <a:pt x="1039654" y="305276"/>
                  </a:cubicBezTo>
                  <a:cubicBezTo>
                    <a:pt x="1034891" y="313849"/>
                    <a:pt x="1031081" y="322421"/>
                    <a:pt x="1028224" y="330994"/>
                  </a:cubicBezTo>
                  <a:cubicBezTo>
                    <a:pt x="1028224" y="329089"/>
                    <a:pt x="1028224" y="327184"/>
                    <a:pt x="1027271" y="325279"/>
                  </a:cubicBezTo>
                  <a:close/>
                  <a:moveTo>
                    <a:pt x="1040606" y="374809"/>
                  </a:moveTo>
                  <a:cubicBezTo>
                    <a:pt x="1040606" y="373856"/>
                    <a:pt x="1039654" y="371951"/>
                    <a:pt x="1039654" y="370999"/>
                  </a:cubicBezTo>
                  <a:cubicBezTo>
                    <a:pt x="1041559" y="366236"/>
                    <a:pt x="1043464" y="360521"/>
                    <a:pt x="1045369" y="355759"/>
                  </a:cubicBezTo>
                  <a:cubicBezTo>
                    <a:pt x="1046321" y="358616"/>
                    <a:pt x="1047274" y="361474"/>
                    <a:pt x="1047274" y="364331"/>
                  </a:cubicBezTo>
                  <a:cubicBezTo>
                    <a:pt x="1047274" y="371951"/>
                    <a:pt x="1047274" y="378619"/>
                    <a:pt x="1048226" y="386239"/>
                  </a:cubicBezTo>
                  <a:cubicBezTo>
                    <a:pt x="1046321" y="385286"/>
                    <a:pt x="1045369" y="384334"/>
                    <a:pt x="1044416" y="384334"/>
                  </a:cubicBezTo>
                  <a:cubicBezTo>
                    <a:pt x="1042511" y="381476"/>
                    <a:pt x="1041559" y="377666"/>
                    <a:pt x="1040606" y="374809"/>
                  </a:cubicBezTo>
                  <a:close/>
                  <a:moveTo>
                    <a:pt x="1046321" y="389096"/>
                  </a:moveTo>
                  <a:cubicBezTo>
                    <a:pt x="1047274" y="390049"/>
                    <a:pt x="1047274" y="390049"/>
                    <a:pt x="1048226" y="391001"/>
                  </a:cubicBezTo>
                  <a:cubicBezTo>
                    <a:pt x="1048226" y="391954"/>
                    <a:pt x="1048226" y="391954"/>
                    <a:pt x="1048226" y="392906"/>
                  </a:cubicBezTo>
                  <a:cubicBezTo>
                    <a:pt x="1047274" y="391954"/>
                    <a:pt x="1046321" y="390049"/>
                    <a:pt x="1046321" y="389096"/>
                  </a:cubicBezTo>
                  <a:close/>
                  <a:moveTo>
                    <a:pt x="1056799" y="292894"/>
                  </a:moveTo>
                  <a:cubicBezTo>
                    <a:pt x="1057751" y="289084"/>
                    <a:pt x="1059656" y="286226"/>
                    <a:pt x="1061561" y="282416"/>
                  </a:cubicBezTo>
                  <a:cubicBezTo>
                    <a:pt x="1063466" y="278606"/>
                    <a:pt x="1064419" y="274796"/>
                    <a:pt x="1066324" y="271939"/>
                  </a:cubicBezTo>
                  <a:cubicBezTo>
                    <a:pt x="1066324" y="272891"/>
                    <a:pt x="1066324" y="272891"/>
                    <a:pt x="1066324" y="273844"/>
                  </a:cubicBezTo>
                  <a:cubicBezTo>
                    <a:pt x="1066324" y="275749"/>
                    <a:pt x="1067276" y="276701"/>
                    <a:pt x="1067276" y="278606"/>
                  </a:cubicBezTo>
                  <a:cubicBezTo>
                    <a:pt x="1066324" y="280511"/>
                    <a:pt x="1064419" y="282416"/>
                    <a:pt x="1063466" y="285274"/>
                  </a:cubicBezTo>
                  <a:cubicBezTo>
                    <a:pt x="1061561" y="288131"/>
                    <a:pt x="1059656" y="291941"/>
                    <a:pt x="1057751" y="295751"/>
                  </a:cubicBezTo>
                  <a:cubicBezTo>
                    <a:pt x="1057751" y="294799"/>
                    <a:pt x="1056799" y="293846"/>
                    <a:pt x="1056799" y="292894"/>
                  </a:cubicBezTo>
                  <a:close/>
                  <a:moveTo>
                    <a:pt x="1059656" y="360521"/>
                  </a:moveTo>
                  <a:cubicBezTo>
                    <a:pt x="1059656" y="360521"/>
                    <a:pt x="1059656" y="359569"/>
                    <a:pt x="1059656" y="360521"/>
                  </a:cubicBezTo>
                  <a:cubicBezTo>
                    <a:pt x="1059656" y="359569"/>
                    <a:pt x="1059656" y="360521"/>
                    <a:pt x="1059656" y="360521"/>
                  </a:cubicBezTo>
                  <a:cubicBezTo>
                    <a:pt x="1059656" y="360521"/>
                    <a:pt x="1059656" y="360521"/>
                    <a:pt x="1059656" y="360521"/>
                  </a:cubicBezTo>
                  <a:close/>
                  <a:moveTo>
                    <a:pt x="1064419" y="383381"/>
                  </a:moveTo>
                  <a:cubicBezTo>
                    <a:pt x="1063466" y="381476"/>
                    <a:pt x="1063466" y="380524"/>
                    <a:pt x="1062514" y="379571"/>
                  </a:cubicBezTo>
                  <a:cubicBezTo>
                    <a:pt x="1062514" y="377666"/>
                    <a:pt x="1062514" y="376714"/>
                    <a:pt x="1063466" y="374809"/>
                  </a:cubicBezTo>
                  <a:cubicBezTo>
                    <a:pt x="1063466" y="375761"/>
                    <a:pt x="1064419" y="377666"/>
                    <a:pt x="1064419" y="378619"/>
                  </a:cubicBezTo>
                  <a:cubicBezTo>
                    <a:pt x="1064419" y="379571"/>
                    <a:pt x="1064419" y="379571"/>
                    <a:pt x="1064419" y="380524"/>
                  </a:cubicBezTo>
                  <a:cubicBezTo>
                    <a:pt x="1064419" y="382429"/>
                    <a:pt x="1065371" y="384334"/>
                    <a:pt x="1065371" y="386239"/>
                  </a:cubicBezTo>
                  <a:cubicBezTo>
                    <a:pt x="1065371" y="385286"/>
                    <a:pt x="1065371" y="384334"/>
                    <a:pt x="1064419" y="383381"/>
                  </a:cubicBezTo>
                  <a:close/>
                  <a:moveTo>
                    <a:pt x="1069181" y="330994"/>
                  </a:moveTo>
                  <a:cubicBezTo>
                    <a:pt x="1067276" y="325279"/>
                    <a:pt x="1065371" y="318611"/>
                    <a:pt x="1063466" y="312896"/>
                  </a:cubicBezTo>
                  <a:cubicBezTo>
                    <a:pt x="1065371" y="309086"/>
                    <a:pt x="1067276" y="304324"/>
                    <a:pt x="1069181" y="300514"/>
                  </a:cubicBezTo>
                  <a:cubicBezTo>
                    <a:pt x="1070134" y="308134"/>
                    <a:pt x="1069181" y="316706"/>
                    <a:pt x="1070134" y="326231"/>
                  </a:cubicBezTo>
                  <a:cubicBezTo>
                    <a:pt x="1069181" y="328136"/>
                    <a:pt x="1069181" y="329089"/>
                    <a:pt x="1069181" y="330994"/>
                  </a:cubicBezTo>
                  <a:close/>
                  <a:moveTo>
                    <a:pt x="1077754" y="262414"/>
                  </a:moveTo>
                  <a:cubicBezTo>
                    <a:pt x="1076801" y="263366"/>
                    <a:pt x="1076801" y="264319"/>
                    <a:pt x="1075849" y="264319"/>
                  </a:cubicBezTo>
                  <a:cubicBezTo>
                    <a:pt x="1074896" y="261461"/>
                    <a:pt x="1074896" y="259556"/>
                    <a:pt x="1073944" y="256699"/>
                  </a:cubicBezTo>
                  <a:lnTo>
                    <a:pt x="1074896" y="256699"/>
                  </a:lnTo>
                  <a:lnTo>
                    <a:pt x="1075849" y="256699"/>
                  </a:lnTo>
                  <a:cubicBezTo>
                    <a:pt x="1076801" y="259556"/>
                    <a:pt x="1077754" y="260509"/>
                    <a:pt x="1077754" y="262414"/>
                  </a:cubicBezTo>
                  <a:close/>
                  <a:moveTo>
                    <a:pt x="1045369" y="175736"/>
                  </a:moveTo>
                  <a:cubicBezTo>
                    <a:pt x="1048226" y="168116"/>
                    <a:pt x="1052036" y="160496"/>
                    <a:pt x="1054894" y="153829"/>
                  </a:cubicBezTo>
                  <a:cubicBezTo>
                    <a:pt x="1054894" y="154781"/>
                    <a:pt x="1054894" y="154781"/>
                    <a:pt x="1055846" y="155734"/>
                  </a:cubicBezTo>
                  <a:cubicBezTo>
                    <a:pt x="1056799" y="160496"/>
                    <a:pt x="1058704" y="166211"/>
                    <a:pt x="1059656" y="171926"/>
                  </a:cubicBezTo>
                  <a:cubicBezTo>
                    <a:pt x="1061561" y="178594"/>
                    <a:pt x="1063466" y="186214"/>
                    <a:pt x="1064419" y="193834"/>
                  </a:cubicBezTo>
                  <a:cubicBezTo>
                    <a:pt x="1066324" y="201454"/>
                    <a:pt x="1067276" y="208121"/>
                    <a:pt x="1069181" y="215741"/>
                  </a:cubicBezTo>
                  <a:cubicBezTo>
                    <a:pt x="1072039" y="228124"/>
                    <a:pt x="1073944" y="241459"/>
                    <a:pt x="1076801" y="253841"/>
                  </a:cubicBezTo>
                  <a:cubicBezTo>
                    <a:pt x="1075849" y="253841"/>
                    <a:pt x="1074896" y="252889"/>
                    <a:pt x="1074896" y="252889"/>
                  </a:cubicBezTo>
                  <a:cubicBezTo>
                    <a:pt x="1070134" y="230981"/>
                    <a:pt x="1067276" y="216694"/>
                    <a:pt x="1067276" y="216694"/>
                  </a:cubicBezTo>
                  <a:cubicBezTo>
                    <a:pt x="1067276" y="216694"/>
                    <a:pt x="1067276" y="232886"/>
                    <a:pt x="1068229" y="257651"/>
                  </a:cubicBezTo>
                  <a:cubicBezTo>
                    <a:pt x="1068229" y="258604"/>
                    <a:pt x="1067276" y="258604"/>
                    <a:pt x="1067276" y="259556"/>
                  </a:cubicBezTo>
                  <a:cubicBezTo>
                    <a:pt x="1065371" y="255746"/>
                    <a:pt x="1065371" y="252889"/>
                    <a:pt x="1065371" y="252889"/>
                  </a:cubicBezTo>
                  <a:cubicBezTo>
                    <a:pt x="1065371" y="252889"/>
                    <a:pt x="1065371" y="255746"/>
                    <a:pt x="1066324" y="261461"/>
                  </a:cubicBezTo>
                  <a:cubicBezTo>
                    <a:pt x="1062514" y="267176"/>
                    <a:pt x="1058704" y="272891"/>
                    <a:pt x="1055846" y="278606"/>
                  </a:cubicBezTo>
                  <a:cubicBezTo>
                    <a:pt x="1055846" y="279559"/>
                    <a:pt x="1054894" y="279559"/>
                    <a:pt x="1054894" y="280511"/>
                  </a:cubicBezTo>
                  <a:cubicBezTo>
                    <a:pt x="1054894" y="279559"/>
                    <a:pt x="1053941" y="278606"/>
                    <a:pt x="1053941" y="277654"/>
                  </a:cubicBezTo>
                  <a:cubicBezTo>
                    <a:pt x="1050131" y="266224"/>
                    <a:pt x="1046321" y="254794"/>
                    <a:pt x="1043464" y="245269"/>
                  </a:cubicBezTo>
                  <a:cubicBezTo>
                    <a:pt x="1040606" y="235744"/>
                    <a:pt x="1037749" y="227171"/>
                    <a:pt x="1035844" y="220504"/>
                  </a:cubicBezTo>
                  <a:cubicBezTo>
                    <a:pt x="1033939" y="215741"/>
                    <a:pt x="1032986" y="211931"/>
                    <a:pt x="1032034" y="209074"/>
                  </a:cubicBezTo>
                  <a:cubicBezTo>
                    <a:pt x="1034891" y="196691"/>
                    <a:pt x="1040606" y="186214"/>
                    <a:pt x="1045369" y="175736"/>
                  </a:cubicBezTo>
                  <a:close/>
                  <a:moveTo>
                    <a:pt x="1019651" y="267176"/>
                  </a:moveTo>
                  <a:cubicBezTo>
                    <a:pt x="1020604" y="251936"/>
                    <a:pt x="1022509" y="236696"/>
                    <a:pt x="1023461" y="221456"/>
                  </a:cubicBezTo>
                  <a:cubicBezTo>
                    <a:pt x="1023461" y="220504"/>
                    <a:pt x="1024414" y="219551"/>
                    <a:pt x="1024414" y="218599"/>
                  </a:cubicBezTo>
                  <a:cubicBezTo>
                    <a:pt x="1026319" y="229076"/>
                    <a:pt x="1028224" y="241459"/>
                    <a:pt x="1032034" y="253841"/>
                  </a:cubicBezTo>
                  <a:cubicBezTo>
                    <a:pt x="1033939" y="263366"/>
                    <a:pt x="1036796" y="272891"/>
                    <a:pt x="1038701" y="283369"/>
                  </a:cubicBezTo>
                  <a:cubicBezTo>
                    <a:pt x="1038701" y="283369"/>
                    <a:pt x="1038701" y="284321"/>
                    <a:pt x="1037749" y="284321"/>
                  </a:cubicBezTo>
                  <a:cubicBezTo>
                    <a:pt x="1035844" y="287179"/>
                    <a:pt x="1032986" y="290036"/>
                    <a:pt x="1031081" y="294799"/>
                  </a:cubicBezTo>
                  <a:cubicBezTo>
                    <a:pt x="1029176" y="298609"/>
                    <a:pt x="1027271" y="302419"/>
                    <a:pt x="1025366" y="306229"/>
                  </a:cubicBezTo>
                  <a:cubicBezTo>
                    <a:pt x="1024414" y="297656"/>
                    <a:pt x="1024414" y="290036"/>
                    <a:pt x="1023461" y="284321"/>
                  </a:cubicBezTo>
                  <a:cubicBezTo>
                    <a:pt x="1022509" y="274796"/>
                    <a:pt x="1022509" y="269081"/>
                    <a:pt x="1022509" y="269081"/>
                  </a:cubicBezTo>
                  <a:cubicBezTo>
                    <a:pt x="1022509" y="269081"/>
                    <a:pt x="1021556" y="274796"/>
                    <a:pt x="1019651" y="284321"/>
                  </a:cubicBezTo>
                  <a:cubicBezTo>
                    <a:pt x="1018699" y="291941"/>
                    <a:pt x="1016794" y="302419"/>
                    <a:pt x="1015841" y="314801"/>
                  </a:cubicBezTo>
                  <a:cubicBezTo>
                    <a:pt x="1015841" y="314801"/>
                    <a:pt x="1015841" y="315754"/>
                    <a:pt x="1015841" y="315754"/>
                  </a:cubicBezTo>
                  <a:cubicBezTo>
                    <a:pt x="1015841" y="315754"/>
                    <a:pt x="1015841" y="315754"/>
                    <a:pt x="1015841" y="315754"/>
                  </a:cubicBezTo>
                  <a:cubicBezTo>
                    <a:pt x="1020604" y="276701"/>
                    <a:pt x="1022509" y="251936"/>
                    <a:pt x="1022509" y="251936"/>
                  </a:cubicBezTo>
                  <a:cubicBezTo>
                    <a:pt x="1022509" y="251936"/>
                    <a:pt x="1021556" y="257651"/>
                    <a:pt x="1019651" y="267176"/>
                  </a:cubicBezTo>
                  <a:close/>
                  <a:moveTo>
                    <a:pt x="1011079" y="364331"/>
                  </a:moveTo>
                  <a:cubicBezTo>
                    <a:pt x="1011079" y="361474"/>
                    <a:pt x="1012031" y="358616"/>
                    <a:pt x="1012031" y="355759"/>
                  </a:cubicBezTo>
                  <a:cubicBezTo>
                    <a:pt x="1012984" y="350996"/>
                    <a:pt x="1012984" y="347186"/>
                    <a:pt x="1013936" y="342424"/>
                  </a:cubicBezTo>
                  <a:cubicBezTo>
                    <a:pt x="1013936" y="342424"/>
                    <a:pt x="1013936" y="342424"/>
                    <a:pt x="1013936" y="342424"/>
                  </a:cubicBezTo>
                  <a:cubicBezTo>
                    <a:pt x="1012984" y="349091"/>
                    <a:pt x="1012984" y="356711"/>
                    <a:pt x="1012031" y="364331"/>
                  </a:cubicBezTo>
                  <a:cubicBezTo>
                    <a:pt x="1012031" y="365284"/>
                    <a:pt x="1011079" y="365284"/>
                    <a:pt x="1011079" y="366236"/>
                  </a:cubicBezTo>
                  <a:cubicBezTo>
                    <a:pt x="1011079" y="366236"/>
                    <a:pt x="1011079" y="366236"/>
                    <a:pt x="1011079" y="366236"/>
                  </a:cubicBezTo>
                  <a:cubicBezTo>
                    <a:pt x="1011079" y="366236"/>
                    <a:pt x="1011079" y="365284"/>
                    <a:pt x="1011079" y="364331"/>
                  </a:cubicBezTo>
                  <a:close/>
                  <a:moveTo>
                    <a:pt x="1004411" y="257651"/>
                  </a:moveTo>
                  <a:cubicBezTo>
                    <a:pt x="1003459" y="265271"/>
                    <a:pt x="1002506" y="273844"/>
                    <a:pt x="1001554" y="281464"/>
                  </a:cubicBezTo>
                  <a:cubicBezTo>
                    <a:pt x="999649" y="277654"/>
                    <a:pt x="997744" y="273844"/>
                    <a:pt x="996791" y="271939"/>
                  </a:cubicBezTo>
                  <a:cubicBezTo>
                    <a:pt x="999649" y="268129"/>
                    <a:pt x="1001554" y="262414"/>
                    <a:pt x="1004411" y="257651"/>
                  </a:cubicBezTo>
                  <a:close/>
                  <a:moveTo>
                    <a:pt x="991076" y="283369"/>
                  </a:moveTo>
                  <a:cubicBezTo>
                    <a:pt x="992981" y="280511"/>
                    <a:pt x="994886" y="276701"/>
                    <a:pt x="995839" y="273844"/>
                  </a:cubicBezTo>
                  <a:cubicBezTo>
                    <a:pt x="996791" y="277654"/>
                    <a:pt x="997744" y="283369"/>
                    <a:pt x="999649" y="291941"/>
                  </a:cubicBezTo>
                  <a:cubicBezTo>
                    <a:pt x="998696" y="303371"/>
                    <a:pt x="996791" y="314801"/>
                    <a:pt x="995839" y="326231"/>
                  </a:cubicBezTo>
                  <a:cubicBezTo>
                    <a:pt x="994886" y="328136"/>
                    <a:pt x="994886" y="329089"/>
                    <a:pt x="993934" y="330994"/>
                  </a:cubicBezTo>
                  <a:cubicBezTo>
                    <a:pt x="992981" y="324326"/>
                    <a:pt x="992981" y="320516"/>
                    <a:pt x="992981" y="320516"/>
                  </a:cubicBezTo>
                  <a:cubicBezTo>
                    <a:pt x="992981" y="320516"/>
                    <a:pt x="992029" y="327184"/>
                    <a:pt x="991076" y="338614"/>
                  </a:cubicBezTo>
                  <a:cubicBezTo>
                    <a:pt x="991076" y="339566"/>
                    <a:pt x="990124" y="340519"/>
                    <a:pt x="990124" y="341471"/>
                  </a:cubicBezTo>
                  <a:cubicBezTo>
                    <a:pt x="987266" y="349091"/>
                    <a:pt x="984409" y="356711"/>
                    <a:pt x="981551" y="365284"/>
                  </a:cubicBezTo>
                  <a:cubicBezTo>
                    <a:pt x="981551" y="364331"/>
                    <a:pt x="981551" y="363379"/>
                    <a:pt x="980599" y="363379"/>
                  </a:cubicBezTo>
                  <a:cubicBezTo>
                    <a:pt x="979646" y="351949"/>
                    <a:pt x="978694" y="341471"/>
                    <a:pt x="977741" y="331946"/>
                  </a:cubicBezTo>
                  <a:cubicBezTo>
                    <a:pt x="976789" y="325279"/>
                    <a:pt x="976789" y="318611"/>
                    <a:pt x="975836" y="311944"/>
                  </a:cubicBezTo>
                  <a:cubicBezTo>
                    <a:pt x="980599" y="301466"/>
                    <a:pt x="986314" y="291941"/>
                    <a:pt x="991076" y="283369"/>
                  </a:cubicBezTo>
                  <a:close/>
                  <a:moveTo>
                    <a:pt x="960596" y="298609"/>
                  </a:moveTo>
                  <a:cubicBezTo>
                    <a:pt x="963454" y="291941"/>
                    <a:pt x="965359" y="286226"/>
                    <a:pt x="968216" y="280511"/>
                  </a:cubicBezTo>
                  <a:cubicBezTo>
                    <a:pt x="968216" y="284321"/>
                    <a:pt x="967264" y="289084"/>
                    <a:pt x="967264" y="294799"/>
                  </a:cubicBezTo>
                  <a:cubicBezTo>
                    <a:pt x="965359" y="297656"/>
                    <a:pt x="963454" y="301466"/>
                    <a:pt x="961549" y="304324"/>
                  </a:cubicBezTo>
                  <a:cubicBezTo>
                    <a:pt x="961549" y="304324"/>
                    <a:pt x="961549" y="304324"/>
                    <a:pt x="961549" y="303371"/>
                  </a:cubicBezTo>
                  <a:cubicBezTo>
                    <a:pt x="961549" y="302419"/>
                    <a:pt x="960596" y="302419"/>
                    <a:pt x="960596" y="301466"/>
                  </a:cubicBezTo>
                  <a:cubicBezTo>
                    <a:pt x="960596" y="299561"/>
                    <a:pt x="960596" y="299561"/>
                    <a:pt x="960596" y="298609"/>
                  </a:cubicBezTo>
                  <a:close/>
                  <a:moveTo>
                    <a:pt x="939641" y="258604"/>
                  </a:moveTo>
                  <a:cubicBezTo>
                    <a:pt x="939641" y="258604"/>
                    <a:pt x="939641" y="258604"/>
                    <a:pt x="939641" y="258604"/>
                  </a:cubicBezTo>
                  <a:cubicBezTo>
                    <a:pt x="941546" y="253841"/>
                    <a:pt x="942499" y="250031"/>
                    <a:pt x="943451" y="246221"/>
                  </a:cubicBezTo>
                  <a:cubicBezTo>
                    <a:pt x="943451" y="248126"/>
                    <a:pt x="943451" y="250031"/>
                    <a:pt x="943451" y="251936"/>
                  </a:cubicBezTo>
                  <a:cubicBezTo>
                    <a:pt x="942499" y="253841"/>
                    <a:pt x="941546" y="256699"/>
                    <a:pt x="939641" y="258604"/>
                  </a:cubicBezTo>
                  <a:lnTo>
                    <a:pt x="939641" y="258604"/>
                  </a:lnTo>
                  <a:close/>
                  <a:moveTo>
                    <a:pt x="944404" y="280511"/>
                  </a:moveTo>
                  <a:lnTo>
                    <a:pt x="943451" y="273844"/>
                  </a:lnTo>
                  <a:cubicBezTo>
                    <a:pt x="943451" y="272891"/>
                    <a:pt x="944404" y="271939"/>
                    <a:pt x="944404" y="270986"/>
                  </a:cubicBezTo>
                  <a:cubicBezTo>
                    <a:pt x="944404" y="270986"/>
                    <a:pt x="944404" y="271939"/>
                    <a:pt x="944404" y="271939"/>
                  </a:cubicBezTo>
                  <a:cubicBezTo>
                    <a:pt x="944404" y="272891"/>
                    <a:pt x="944404" y="274796"/>
                    <a:pt x="944404" y="275749"/>
                  </a:cubicBezTo>
                  <a:cubicBezTo>
                    <a:pt x="945356" y="277654"/>
                    <a:pt x="945356" y="279559"/>
                    <a:pt x="944404" y="280511"/>
                  </a:cubicBezTo>
                  <a:close/>
                  <a:moveTo>
                    <a:pt x="944404" y="270986"/>
                  </a:moveTo>
                  <a:cubicBezTo>
                    <a:pt x="944404" y="270986"/>
                    <a:pt x="944404" y="270986"/>
                    <a:pt x="944404" y="270986"/>
                  </a:cubicBezTo>
                  <a:cubicBezTo>
                    <a:pt x="945356" y="270986"/>
                    <a:pt x="945356" y="270986"/>
                    <a:pt x="944404" y="270986"/>
                  </a:cubicBezTo>
                  <a:cubicBezTo>
                    <a:pt x="945356" y="270986"/>
                    <a:pt x="944404" y="270986"/>
                    <a:pt x="944404" y="270986"/>
                  </a:cubicBezTo>
                  <a:close/>
                  <a:moveTo>
                    <a:pt x="933926" y="227171"/>
                  </a:moveTo>
                  <a:cubicBezTo>
                    <a:pt x="946309" y="185261"/>
                    <a:pt x="954881" y="153829"/>
                    <a:pt x="958691" y="138589"/>
                  </a:cubicBezTo>
                  <a:cubicBezTo>
                    <a:pt x="958691" y="141446"/>
                    <a:pt x="958691" y="143351"/>
                    <a:pt x="958691" y="146209"/>
                  </a:cubicBezTo>
                  <a:cubicBezTo>
                    <a:pt x="957739" y="159544"/>
                    <a:pt x="956786" y="179546"/>
                    <a:pt x="953929" y="203359"/>
                  </a:cubicBezTo>
                  <a:cubicBezTo>
                    <a:pt x="952976" y="215741"/>
                    <a:pt x="951071" y="228124"/>
                    <a:pt x="950119" y="242411"/>
                  </a:cubicBezTo>
                  <a:cubicBezTo>
                    <a:pt x="949166" y="243364"/>
                    <a:pt x="948214" y="245269"/>
                    <a:pt x="948214" y="246221"/>
                  </a:cubicBezTo>
                  <a:cubicBezTo>
                    <a:pt x="947261" y="244316"/>
                    <a:pt x="947261" y="241459"/>
                    <a:pt x="947261" y="240506"/>
                  </a:cubicBezTo>
                  <a:cubicBezTo>
                    <a:pt x="948214" y="235744"/>
                    <a:pt x="949166" y="233839"/>
                    <a:pt x="949166" y="233839"/>
                  </a:cubicBezTo>
                  <a:cubicBezTo>
                    <a:pt x="949166" y="233839"/>
                    <a:pt x="948214" y="235744"/>
                    <a:pt x="946309" y="238601"/>
                  </a:cubicBezTo>
                  <a:cubicBezTo>
                    <a:pt x="945356" y="232886"/>
                    <a:pt x="944404" y="230029"/>
                    <a:pt x="944404" y="230029"/>
                  </a:cubicBezTo>
                  <a:cubicBezTo>
                    <a:pt x="944404" y="230029"/>
                    <a:pt x="944404" y="233839"/>
                    <a:pt x="944404" y="241459"/>
                  </a:cubicBezTo>
                  <a:cubicBezTo>
                    <a:pt x="943451" y="244316"/>
                    <a:pt x="941546" y="248126"/>
                    <a:pt x="939641" y="251936"/>
                  </a:cubicBezTo>
                  <a:lnTo>
                    <a:pt x="938689" y="248126"/>
                  </a:lnTo>
                  <a:lnTo>
                    <a:pt x="936784" y="241459"/>
                  </a:lnTo>
                  <a:cubicBezTo>
                    <a:pt x="941546" y="226219"/>
                    <a:pt x="943451" y="217646"/>
                    <a:pt x="943451" y="217646"/>
                  </a:cubicBezTo>
                  <a:cubicBezTo>
                    <a:pt x="943451" y="217646"/>
                    <a:pt x="940594" y="224314"/>
                    <a:pt x="934879" y="235744"/>
                  </a:cubicBezTo>
                  <a:lnTo>
                    <a:pt x="932974" y="230029"/>
                  </a:lnTo>
                  <a:cubicBezTo>
                    <a:pt x="932974" y="230029"/>
                    <a:pt x="932974" y="228124"/>
                    <a:pt x="933926" y="227171"/>
                  </a:cubicBezTo>
                  <a:close/>
                  <a:moveTo>
                    <a:pt x="921544" y="452914"/>
                  </a:moveTo>
                  <a:cubicBezTo>
                    <a:pt x="921544" y="452914"/>
                    <a:pt x="920591" y="451961"/>
                    <a:pt x="920591" y="451961"/>
                  </a:cubicBezTo>
                  <a:cubicBezTo>
                    <a:pt x="920591" y="447199"/>
                    <a:pt x="920591" y="443389"/>
                    <a:pt x="919639" y="438626"/>
                  </a:cubicBezTo>
                  <a:cubicBezTo>
                    <a:pt x="920591" y="443389"/>
                    <a:pt x="921544" y="448151"/>
                    <a:pt x="921544" y="452914"/>
                  </a:cubicBezTo>
                  <a:close/>
                  <a:moveTo>
                    <a:pt x="912019" y="210979"/>
                  </a:moveTo>
                  <a:lnTo>
                    <a:pt x="915829" y="227171"/>
                  </a:lnTo>
                  <a:cubicBezTo>
                    <a:pt x="915829" y="228124"/>
                    <a:pt x="915829" y="229076"/>
                    <a:pt x="914876" y="230029"/>
                  </a:cubicBezTo>
                  <a:cubicBezTo>
                    <a:pt x="913924" y="231934"/>
                    <a:pt x="913924" y="234791"/>
                    <a:pt x="912971" y="236696"/>
                  </a:cubicBezTo>
                  <a:cubicBezTo>
                    <a:pt x="912971" y="235744"/>
                    <a:pt x="912019" y="233839"/>
                    <a:pt x="912019" y="232886"/>
                  </a:cubicBezTo>
                  <a:cubicBezTo>
                    <a:pt x="912019" y="231934"/>
                    <a:pt x="912019" y="230029"/>
                    <a:pt x="912019" y="228124"/>
                  </a:cubicBezTo>
                  <a:cubicBezTo>
                    <a:pt x="912019" y="222409"/>
                    <a:pt x="911066" y="216694"/>
                    <a:pt x="911066" y="210979"/>
                  </a:cubicBezTo>
                  <a:cubicBezTo>
                    <a:pt x="911066" y="209074"/>
                    <a:pt x="911066" y="206216"/>
                    <a:pt x="911066" y="204311"/>
                  </a:cubicBezTo>
                  <a:lnTo>
                    <a:pt x="912019" y="210979"/>
                  </a:lnTo>
                  <a:close/>
                  <a:moveTo>
                    <a:pt x="833914" y="333851"/>
                  </a:moveTo>
                  <a:cubicBezTo>
                    <a:pt x="833914" y="332899"/>
                    <a:pt x="833914" y="332899"/>
                    <a:pt x="834866" y="331946"/>
                  </a:cubicBezTo>
                  <a:cubicBezTo>
                    <a:pt x="834866" y="333851"/>
                    <a:pt x="834866" y="335756"/>
                    <a:pt x="834866" y="337661"/>
                  </a:cubicBezTo>
                  <a:cubicBezTo>
                    <a:pt x="834866" y="336709"/>
                    <a:pt x="833914" y="334804"/>
                    <a:pt x="833914" y="333851"/>
                  </a:cubicBezTo>
                  <a:close/>
                  <a:moveTo>
                    <a:pt x="847249" y="304324"/>
                  </a:moveTo>
                  <a:cubicBezTo>
                    <a:pt x="847249" y="303371"/>
                    <a:pt x="847249" y="302419"/>
                    <a:pt x="846296" y="301466"/>
                  </a:cubicBezTo>
                  <a:cubicBezTo>
                    <a:pt x="846296" y="300514"/>
                    <a:pt x="846296" y="300514"/>
                    <a:pt x="846296" y="299561"/>
                  </a:cubicBezTo>
                  <a:cubicBezTo>
                    <a:pt x="848201" y="294799"/>
                    <a:pt x="849154" y="290989"/>
                    <a:pt x="851059" y="286226"/>
                  </a:cubicBezTo>
                  <a:cubicBezTo>
                    <a:pt x="850106" y="292894"/>
                    <a:pt x="848201" y="298609"/>
                    <a:pt x="847249" y="304324"/>
                  </a:cubicBezTo>
                  <a:close/>
                  <a:moveTo>
                    <a:pt x="880586" y="300514"/>
                  </a:moveTo>
                  <a:cubicBezTo>
                    <a:pt x="878681" y="306229"/>
                    <a:pt x="877729" y="312896"/>
                    <a:pt x="876776" y="319564"/>
                  </a:cubicBezTo>
                  <a:cubicBezTo>
                    <a:pt x="874871" y="326231"/>
                    <a:pt x="873919" y="334804"/>
                    <a:pt x="872966" y="343376"/>
                  </a:cubicBezTo>
                  <a:cubicBezTo>
                    <a:pt x="872014" y="346234"/>
                    <a:pt x="870109" y="348139"/>
                    <a:pt x="869156" y="350996"/>
                  </a:cubicBezTo>
                  <a:cubicBezTo>
                    <a:pt x="869156" y="350996"/>
                    <a:pt x="868204" y="350044"/>
                    <a:pt x="868204" y="349091"/>
                  </a:cubicBezTo>
                  <a:cubicBezTo>
                    <a:pt x="868204" y="349091"/>
                    <a:pt x="868204" y="348139"/>
                    <a:pt x="867251" y="348139"/>
                  </a:cubicBezTo>
                  <a:cubicBezTo>
                    <a:pt x="867251" y="344329"/>
                    <a:pt x="867251" y="339566"/>
                    <a:pt x="867251" y="335756"/>
                  </a:cubicBezTo>
                  <a:cubicBezTo>
                    <a:pt x="867251" y="323374"/>
                    <a:pt x="867251" y="311944"/>
                    <a:pt x="866299" y="301466"/>
                  </a:cubicBezTo>
                  <a:cubicBezTo>
                    <a:pt x="866299" y="290989"/>
                    <a:pt x="864394" y="281464"/>
                    <a:pt x="863441" y="272891"/>
                  </a:cubicBezTo>
                  <a:cubicBezTo>
                    <a:pt x="862489" y="267176"/>
                    <a:pt x="862489" y="262414"/>
                    <a:pt x="861536" y="257651"/>
                  </a:cubicBezTo>
                  <a:cubicBezTo>
                    <a:pt x="861536" y="256699"/>
                    <a:pt x="861536" y="256699"/>
                    <a:pt x="862489" y="255746"/>
                  </a:cubicBezTo>
                  <a:cubicBezTo>
                    <a:pt x="862489" y="255746"/>
                    <a:pt x="862489" y="255746"/>
                    <a:pt x="862489" y="255746"/>
                  </a:cubicBezTo>
                  <a:cubicBezTo>
                    <a:pt x="867251" y="265271"/>
                    <a:pt x="871061" y="274796"/>
                    <a:pt x="876776" y="286226"/>
                  </a:cubicBezTo>
                  <a:cubicBezTo>
                    <a:pt x="878681" y="290036"/>
                    <a:pt x="880586" y="293846"/>
                    <a:pt x="881539" y="296704"/>
                  </a:cubicBezTo>
                  <a:cubicBezTo>
                    <a:pt x="881539" y="298609"/>
                    <a:pt x="881539" y="299561"/>
                    <a:pt x="880586" y="300514"/>
                  </a:cubicBezTo>
                  <a:close/>
                  <a:moveTo>
                    <a:pt x="885349" y="318611"/>
                  </a:moveTo>
                  <a:cubicBezTo>
                    <a:pt x="885349" y="318611"/>
                    <a:pt x="885349" y="319564"/>
                    <a:pt x="884396" y="319564"/>
                  </a:cubicBezTo>
                  <a:cubicBezTo>
                    <a:pt x="884396" y="319564"/>
                    <a:pt x="884396" y="320516"/>
                    <a:pt x="883444" y="320516"/>
                  </a:cubicBezTo>
                  <a:cubicBezTo>
                    <a:pt x="883444" y="313849"/>
                    <a:pt x="883444" y="308134"/>
                    <a:pt x="884396" y="303371"/>
                  </a:cubicBezTo>
                  <a:cubicBezTo>
                    <a:pt x="885349" y="305276"/>
                    <a:pt x="886301" y="308134"/>
                    <a:pt x="887254" y="310039"/>
                  </a:cubicBezTo>
                  <a:cubicBezTo>
                    <a:pt x="887254" y="312896"/>
                    <a:pt x="886301" y="315754"/>
                    <a:pt x="885349" y="318611"/>
                  </a:cubicBezTo>
                  <a:close/>
                  <a:moveTo>
                    <a:pt x="900589" y="246221"/>
                  </a:moveTo>
                  <a:cubicBezTo>
                    <a:pt x="900589" y="247174"/>
                    <a:pt x="899636" y="247174"/>
                    <a:pt x="900589" y="246221"/>
                  </a:cubicBezTo>
                  <a:cubicBezTo>
                    <a:pt x="899636" y="239554"/>
                    <a:pt x="898684" y="234791"/>
                    <a:pt x="898684" y="234791"/>
                  </a:cubicBezTo>
                  <a:cubicBezTo>
                    <a:pt x="898684" y="234791"/>
                    <a:pt x="898684" y="241459"/>
                    <a:pt x="897731" y="252889"/>
                  </a:cubicBezTo>
                  <a:cubicBezTo>
                    <a:pt x="897731" y="252889"/>
                    <a:pt x="897731" y="252889"/>
                    <a:pt x="897731" y="253841"/>
                  </a:cubicBezTo>
                  <a:cubicBezTo>
                    <a:pt x="895826" y="251936"/>
                    <a:pt x="894874" y="250031"/>
                    <a:pt x="894874" y="250031"/>
                  </a:cubicBezTo>
                  <a:cubicBezTo>
                    <a:pt x="894874" y="250031"/>
                    <a:pt x="895826" y="251936"/>
                    <a:pt x="897731" y="254794"/>
                  </a:cubicBezTo>
                  <a:cubicBezTo>
                    <a:pt x="897731" y="255746"/>
                    <a:pt x="897731" y="256699"/>
                    <a:pt x="897731" y="257651"/>
                  </a:cubicBezTo>
                  <a:cubicBezTo>
                    <a:pt x="897731" y="259556"/>
                    <a:pt x="897731" y="262414"/>
                    <a:pt x="896779" y="264319"/>
                  </a:cubicBezTo>
                  <a:cubicBezTo>
                    <a:pt x="896779" y="264319"/>
                    <a:pt x="896779" y="264319"/>
                    <a:pt x="896779" y="264319"/>
                  </a:cubicBezTo>
                  <a:cubicBezTo>
                    <a:pt x="896779" y="264319"/>
                    <a:pt x="896779" y="264319"/>
                    <a:pt x="896779" y="264319"/>
                  </a:cubicBezTo>
                  <a:cubicBezTo>
                    <a:pt x="896779" y="264319"/>
                    <a:pt x="896779" y="265271"/>
                    <a:pt x="896779" y="265271"/>
                  </a:cubicBezTo>
                  <a:cubicBezTo>
                    <a:pt x="896779" y="267176"/>
                    <a:pt x="896779" y="269081"/>
                    <a:pt x="896779" y="270986"/>
                  </a:cubicBezTo>
                  <a:cubicBezTo>
                    <a:pt x="896779" y="271939"/>
                    <a:pt x="896779" y="271939"/>
                    <a:pt x="896779" y="272891"/>
                  </a:cubicBezTo>
                  <a:cubicBezTo>
                    <a:pt x="896779" y="276701"/>
                    <a:pt x="895826" y="280511"/>
                    <a:pt x="895826" y="285274"/>
                  </a:cubicBezTo>
                  <a:cubicBezTo>
                    <a:pt x="895826" y="286226"/>
                    <a:pt x="895826" y="286226"/>
                    <a:pt x="895826" y="287179"/>
                  </a:cubicBezTo>
                  <a:cubicBezTo>
                    <a:pt x="893921" y="284321"/>
                    <a:pt x="892969" y="281464"/>
                    <a:pt x="891064" y="279559"/>
                  </a:cubicBezTo>
                  <a:cubicBezTo>
                    <a:pt x="885349" y="269081"/>
                    <a:pt x="879634" y="259556"/>
                    <a:pt x="873919" y="250984"/>
                  </a:cubicBezTo>
                  <a:cubicBezTo>
                    <a:pt x="872014" y="248126"/>
                    <a:pt x="871061" y="245269"/>
                    <a:pt x="869156" y="243364"/>
                  </a:cubicBezTo>
                  <a:cubicBezTo>
                    <a:pt x="869156" y="243364"/>
                    <a:pt x="869156" y="243364"/>
                    <a:pt x="869156" y="242411"/>
                  </a:cubicBezTo>
                  <a:cubicBezTo>
                    <a:pt x="872966" y="232886"/>
                    <a:pt x="875824" y="223361"/>
                    <a:pt x="878681" y="215741"/>
                  </a:cubicBezTo>
                  <a:cubicBezTo>
                    <a:pt x="881539" y="210979"/>
                    <a:pt x="884396" y="205264"/>
                    <a:pt x="887254" y="200501"/>
                  </a:cubicBezTo>
                  <a:lnTo>
                    <a:pt x="895826" y="223361"/>
                  </a:lnTo>
                  <a:lnTo>
                    <a:pt x="901541" y="240506"/>
                  </a:lnTo>
                  <a:cubicBezTo>
                    <a:pt x="900589" y="242411"/>
                    <a:pt x="900589" y="244316"/>
                    <a:pt x="900589" y="246221"/>
                  </a:cubicBezTo>
                  <a:close/>
                  <a:moveTo>
                    <a:pt x="891064" y="190976"/>
                  </a:moveTo>
                  <a:cubicBezTo>
                    <a:pt x="892016" y="190024"/>
                    <a:pt x="892969" y="188119"/>
                    <a:pt x="892969" y="187166"/>
                  </a:cubicBezTo>
                  <a:cubicBezTo>
                    <a:pt x="892969" y="189071"/>
                    <a:pt x="894874" y="194786"/>
                    <a:pt x="896779" y="202406"/>
                  </a:cubicBezTo>
                  <a:cubicBezTo>
                    <a:pt x="895826" y="199549"/>
                    <a:pt x="893921" y="195739"/>
                    <a:pt x="891064" y="190976"/>
                  </a:cubicBezTo>
                  <a:close/>
                  <a:moveTo>
                    <a:pt x="904399" y="181451"/>
                  </a:moveTo>
                  <a:cubicBezTo>
                    <a:pt x="904399" y="182404"/>
                    <a:pt x="904399" y="182404"/>
                    <a:pt x="904399" y="183356"/>
                  </a:cubicBezTo>
                  <a:cubicBezTo>
                    <a:pt x="904399" y="190976"/>
                    <a:pt x="903446" y="200501"/>
                    <a:pt x="903446" y="210979"/>
                  </a:cubicBezTo>
                  <a:cubicBezTo>
                    <a:pt x="903446" y="210979"/>
                    <a:pt x="903446" y="210026"/>
                    <a:pt x="903446" y="210026"/>
                  </a:cubicBezTo>
                  <a:cubicBezTo>
                    <a:pt x="898684" y="197644"/>
                    <a:pt x="894874" y="190024"/>
                    <a:pt x="894874" y="188119"/>
                  </a:cubicBezTo>
                  <a:cubicBezTo>
                    <a:pt x="897731" y="183356"/>
                    <a:pt x="900589" y="178594"/>
                    <a:pt x="903446" y="173831"/>
                  </a:cubicBezTo>
                  <a:lnTo>
                    <a:pt x="904399" y="181451"/>
                  </a:lnTo>
                  <a:close/>
                  <a:moveTo>
                    <a:pt x="888206" y="137636"/>
                  </a:moveTo>
                  <a:cubicBezTo>
                    <a:pt x="889159" y="135731"/>
                    <a:pt x="890111" y="134779"/>
                    <a:pt x="890111" y="132874"/>
                  </a:cubicBezTo>
                  <a:lnTo>
                    <a:pt x="898684" y="161449"/>
                  </a:lnTo>
                  <a:cubicBezTo>
                    <a:pt x="896779" y="163354"/>
                    <a:pt x="894874" y="166211"/>
                    <a:pt x="893921" y="168116"/>
                  </a:cubicBezTo>
                  <a:cubicBezTo>
                    <a:pt x="891064" y="171926"/>
                    <a:pt x="888206" y="175736"/>
                    <a:pt x="885349" y="180499"/>
                  </a:cubicBezTo>
                  <a:cubicBezTo>
                    <a:pt x="881539" y="174784"/>
                    <a:pt x="878681" y="169069"/>
                    <a:pt x="874871" y="163354"/>
                  </a:cubicBezTo>
                  <a:cubicBezTo>
                    <a:pt x="879634" y="154781"/>
                    <a:pt x="883444" y="146209"/>
                    <a:pt x="888206" y="137636"/>
                  </a:cubicBezTo>
                  <a:close/>
                  <a:moveTo>
                    <a:pt x="872966" y="169069"/>
                  </a:moveTo>
                  <a:lnTo>
                    <a:pt x="881539" y="188119"/>
                  </a:lnTo>
                  <a:cubicBezTo>
                    <a:pt x="880586" y="189071"/>
                    <a:pt x="879634" y="190976"/>
                    <a:pt x="878681" y="191929"/>
                  </a:cubicBezTo>
                  <a:cubicBezTo>
                    <a:pt x="871061" y="202406"/>
                    <a:pt x="864394" y="213836"/>
                    <a:pt x="856774" y="226219"/>
                  </a:cubicBezTo>
                  <a:cubicBezTo>
                    <a:pt x="854869" y="223361"/>
                    <a:pt x="852964" y="220504"/>
                    <a:pt x="851059" y="217646"/>
                  </a:cubicBezTo>
                  <a:cubicBezTo>
                    <a:pt x="858679" y="199549"/>
                    <a:pt x="865346" y="183356"/>
                    <a:pt x="872966" y="169069"/>
                  </a:cubicBezTo>
                  <a:close/>
                  <a:moveTo>
                    <a:pt x="847249" y="225266"/>
                  </a:moveTo>
                  <a:cubicBezTo>
                    <a:pt x="847249" y="224314"/>
                    <a:pt x="848201" y="223361"/>
                    <a:pt x="848201" y="223361"/>
                  </a:cubicBezTo>
                  <a:cubicBezTo>
                    <a:pt x="849154" y="226219"/>
                    <a:pt x="851059" y="229076"/>
                    <a:pt x="852011" y="232886"/>
                  </a:cubicBezTo>
                  <a:cubicBezTo>
                    <a:pt x="850106" y="236696"/>
                    <a:pt x="848201" y="239554"/>
                    <a:pt x="845344" y="243364"/>
                  </a:cubicBezTo>
                  <a:cubicBezTo>
                    <a:pt x="842486" y="248126"/>
                    <a:pt x="839629" y="252889"/>
                    <a:pt x="837724" y="256699"/>
                  </a:cubicBezTo>
                  <a:cubicBezTo>
                    <a:pt x="837724" y="254794"/>
                    <a:pt x="836771" y="252889"/>
                    <a:pt x="836771" y="250984"/>
                  </a:cubicBezTo>
                  <a:cubicBezTo>
                    <a:pt x="839629" y="242411"/>
                    <a:pt x="843439" y="233839"/>
                    <a:pt x="847249" y="225266"/>
                  </a:cubicBezTo>
                  <a:close/>
                  <a:moveTo>
                    <a:pt x="835819" y="195739"/>
                  </a:moveTo>
                  <a:cubicBezTo>
                    <a:pt x="835819" y="194786"/>
                    <a:pt x="835819" y="194786"/>
                    <a:pt x="835819" y="195739"/>
                  </a:cubicBezTo>
                  <a:cubicBezTo>
                    <a:pt x="836771" y="196691"/>
                    <a:pt x="838676" y="200501"/>
                    <a:pt x="840581" y="206216"/>
                  </a:cubicBezTo>
                  <a:cubicBezTo>
                    <a:pt x="838676" y="210979"/>
                    <a:pt x="835819" y="214789"/>
                    <a:pt x="833914" y="219551"/>
                  </a:cubicBezTo>
                  <a:cubicBezTo>
                    <a:pt x="833914" y="220504"/>
                    <a:pt x="832961" y="220504"/>
                    <a:pt x="832961" y="221456"/>
                  </a:cubicBezTo>
                  <a:cubicBezTo>
                    <a:pt x="833914" y="211931"/>
                    <a:pt x="834866" y="203359"/>
                    <a:pt x="835819" y="195739"/>
                  </a:cubicBezTo>
                  <a:close/>
                  <a:moveTo>
                    <a:pt x="826294" y="274796"/>
                  </a:moveTo>
                  <a:cubicBezTo>
                    <a:pt x="827246" y="273844"/>
                    <a:pt x="827246" y="271939"/>
                    <a:pt x="828199" y="270986"/>
                  </a:cubicBezTo>
                  <a:cubicBezTo>
                    <a:pt x="828199" y="271939"/>
                    <a:pt x="828199" y="272891"/>
                    <a:pt x="828199" y="272891"/>
                  </a:cubicBezTo>
                  <a:cubicBezTo>
                    <a:pt x="827246" y="273844"/>
                    <a:pt x="826294" y="275749"/>
                    <a:pt x="826294" y="276701"/>
                  </a:cubicBezTo>
                  <a:cubicBezTo>
                    <a:pt x="826294" y="275749"/>
                    <a:pt x="826294" y="274796"/>
                    <a:pt x="826294" y="274796"/>
                  </a:cubicBezTo>
                  <a:close/>
                  <a:moveTo>
                    <a:pt x="812006" y="448151"/>
                  </a:moveTo>
                  <a:cubicBezTo>
                    <a:pt x="812006" y="448151"/>
                    <a:pt x="812006" y="448151"/>
                    <a:pt x="812006" y="448151"/>
                  </a:cubicBezTo>
                  <a:cubicBezTo>
                    <a:pt x="812006" y="448151"/>
                    <a:pt x="812006" y="448151"/>
                    <a:pt x="812006" y="448151"/>
                  </a:cubicBezTo>
                  <a:cubicBezTo>
                    <a:pt x="812006" y="448151"/>
                    <a:pt x="812006" y="448151"/>
                    <a:pt x="812006" y="448151"/>
                  </a:cubicBezTo>
                  <a:close/>
                  <a:moveTo>
                    <a:pt x="785336" y="330041"/>
                  </a:moveTo>
                  <a:cubicBezTo>
                    <a:pt x="784384" y="329089"/>
                    <a:pt x="783431" y="327184"/>
                    <a:pt x="782479" y="325279"/>
                  </a:cubicBezTo>
                  <a:cubicBezTo>
                    <a:pt x="782479" y="321469"/>
                    <a:pt x="782479" y="318611"/>
                    <a:pt x="782479" y="315754"/>
                  </a:cubicBezTo>
                  <a:cubicBezTo>
                    <a:pt x="783431" y="319564"/>
                    <a:pt x="785336" y="322421"/>
                    <a:pt x="786289" y="326231"/>
                  </a:cubicBezTo>
                  <a:cubicBezTo>
                    <a:pt x="786289" y="328136"/>
                    <a:pt x="785336" y="329089"/>
                    <a:pt x="785336" y="330041"/>
                  </a:cubicBezTo>
                  <a:close/>
                  <a:moveTo>
                    <a:pt x="797719" y="271939"/>
                  </a:moveTo>
                  <a:cubicBezTo>
                    <a:pt x="799624" y="276701"/>
                    <a:pt x="801529" y="281464"/>
                    <a:pt x="803434" y="286226"/>
                  </a:cubicBezTo>
                  <a:cubicBezTo>
                    <a:pt x="803434" y="287179"/>
                    <a:pt x="802481" y="288131"/>
                    <a:pt x="802481" y="288131"/>
                  </a:cubicBezTo>
                  <a:cubicBezTo>
                    <a:pt x="799624" y="295751"/>
                    <a:pt x="796766" y="302419"/>
                    <a:pt x="792956" y="310039"/>
                  </a:cubicBezTo>
                  <a:cubicBezTo>
                    <a:pt x="792956" y="310039"/>
                    <a:pt x="792956" y="310039"/>
                    <a:pt x="792956" y="309086"/>
                  </a:cubicBezTo>
                  <a:cubicBezTo>
                    <a:pt x="791051" y="305276"/>
                    <a:pt x="789146" y="300514"/>
                    <a:pt x="787241" y="296704"/>
                  </a:cubicBezTo>
                  <a:cubicBezTo>
                    <a:pt x="790099" y="285274"/>
                    <a:pt x="792956" y="274796"/>
                    <a:pt x="795814" y="266224"/>
                  </a:cubicBezTo>
                  <a:cubicBezTo>
                    <a:pt x="796766" y="269081"/>
                    <a:pt x="796766" y="270034"/>
                    <a:pt x="797719" y="271939"/>
                  </a:cubicBezTo>
                  <a:close/>
                  <a:moveTo>
                    <a:pt x="790099" y="253841"/>
                  </a:moveTo>
                  <a:cubicBezTo>
                    <a:pt x="791051" y="255746"/>
                    <a:pt x="792004" y="258604"/>
                    <a:pt x="793909" y="261461"/>
                  </a:cubicBezTo>
                  <a:cubicBezTo>
                    <a:pt x="793909" y="261461"/>
                    <a:pt x="793909" y="261461"/>
                    <a:pt x="793909" y="262414"/>
                  </a:cubicBezTo>
                  <a:cubicBezTo>
                    <a:pt x="791051" y="269081"/>
                    <a:pt x="788194" y="276701"/>
                    <a:pt x="784384" y="286226"/>
                  </a:cubicBezTo>
                  <a:cubicBezTo>
                    <a:pt x="784384" y="282416"/>
                    <a:pt x="784384" y="277654"/>
                    <a:pt x="785336" y="273844"/>
                  </a:cubicBezTo>
                  <a:cubicBezTo>
                    <a:pt x="786289" y="267176"/>
                    <a:pt x="788194" y="260509"/>
                    <a:pt x="790099" y="253841"/>
                  </a:cubicBezTo>
                  <a:close/>
                  <a:moveTo>
                    <a:pt x="773906" y="236696"/>
                  </a:moveTo>
                  <a:cubicBezTo>
                    <a:pt x="774859" y="229076"/>
                    <a:pt x="775811" y="221456"/>
                    <a:pt x="776764" y="213836"/>
                  </a:cubicBezTo>
                  <a:cubicBezTo>
                    <a:pt x="778669" y="218599"/>
                    <a:pt x="781526" y="223361"/>
                    <a:pt x="783431" y="229076"/>
                  </a:cubicBezTo>
                  <a:cubicBezTo>
                    <a:pt x="782479" y="230981"/>
                    <a:pt x="781526" y="233839"/>
                    <a:pt x="780574" y="235744"/>
                  </a:cubicBezTo>
                  <a:cubicBezTo>
                    <a:pt x="778669" y="233839"/>
                    <a:pt x="777716" y="231934"/>
                    <a:pt x="777716" y="231934"/>
                  </a:cubicBezTo>
                  <a:cubicBezTo>
                    <a:pt x="777716" y="231934"/>
                    <a:pt x="778669" y="233839"/>
                    <a:pt x="780574" y="236696"/>
                  </a:cubicBezTo>
                  <a:cubicBezTo>
                    <a:pt x="778669" y="242411"/>
                    <a:pt x="775811" y="249079"/>
                    <a:pt x="773906" y="255746"/>
                  </a:cubicBezTo>
                  <a:cubicBezTo>
                    <a:pt x="773906" y="249079"/>
                    <a:pt x="773906" y="242411"/>
                    <a:pt x="773906" y="236696"/>
                  </a:cubicBezTo>
                  <a:close/>
                  <a:moveTo>
                    <a:pt x="724376" y="219551"/>
                  </a:moveTo>
                  <a:cubicBezTo>
                    <a:pt x="725329" y="212884"/>
                    <a:pt x="726281" y="207169"/>
                    <a:pt x="726281" y="203359"/>
                  </a:cubicBezTo>
                  <a:cubicBezTo>
                    <a:pt x="726281" y="210026"/>
                    <a:pt x="726281" y="218599"/>
                    <a:pt x="726281" y="229076"/>
                  </a:cubicBezTo>
                  <a:cubicBezTo>
                    <a:pt x="725329" y="226219"/>
                    <a:pt x="724376" y="224314"/>
                    <a:pt x="723424" y="223361"/>
                  </a:cubicBezTo>
                  <a:cubicBezTo>
                    <a:pt x="723424" y="222409"/>
                    <a:pt x="723424" y="220504"/>
                    <a:pt x="724376" y="219551"/>
                  </a:cubicBezTo>
                  <a:close/>
                  <a:moveTo>
                    <a:pt x="723424" y="224314"/>
                  </a:moveTo>
                  <a:cubicBezTo>
                    <a:pt x="723424" y="226219"/>
                    <a:pt x="724376" y="230029"/>
                    <a:pt x="724376" y="235744"/>
                  </a:cubicBezTo>
                  <a:cubicBezTo>
                    <a:pt x="725329" y="239554"/>
                    <a:pt x="725329" y="245269"/>
                    <a:pt x="726281" y="250984"/>
                  </a:cubicBezTo>
                  <a:cubicBezTo>
                    <a:pt x="726281" y="250984"/>
                    <a:pt x="726281" y="250984"/>
                    <a:pt x="726281" y="251936"/>
                  </a:cubicBezTo>
                  <a:cubicBezTo>
                    <a:pt x="726281" y="259556"/>
                    <a:pt x="726281" y="268129"/>
                    <a:pt x="727234" y="276701"/>
                  </a:cubicBezTo>
                  <a:cubicBezTo>
                    <a:pt x="727234" y="280511"/>
                    <a:pt x="727234" y="284321"/>
                    <a:pt x="727234" y="288131"/>
                  </a:cubicBezTo>
                  <a:cubicBezTo>
                    <a:pt x="726281" y="286226"/>
                    <a:pt x="726281" y="285274"/>
                    <a:pt x="725329" y="284321"/>
                  </a:cubicBezTo>
                  <a:cubicBezTo>
                    <a:pt x="722471" y="275749"/>
                    <a:pt x="720566" y="268129"/>
                    <a:pt x="717709" y="260509"/>
                  </a:cubicBezTo>
                  <a:cubicBezTo>
                    <a:pt x="719614" y="246221"/>
                    <a:pt x="721519" y="233839"/>
                    <a:pt x="723424" y="224314"/>
                  </a:cubicBezTo>
                  <a:close/>
                  <a:moveTo>
                    <a:pt x="710089" y="308134"/>
                  </a:moveTo>
                  <a:cubicBezTo>
                    <a:pt x="710089" y="311944"/>
                    <a:pt x="711041" y="315754"/>
                    <a:pt x="711041" y="320516"/>
                  </a:cubicBezTo>
                  <a:cubicBezTo>
                    <a:pt x="712946" y="336709"/>
                    <a:pt x="714851" y="354806"/>
                    <a:pt x="717709" y="373856"/>
                  </a:cubicBezTo>
                  <a:cubicBezTo>
                    <a:pt x="715804" y="378619"/>
                    <a:pt x="712946" y="384334"/>
                    <a:pt x="711041" y="389096"/>
                  </a:cubicBezTo>
                  <a:cubicBezTo>
                    <a:pt x="710089" y="387191"/>
                    <a:pt x="710089" y="385286"/>
                    <a:pt x="709136" y="383381"/>
                  </a:cubicBezTo>
                  <a:cubicBezTo>
                    <a:pt x="710089" y="379571"/>
                    <a:pt x="710089" y="375761"/>
                    <a:pt x="711041" y="372904"/>
                  </a:cubicBezTo>
                  <a:cubicBezTo>
                    <a:pt x="712946" y="359569"/>
                    <a:pt x="713899" y="352901"/>
                    <a:pt x="713899" y="352901"/>
                  </a:cubicBezTo>
                  <a:cubicBezTo>
                    <a:pt x="713899" y="352901"/>
                    <a:pt x="711994" y="360521"/>
                    <a:pt x="707231" y="372904"/>
                  </a:cubicBezTo>
                  <a:cubicBezTo>
                    <a:pt x="707231" y="373856"/>
                    <a:pt x="706279" y="374809"/>
                    <a:pt x="706279" y="374809"/>
                  </a:cubicBezTo>
                  <a:cubicBezTo>
                    <a:pt x="704374" y="369094"/>
                    <a:pt x="702469" y="363379"/>
                    <a:pt x="701516" y="357664"/>
                  </a:cubicBezTo>
                  <a:cubicBezTo>
                    <a:pt x="701516" y="357664"/>
                    <a:pt x="701516" y="357664"/>
                    <a:pt x="701516" y="357664"/>
                  </a:cubicBezTo>
                  <a:cubicBezTo>
                    <a:pt x="704374" y="339566"/>
                    <a:pt x="707231" y="323374"/>
                    <a:pt x="710089" y="308134"/>
                  </a:cubicBezTo>
                  <a:close/>
                  <a:moveTo>
                    <a:pt x="676751" y="253841"/>
                  </a:moveTo>
                  <a:cubicBezTo>
                    <a:pt x="676751" y="250984"/>
                    <a:pt x="676751" y="249079"/>
                    <a:pt x="676751" y="246221"/>
                  </a:cubicBezTo>
                  <a:cubicBezTo>
                    <a:pt x="677704" y="237649"/>
                    <a:pt x="678656" y="229076"/>
                    <a:pt x="679609" y="220504"/>
                  </a:cubicBezTo>
                  <a:cubicBezTo>
                    <a:pt x="680561" y="206216"/>
                    <a:pt x="681514" y="192881"/>
                    <a:pt x="682466" y="181451"/>
                  </a:cubicBezTo>
                  <a:cubicBezTo>
                    <a:pt x="682466" y="180499"/>
                    <a:pt x="682466" y="179546"/>
                    <a:pt x="682466" y="178594"/>
                  </a:cubicBezTo>
                  <a:cubicBezTo>
                    <a:pt x="687229" y="193834"/>
                    <a:pt x="691039" y="211931"/>
                    <a:pt x="696754" y="231934"/>
                  </a:cubicBezTo>
                  <a:cubicBezTo>
                    <a:pt x="699611" y="243364"/>
                    <a:pt x="702469" y="254794"/>
                    <a:pt x="705326" y="267176"/>
                  </a:cubicBezTo>
                  <a:cubicBezTo>
                    <a:pt x="704374" y="269081"/>
                    <a:pt x="704374" y="271939"/>
                    <a:pt x="703421" y="273844"/>
                  </a:cubicBezTo>
                  <a:cubicBezTo>
                    <a:pt x="700564" y="284321"/>
                    <a:pt x="697706" y="295751"/>
                    <a:pt x="694849" y="307181"/>
                  </a:cubicBezTo>
                  <a:cubicBezTo>
                    <a:pt x="693896" y="309086"/>
                    <a:pt x="693896" y="311944"/>
                    <a:pt x="692944" y="313849"/>
                  </a:cubicBezTo>
                  <a:cubicBezTo>
                    <a:pt x="691991" y="316706"/>
                    <a:pt x="691039" y="319564"/>
                    <a:pt x="690086" y="322421"/>
                  </a:cubicBezTo>
                  <a:cubicBezTo>
                    <a:pt x="684371" y="305276"/>
                    <a:pt x="679609" y="290036"/>
                    <a:pt x="673894" y="274796"/>
                  </a:cubicBezTo>
                  <a:cubicBezTo>
                    <a:pt x="675799" y="268129"/>
                    <a:pt x="676751" y="260509"/>
                    <a:pt x="676751" y="253841"/>
                  </a:cubicBezTo>
                  <a:close/>
                  <a:moveTo>
                    <a:pt x="668179" y="331946"/>
                  </a:moveTo>
                  <a:cubicBezTo>
                    <a:pt x="668179" y="330994"/>
                    <a:pt x="668179" y="330994"/>
                    <a:pt x="668179" y="330041"/>
                  </a:cubicBezTo>
                  <a:cubicBezTo>
                    <a:pt x="668179" y="331946"/>
                    <a:pt x="669131" y="332899"/>
                    <a:pt x="669131" y="334804"/>
                  </a:cubicBezTo>
                  <a:cubicBezTo>
                    <a:pt x="670084" y="338614"/>
                    <a:pt x="671036" y="342424"/>
                    <a:pt x="671989" y="346234"/>
                  </a:cubicBezTo>
                  <a:cubicBezTo>
                    <a:pt x="672941" y="350044"/>
                    <a:pt x="673894" y="354806"/>
                    <a:pt x="674846" y="359569"/>
                  </a:cubicBezTo>
                  <a:cubicBezTo>
                    <a:pt x="675799" y="363379"/>
                    <a:pt x="676751" y="367189"/>
                    <a:pt x="676751" y="370999"/>
                  </a:cubicBezTo>
                  <a:cubicBezTo>
                    <a:pt x="676751" y="371951"/>
                    <a:pt x="675799" y="372904"/>
                    <a:pt x="675799" y="373856"/>
                  </a:cubicBezTo>
                  <a:cubicBezTo>
                    <a:pt x="675799" y="374809"/>
                    <a:pt x="674846" y="375761"/>
                    <a:pt x="674846" y="377666"/>
                  </a:cubicBezTo>
                  <a:cubicBezTo>
                    <a:pt x="672941" y="374809"/>
                    <a:pt x="671989" y="370999"/>
                    <a:pt x="670084" y="368141"/>
                  </a:cubicBezTo>
                  <a:cubicBezTo>
                    <a:pt x="668179" y="364331"/>
                    <a:pt x="666274" y="361474"/>
                    <a:pt x="664369" y="358616"/>
                  </a:cubicBezTo>
                  <a:cubicBezTo>
                    <a:pt x="665321" y="349091"/>
                    <a:pt x="667226" y="340519"/>
                    <a:pt x="668179" y="331946"/>
                  </a:cubicBezTo>
                  <a:close/>
                  <a:moveTo>
                    <a:pt x="656749" y="266224"/>
                  </a:moveTo>
                  <a:cubicBezTo>
                    <a:pt x="656749" y="266224"/>
                    <a:pt x="656749" y="267176"/>
                    <a:pt x="656749" y="267176"/>
                  </a:cubicBezTo>
                  <a:cubicBezTo>
                    <a:pt x="656749" y="268129"/>
                    <a:pt x="656749" y="269081"/>
                    <a:pt x="656749" y="269081"/>
                  </a:cubicBezTo>
                  <a:cubicBezTo>
                    <a:pt x="656749" y="268129"/>
                    <a:pt x="656749" y="267176"/>
                    <a:pt x="656749" y="266224"/>
                  </a:cubicBezTo>
                  <a:close/>
                  <a:moveTo>
                    <a:pt x="608171" y="318611"/>
                  </a:moveTo>
                  <a:cubicBezTo>
                    <a:pt x="609124" y="305276"/>
                    <a:pt x="611029" y="291941"/>
                    <a:pt x="611981" y="279559"/>
                  </a:cubicBezTo>
                  <a:cubicBezTo>
                    <a:pt x="612934" y="282416"/>
                    <a:pt x="612934" y="285274"/>
                    <a:pt x="613886" y="288131"/>
                  </a:cubicBezTo>
                  <a:cubicBezTo>
                    <a:pt x="614839" y="301466"/>
                    <a:pt x="615791" y="314801"/>
                    <a:pt x="615791" y="327184"/>
                  </a:cubicBezTo>
                  <a:cubicBezTo>
                    <a:pt x="615791" y="329089"/>
                    <a:pt x="615791" y="330041"/>
                    <a:pt x="615791" y="331946"/>
                  </a:cubicBezTo>
                  <a:cubicBezTo>
                    <a:pt x="615791" y="333851"/>
                    <a:pt x="615791" y="335756"/>
                    <a:pt x="615791" y="337661"/>
                  </a:cubicBezTo>
                  <a:cubicBezTo>
                    <a:pt x="614839" y="336709"/>
                    <a:pt x="613886" y="334804"/>
                    <a:pt x="613886" y="333851"/>
                  </a:cubicBezTo>
                  <a:cubicBezTo>
                    <a:pt x="611981" y="330041"/>
                    <a:pt x="609124" y="325279"/>
                    <a:pt x="607219" y="321469"/>
                  </a:cubicBezTo>
                  <a:cubicBezTo>
                    <a:pt x="608171" y="320516"/>
                    <a:pt x="608171" y="319564"/>
                    <a:pt x="608171" y="318611"/>
                  </a:cubicBezTo>
                  <a:close/>
                  <a:moveTo>
                    <a:pt x="606266" y="341471"/>
                  </a:moveTo>
                  <a:cubicBezTo>
                    <a:pt x="609124" y="349091"/>
                    <a:pt x="612934" y="356711"/>
                    <a:pt x="615791" y="364331"/>
                  </a:cubicBezTo>
                  <a:cubicBezTo>
                    <a:pt x="615791" y="364331"/>
                    <a:pt x="615791" y="365284"/>
                    <a:pt x="615791" y="365284"/>
                  </a:cubicBezTo>
                  <a:cubicBezTo>
                    <a:pt x="614839" y="368141"/>
                    <a:pt x="612934" y="371951"/>
                    <a:pt x="611029" y="375761"/>
                  </a:cubicBezTo>
                  <a:cubicBezTo>
                    <a:pt x="610076" y="371951"/>
                    <a:pt x="609124" y="367189"/>
                    <a:pt x="608171" y="363379"/>
                  </a:cubicBezTo>
                  <a:cubicBezTo>
                    <a:pt x="607219" y="358616"/>
                    <a:pt x="606266" y="354806"/>
                    <a:pt x="605314" y="350996"/>
                  </a:cubicBezTo>
                  <a:cubicBezTo>
                    <a:pt x="605314" y="348139"/>
                    <a:pt x="605314" y="344329"/>
                    <a:pt x="606266" y="341471"/>
                  </a:cubicBezTo>
                  <a:close/>
                  <a:moveTo>
                    <a:pt x="606266" y="424339"/>
                  </a:moveTo>
                  <a:cubicBezTo>
                    <a:pt x="607219" y="427196"/>
                    <a:pt x="608171" y="430054"/>
                    <a:pt x="609124" y="433864"/>
                  </a:cubicBezTo>
                  <a:cubicBezTo>
                    <a:pt x="608171" y="434816"/>
                    <a:pt x="608171" y="435769"/>
                    <a:pt x="607219" y="436721"/>
                  </a:cubicBezTo>
                  <a:lnTo>
                    <a:pt x="601504" y="435769"/>
                  </a:lnTo>
                  <a:cubicBezTo>
                    <a:pt x="604361" y="432911"/>
                    <a:pt x="605314" y="428149"/>
                    <a:pt x="606266" y="424339"/>
                  </a:cubicBezTo>
                  <a:close/>
                  <a:moveTo>
                    <a:pt x="599599" y="401479"/>
                  </a:moveTo>
                  <a:cubicBezTo>
                    <a:pt x="599599" y="402431"/>
                    <a:pt x="599599" y="402431"/>
                    <a:pt x="599599" y="401479"/>
                  </a:cubicBezTo>
                  <a:cubicBezTo>
                    <a:pt x="599599" y="402431"/>
                    <a:pt x="599599" y="403384"/>
                    <a:pt x="599599" y="403384"/>
                  </a:cubicBezTo>
                  <a:cubicBezTo>
                    <a:pt x="599599" y="403384"/>
                    <a:pt x="599599" y="402431"/>
                    <a:pt x="599599" y="401479"/>
                  </a:cubicBezTo>
                  <a:close/>
                  <a:moveTo>
                    <a:pt x="587216" y="300514"/>
                  </a:moveTo>
                  <a:cubicBezTo>
                    <a:pt x="588169" y="303371"/>
                    <a:pt x="590074" y="307181"/>
                    <a:pt x="591979" y="310039"/>
                  </a:cubicBezTo>
                  <a:cubicBezTo>
                    <a:pt x="591979" y="311944"/>
                    <a:pt x="591026" y="314801"/>
                    <a:pt x="591026" y="316706"/>
                  </a:cubicBezTo>
                  <a:cubicBezTo>
                    <a:pt x="591026" y="316706"/>
                    <a:pt x="591026" y="316706"/>
                    <a:pt x="591026" y="316706"/>
                  </a:cubicBezTo>
                  <a:cubicBezTo>
                    <a:pt x="591026" y="317659"/>
                    <a:pt x="590074" y="318611"/>
                    <a:pt x="590074" y="319564"/>
                  </a:cubicBezTo>
                  <a:cubicBezTo>
                    <a:pt x="589121" y="316706"/>
                    <a:pt x="588169" y="313849"/>
                    <a:pt x="587216" y="311944"/>
                  </a:cubicBezTo>
                  <a:cubicBezTo>
                    <a:pt x="587216" y="308134"/>
                    <a:pt x="587216" y="303371"/>
                    <a:pt x="586264" y="299561"/>
                  </a:cubicBezTo>
                  <a:cubicBezTo>
                    <a:pt x="586264" y="299561"/>
                    <a:pt x="586264" y="299561"/>
                    <a:pt x="587216" y="300514"/>
                  </a:cubicBezTo>
                  <a:close/>
                  <a:moveTo>
                    <a:pt x="553879" y="257651"/>
                  </a:moveTo>
                  <a:cubicBezTo>
                    <a:pt x="554831" y="249079"/>
                    <a:pt x="554831" y="241459"/>
                    <a:pt x="555784" y="233839"/>
                  </a:cubicBezTo>
                  <a:cubicBezTo>
                    <a:pt x="556736" y="238601"/>
                    <a:pt x="557689" y="243364"/>
                    <a:pt x="558641" y="249079"/>
                  </a:cubicBezTo>
                  <a:cubicBezTo>
                    <a:pt x="557689" y="247174"/>
                    <a:pt x="556736" y="247174"/>
                    <a:pt x="556736" y="247174"/>
                  </a:cubicBezTo>
                  <a:cubicBezTo>
                    <a:pt x="556736" y="247174"/>
                    <a:pt x="557689" y="248126"/>
                    <a:pt x="558641" y="250984"/>
                  </a:cubicBezTo>
                  <a:cubicBezTo>
                    <a:pt x="561499" y="264319"/>
                    <a:pt x="565309" y="280511"/>
                    <a:pt x="570071" y="297656"/>
                  </a:cubicBezTo>
                  <a:cubicBezTo>
                    <a:pt x="570071" y="299561"/>
                    <a:pt x="571024" y="301466"/>
                    <a:pt x="571976" y="303371"/>
                  </a:cubicBezTo>
                  <a:cubicBezTo>
                    <a:pt x="571024" y="306229"/>
                    <a:pt x="570071" y="310039"/>
                    <a:pt x="569119" y="312896"/>
                  </a:cubicBezTo>
                  <a:cubicBezTo>
                    <a:pt x="567214" y="307181"/>
                    <a:pt x="566261" y="301466"/>
                    <a:pt x="564356" y="295751"/>
                  </a:cubicBezTo>
                  <a:cubicBezTo>
                    <a:pt x="560546" y="285274"/>
                    <a:pt x="557689" y="274796"/>
                    <a:pt x="553879" y="266224"/>
                  </a:cubicBezTo>
                  <a:cubicBezTo>
                    <a:pt x="553879" y="263366"/>
                    <a:pt x="553879" y="260509"/>
                    <a:pt x="553879" y="257651"/>
                  </a:cubicBezTo>
                  <a:close/>
                  <a:moveTo>
                    <a:pt x="551974" y="295751"/>
                  </a:moveTo>
                  <a:cubicBezTo>
                    <a:pt x="551974" y="294799"/>
                    <a:pt x="551974" y="294799"/>
                    <a:pt x="551974" y="295751"/>
                  </a:cubicBezTo>
                  <a:cubicBezTo>
                    <a:pt x="551974" y="295751"/>
                    <a:pt x="552926" y="297656"/>
                    <a:pt x="552926" y="298609"/>
                  </a:cubicBezTo>
                  <a:cubicBezTo>
                    <a:pt x="554831" y="304324"/>
                    <a:pt x="555784" y="310991"/>
                    <a:pt x="556736" y="317659"/>
                  </a:cubicBezTo>
                  <a:cubicBezTo>
                    <a:pt x="556736" y="318611"/>
                    <a:pt x="556736" y="319564"/>
                    <a:pt x="557689" y="321469"/>
                  </a:cubicBezTo>
                  <a:cubicBezTo>
                    <a:pt x="557689" y="321469"/>
                    <a:pt x="557689" y="321469"/>
                    <a:pt x="557689" y="322421"/>
                  </a:cubicBezTo>
                  <a:cubicBezTo>
                    <a:pt x="557689" y="323374"/>
                    <a:pt x="557689" y="324326"/>
                    <a:pt x="557689" y="326231"/>
                  </a:cubicBezTo>
                  <a:cubicBezTo>
                    <a:pt x="555784" y="319564"/>
                    <a:pt x="553879" y="312896"/>
                    <a:pt x="552926" y="306229"/>
                  </a:cubicBezTo>
                  <a:cubicBezTo>
                    <a:pt x="551974" y="301466"/>
                    <a:pt x="551974" y="298609"/>
                    <a:pt x="551974" y="295751"/>
                  </a:cubicBezTo>
                  <a:close/>
                  <a:moveTo>
                    <a:pt x="529114" y="290036"/>
                  </a:moveTo>
                  <a:cubicBezTo>
                    <a:pt x="529114" y="290036"/>
                    <a:pt x="529114" y="290989"/>
                    <a:pt x="529114" y="290036"/>
                  </a:cubicBezTo>
                  <a:cubicBezTo>
                    <a:pt x="529114" y="290989"/>
                    <a:pt x="529114" y="290989"/>
                    <a:pt x="529114" y="290036"/>
                  </a:cubicBezTo>
                  <a:cubicBezTo>
                    <a:pt x="529114" y="290989"/>
                    <a:pt x="529114" y="290036"/>
                    <a:pt x="529114" y="290036"/>
                  </a:cubicBezTo>
                  <a:close/>
                  <a:moveTo>
                    <a:pt x="522446" y="336709"/>
                  </a:moveTo>
                  <a:cubicBezTo>
                    <a:pt x="522446" y="333851"/>
                    <a:pt x="523399" y="331946"/>
                    <a:pt x="523399" y="329089"/>
                  </a:cubicBezTo>
                  <a:cubicBezTo>
                    <a:pt x="524351" y="331946"/>
                    <a:pt x="525304" y="333851"/>
                    <a:pt x="526256" y="336709"/>
                  </a:cubicBezTo>
                  <a:cubicBezTo>
                    <a:pt x="528161" y="341471"/>
                    <a:pt x="530066" y="346234"/>
                    <a:pt x="531019" y="350996"/>
                  </a:cubicBezTo>
                  <a:cubicBezTo>
                    <a:pt x="531019" y="358616"/>
                    <a:pt x="531019" y="366236"/>
                    <a:pt x="531971" y="374809"/>
                  </a:cubicBezTo>
                  <a:cubicBezTo>
                    <a:pt x="531971" y="384334"/>
                    <a:pt x="532924" y="393859"/>
                    <a:pt x="533876" y="403384"/>
                  </a:cubicBezTo>
                  <a:cubicBezTo>
                    <a:pt x="530066" y="397669"/>
                    <a:pt x="528161" y="394811"/>
                    <a:pt x="528161" y="394811"/>
                  </a:cubicBezTo>
                  <a:cubicBezTo>
                    <a:pt x="528161" y="394811"/>
                    <a:pt x="530066" y="400526"/>
                    <a:pt x="532924" y="410051"/>
                  </a:cubicBezTo>
                  <a:cubicBezTo>
                    <a:pt x="533876" y="411956"/>
                    <a:pt x="534829" y="414814"/>
                    <a:pt x="534829" y="417671"/>
                  </a:cubicBezTo>
                  <a:cubicBezTo>
                    <a:pt x="534829" y="421481"/>
                    <a:pt x="535781" y="426244"/>
                    <a:pt x="535781" y="430054"/>
                  </a:cubicBezTo>
                  <a:lnTo>
                    <a:pt x="523399" y="428149"/>
                  </a:lnTo>
                  <a:cubicBezTo>
                    <a:pt x="523399" y="428149"/>
                    <a:pt x="522446" y="427196"/>
                    <a:pt x="522446" y="427196"/>
                  </a:cubicBezTo>
                  <a:cubicBezTo>
                    <a:pt x="522446" y="426244"/>
                    <a:pt x="522446" y="424339"/>
                    <a:pt x="522446" y="423386"/>
                  </a:cubicBezTo>
                  <a:cubicBezTo>
                    <a:pt x="525304" y="414814"/>
                    <a:pt x="527209" y="410051"/>
                    <a:pt x="527209" y="410051"/>
                  </a:cubicBezTo>
                  <a:cubicBezTo>
                    <a:pt x="527209" y="410051"/>
                    <a:pt x="525304" y="412909"/>
                    <a:pt x="522446" y="418624"/>
                  </a:cubicBezTo>
                  <a:cubicBezTo>
                    <a:pt x="522446" y="413861"/>
                    <a:pt x="521494" y="409099"/>
                    <a:pt x="521494" y="405289"/>
                  </a:cubicBezTo>
                  <a:cubicBezTo>
                    <a:pt x="520541" y="392906"/>
                    <a:pt x="518636" y="380524"/>
                    <a:pt x="517684" y="369094"/>
                  </a:cubicBezTo>
                  <a:cubicBezTo>
                    <a:pt x="519589" y="356711"/>
                    <a:pt x="520541" y="347186"/>
                    <a:pt x="522446" y="336709"/>
                  </a:cubicBezTo>
                  <a:close/>
                  <a:moveTo>
                    <a:pt x="512921" y="271939"/>
                  </a:moveTo>
                  <a:cubicBezTo>
                    <a:pt x="511969" y="276701"/>
                    <a:pt x="511016" y="281464"/>
                    <a:pt x="509111" y="287179"/>
                  </a:cubicBezTo>
                  <a:cubicBezTo>
                    <a:pt x="509111" y="287179"/>
                    <a:pt x="509111" y="287179"/>
                    <a:pt x="509111" y="288131"/>
                  </a:cubicBezTo>
                  <a:cubicBezTo>
                    <a:pt x="508159" y="284321"/>
                    <a:pt x="508159" y="279559"/>
                    <a:pt x="507206" y="275749"/>
                  </a:cubicBezTo>
                  <a:cubicBezTo>
                    <a:pt x="507206" y="270986"/>
                    <a:pt x="508159" y="267176"/>
                    <a:pt x="508159" y="262414"/>
                  </a:cubicBezTo>
                  <a:lnTo>
                    <a:pt x="509111" y="262414"/>
                  </a:lnTo>
                  <a:cubicBezTo>
                    <a:pt x="511016" y="265271"/>
                    <a:pt x="511969" y="268129"/>
                    <a:pt x="512921" y="271939"/>
                  </a:cubicBezTo>
                  <a:close/>
                  <a:moveTo>
                    <a:pt x="497681" y="207169"/>
                  </a:moveTo>
                  <a:cubicBezTo>
                    <a:pt x="500539" y="217646"/>
                    <a:pt x="503396" y="230981"/>
                    <a:pt x="506254" y="245269"/>
                  </a:cubicBezTo>
                  <a:cubicBezTo>
                    <a:pt x="507206" y="249079"/>
                    <a:pt x="508159" y="252889"/>
                    <a:pt x="509111" y="256699"/>
                  </a:cubicBezTo>
                  <a:cubicBezTo>
                    <a:pt x="508159" y="256699"/>
                    <a:pt x="507206" y="256699"/>
                    <a:pt x="506254" y="256699"/>
                  </a:cubicBezTo>
                  <a:lnTo>
                    <a:pt x="505301" y="256699"/>
                  </a:lnTo>
                  <a:cubicBezTo>
                    <a:pt x="505301" y="256699"/>
                    <a:pt x="505301" y="256699"/>
                    <a:pt x="505301" y="256699"/>
                  </a:cubicBezTo>
                  <a:cubicBezTo>
                    <a:pt x="502444" y="238601"/>
                    <a:pt x="499586" y="220504"/>
                    <a:pt x="497681" y="207169"/>
                  </a:cubicBezTo>
                  <a:cubicBezTo>
                    <a:pt x="496729" y="207169"/>
                    <a:pt x="496729" y="207169"/>
                    <a:pt x="497681" y="207169"/>
                  </a:cubicBezTo>
                  <a:close/>
                  <a:moveTo>
                    <a:pt x="487204" y="419576"/>
                  </a:moveTo>
                  <a:cubicBezTo>
                    <a:pt x="487204" y="420529"/>
                    <a:pt x="486251" y="421481"/>
                    <a:pt x="486251" y="422434"/>
                  </a:cubicBezTo>
                  <a:lnTo>
                    <a:pt x="483394" y="422434"/>
                  </a:lnTo>
                  <a:cubicBezTo>
                    <a:pt x="483394" y="421481"/>
                    <a:pt x="483394" y="419576"/>
                    <a:pt x="483394" y="418624"/>
                  </a:cubicBezTo>
                  <a:cubicBezTo>
                    <a:pt x="483394" y="412909"/>
                    <a:pt x="482441" y="407194"/>
                    <a:pt x="481489" y="401479"/>
                  </a:cubicBezTo>
                  <a:cubicBezTo>
                    <a:pt x="483394" y="407194"/>
                    <a:pt x="485299" y="413861"/>
                    <a:pt x="487204" y="419576"/>
                  </a:cubicBezTo>
                  <a:close/>
                  <a:moveTo>
                    <a:pt x="437674" y="390049"/>
                  </a:moveTo>
                  <a:cubicBezTo>
                    <a:pt x="437674" y="390049"/>
                    <a:pt x="437674" y="390049"/>
                    <a:pt x="437674" y="390049"/>
                  </a:cubicBezTo>
                  <a:cubicBezTo>
                    <a:pt x="437674" y="389096"/>
                    <a:pt x="437674" y="389096"/>
                    <a:pt x="437674" y="388144"/>
                  </a:cubicBezTo>
                  <a:cubicBezTo>
                    <a:pt x="437674" y="388144"/>
                    <a:pt x="437674" y="388144"/>
                    <a:pt x="437674" y="388144"/>
                  </a:cubicBezTo>
                  <a:cubicBezTo>
                    <a:pt x="437674" y="389096"/>
                    <a:pt x="437674" y="390049"/>
                    <a:pt x="437674" y="390049"/>
                  </a:cubicBezTo>
                  <a:cubicBezTo>
                    <a:pt x="437674" y="391001"/>
                    <a:pt x="437674" y="390049"/>
                    <a:pt x="437674" y="390049"/>
                  </a:cubicBezTo>
                  <a:close/>
                  <a:moveTo>
                    <a:pt x="448151" y="362426"/>
                  </a:moveTo>
                  <a:cubicBezTo>
                    <a:pt x="447199" y="360521"/>
                    <a:pt x="446246" y="358616"/>
                    <a:pt x="446246" y="356711"/>
                  </a:cubicBezTo>
                  <a:cubicBezTo>
                    <a:pt x="447199" y="353854"/>
                    <a:pt x="448151" y="350044"/>
                    <a:pt x="449104" y="347186"/>
                  </a:cubicBezTo>
                  <a:cubicBezTo>
                    <a:pt x="448151" y="351949"/>
                    <a:pt x="448151" y="357664"/>
                    <a:pt x="448151" y="362426"/>
                  </a:cubicBezTo>
                  <a:close/>
                  <a:moveTo>
                    <a:pt x="436721" y="227171"/>
                  </a:moveTo>
                  <a:cubicBezTo>
                    <a:pt x="437674" y="233839"/>
                    <a:pt x="439579" y="239554"/>
                    <a:pt x="440531" y="246221"/>
                  </a:cubicBezTo>
                  <a:cubicBezTo>
                    <a:pt x="438626" y="242411"/>
                    <a:pt x="436721" y="238601"/>
                    <a:pt x="434816" y="234791"/>
                  </a:cubicBezTo>
                  <a:cubicBezTo>
                    <a:pt x="435769" y="231934"/>
                    <a:pt x="435769" y="230029"/>
                    <a:pt x="436721" y="227171"/>
                  </a:cubicBezTo>
                  <a:close/>
                  <a:moveTo>
                    <a:pt x="428149" y="280511"/>
                  </a:moveTo>
                  <a:cubicBezTo>
                    <a:pt x="430054" y="270986"/>
                    <a:pt x="431006" y="262414"/>
                    <a:pt x="431959" y="253841"/>
                  </a:cubicBezTo>
                  <a:cubicBezTo>
                    <a:pt x="431959" y="255746"/>
                    <a:pt x="432911" y="256699"/>
                    <a:pt x="432911" y="258604"/>
                  </a:cubicBezTo>
                  <a:cubicBezTo>
                    <a:pt x="434816" y="266224"/>
                    <a:pt x="436721" y="274796"/>
                    <a:pt x="438626" y="284321"/>
                  </a:cubicBezTo>
                  <a:cubicBezTo>
                    <a:pt x="438626" y="286226"/>
                    <a:pt x="439579" y="288131"/>
                    <a:pt x="439579" y="290036"/>
                  </a:cubicBezTo>
                  <a:cubicBezTo>
                    <a:pt x="434816" y="284321"/>
                    <a:pt x="432911" y="281464"/>
                    <a:pt x="432911" y="281464"/>
                  </a:cubicBezTo>
                  <a:cubicBezTo>
                    <a:pt x="432911" y="281464"/>
                    <a:pt x="435769" y="287179"/>
                    <a:pt x="439579" y="295751"/>
                  </a:cubicBezTo>
                  <a:cubicBezTo>
                    <a:pt x="440531" y="296704"/>
                    <a:pt x="440531" y="298609"/>
                    <a:pt x="441484" y="299561"/>
                  </a:cubicBezTo>
                  <a:cubicBezTo>
                    <a:pt x="442436" y="303371"/>
                    <a:pt x="443389" y="308134"/>
                    <a:pt x="443389" y="312896"/>
                  </a:cubicBezTo>
                  <a:cubicBezTo>
                    <a:pt x="444341" y="317659"/>
                    <a:pt x="445294" y="323374"/>
                    <a:pt x="446246" y="328136"/>
                  </a:cubicBezTo>
                  <a:cubicBezTo>
                    <a:pt x="446246" y="330994"/>
                    <a:pt x="447199" y="332899"/>
                    <a:pt x="447199" y="335756"/>
                  </a:cubicBezTo>
                  <a:cubicBezTo>
                    <a:pt x="446246" y="337661"/>
                    <a:pt x="445294" y="339566"/>
                    <a:pt x="445294" y="341471"/>
                  </a:cubicBezTo>
                  <a:cubicBezTo>
                    <a:pt x="444341" y="344329"/>
                    <a:pt x="443389" y="346234"/>
                    <a:pt x="442436" y="349091"/>
                  </a:cubicBezTo>
                  <a:cubicBezTo>
                    <a:pt x="439579" y="342424"/>
                    <a:pt x="437674" y="336709"/>
                    <a:pt x="434816" y="331946"/>
                  </a:cubicBezTo>
                  <a:cubicBezTo>
                    <a:pt x="434816" y="322421"/>
                    <a:pt x="434816" y="317659"/>
                    <a:pt x="434816" y="317659"/>
                  </a:cubicBezTo>
                  <a:cubicBezTo>
                    <a:pt x="434816" y="317659"/>
                    <a:pt x="433864" y="321469"/>
                    <a:pt x="432911" y="328136"/>
                  </a:cubicBezTo>
                  <a:cubicBezTo>
                    <a:pt x="430054" y="319564"/>
                    <a:pt x="426244" y="310991"/>
                    <a:pt x="423386" y="303371"/>
                  </a:cubicBezTo>
                  <a:cubicBezTo>
                    <a:pt x="426244" y="295751"/>
                    <a:pt x="427196" y="288131"/>
                    <a:pt x="428149" y="280511"/>
                  </a:cubicBezTo>
                  <a:close/>
                  <a:moveTo>
                    <a:pt x="418624" y="345281"/>
                  </a:moveTo>
                  <a:cubicBezTo>
                    <a:pt x="419576" y="337661"/>
                    <a:pt x="420529" y="330041"/>
                    <a:pt x="422434" y="322421"/>
                  </a:cubicBezTo>
                  <a:cubicBezTo>
                    <a:pt x="424339" y="328136"/>
                    <a:pt x="425291" y="333851"/>
                    <a:pt x="427196" y="339566"/>
                  </a:cubicBezTo>
                  <a:cubicBezTo>
                    <a:pt x="428149" y="343376"/>
                    <a:pt x="429101" y="347186"/>
                    <a:pt x="430054" y="350996"/>
                  </a:cubicBezTo>
                  <a:cubicBezTo>
                    <a:pt x="429101" y="354806"/>
                    <a:pt x="429101" y="358616"/>
                    <a:pt x="428149" y="362426"/>
                  </a:cubicBezTo>
                  <a:cubicBezTo>
                    <a:pt x="427196" y="360521"/>
                    <a:pt x="426244" y="358616"/>
                    <a:pt x="426244" y="356711"/>
                  </a:cubicBezTo>
                  <a:cubicBezTo>
                    <a:pt x="423386" y="349091"/>
                    <a:pt x="420529" y="344329"/>
                    <a:pt x="420529" y="344329"/>
                  </a:cubicBezTo>
                  <a:cubicBezTo>
                    <a:pt x="420529" y="344329"/>
                    <a:pt x="420529" y="349091"/>
                    <a:pt x="422434" y="357664"/>
                  </a:cubicBezTo>
                  <a:cubicBezTo>
                    <a:pt x="423386" y="361474"/>
                    <a:pt x="423386" y="367189"/>
                    <a:pt x="424339" y="372904"/>
                  </a:cubicBezTo>
                  <a:cubicBezTo>
                    <a:pt x="424339" y="374809"/>
                    <a:pt x="425291" y="375761"/>
                    <a:pt x="425291" y="377666"/>
                  </a:cubicBezTo>
                  <a:cubicBezTo>
                    <a:pt x="425291" y="376714"/>
                    <a:pt x="424339" y="375761"/>
                    <a:pt x="424339" y="375761"/>
                  </a:cubicBezTo>
                  <a:cubicBezTo>
                    <a:pt x="424339" y="375761"/>
                    <a:pt x="424339" y="374809"/>
                    <a:pt x="424339" y="374809"/>
                  </a:cubicBezTo>
                  <a:cubicBezTo>
                    <a:pt x="422434" y="367189"/>
                    <a:pt x="420529" y="359569"/>
                    <a:pt x="418624" y="351949"/>
                  </a:cubicBezTo>
                  <a:cubicBezTo>
                    <a:pt x="417671" y="349091"/>
                    <a:pt x="418624" y="347186"/>
                    <a:pt x="418624" y="345281"/>
                  </a:cubicBezTo>
                  <a:close/>
                  <a:moveTo>
                    <a:pt x="406241" y="261461"/>
                  </a:moveTo>
                  <a:cubicBezTo>
                    <a:pt x="408146" y="267176"/>
                    <a:pt x="410051" y="275749"/>
                    <a:pt x="411956" y="285274"/>
                  </a:cubicBezTo>
                  <a:cubicBezTo>
                    <a:pt x="410051" y="292894"/>
                    <a:pt x="409099" y="301466"/>
                    <a:pt x="407194" y="310039"/>
                  </a:cubicBezTo>
                  <a:cubicBezTo>
                    <a:pt x="406241" y="307181"/>
                    <a:pt x="406241" y="304324"/>
                    <a:pt x="405289" y="302419"/>
                  </a:cubicBezTo>
                  <a:cubicBezTo>
                    <a:pt x="406241" y="288131"/>
                    <a:pt x="406241" y="273844"/>
                    <a:pt x="406241" y="261461"/>
                  </a:cubicBezTo>
                  <a:close/>
                  <a:moveTo>
                    <a:pt x="382429" y="290036"/>
                  </a:moveTo>
                  <a:cubicBezTo>
                    <a:pt x="382429" y="290989"/>
                    <a:pt x="382429" y="292894"/>
                    <a:pt x="381476" y="293846"/>
                  </a:cubicBezTo>
                  <a:cubicBezTo>
                    <a:pt x="381476" y="290989"/>
                    <a:pt x="381476" y="288131"/>
                    <a:pt x="381476" y="285274"/>
                  </a:cubicBezTo>
                  <a:cubicBezTo>
                    <a:pt x="381476" y="287179"/>
                    <a:pt x="382429" y="288131"/>
                    <a:pt x="382429" y="290036"/>
                  </a:cubicBezTo>
                  <a:close/>
                  <a:moveTo>
                    <a:pt x="361474" y="394811"/>
                  </a:moveTo>
                  <a:cubicBezTo>
                    <a:pt x="361474" y="397669"/>
                    <a:pt x="361474" y="401479"/>
                    <a:pt x="361474" y="404336"/>
                  </a:cubicBezTo>
                  <a:cubicBezTo>
                    <a:pt x="361474" y="405289"/>
                    <a:pt x="361474" y="406241"/>
                    <a:pt x="361474" y="407194"/>
                  </a:cubicBezTo>
                  <a:cubicBezTo>
                    <a:pt x="359569" y="399574"/>
                    <a:pt x="357664" y="391001"/>
                    <a:pt x="354806" y="383381"/>
                  </a:cubicBezTo>
                  <a:cubicBezTo>
                    <a:pt x="354806" y="383381"/>
                    <a:pt x="354806" y="383381"/>
                    <a:pt x="354806" y="382429"/>
                  </a:cubicBezTo>
                  <a:cubicBezTo>
                    <a:pt x="353854" y="379571"/>
                    <a:pt x="353854" y="376714"/>
                    <a:pt x="352901" y="373856"/>
                  </a:cubicBezTo>
                  <a:cubicBezTo>
                    <a:pt x="355759" y="381476"/>
                    <a:pt x="358616" y="388144"/>
                    <a:pt x="361474" y="394811"/>
                  </a:cubicBezTo>
                  <a:close/>
                  <a:moveTo>
                    <a:pt x="347186" y="307181"/>
                  </a:moveTo>
                  <a:cubicBezTo>
                    <a:pt x="348139" y="309086"/>
                    <a:pt x="348139" y="310039"/>
                    <a:pt x="349091" y="311944"/>
                  </a:cubicBezTo>
                  <a:cubicBezTo>
                    <a:pt x="348139" y="310991"/>
                    <a:pt x="348139" y="310039"/>
                    <a:pt x="347186" y="309086"/>
                  </a:cubicBezTo>
                  <a:cubicBezTo>
                    <a:pt x="346234" y="309086"/>
                    <a:pt x="346234" y="308134"/>
                    <a:pt x="347186" y="307181"/>
                  </a:cubicBezTo>
                  <a:close/>
                  <a:moveTo>
                    <a:pt x="347186" y="429101"/>
                  </a:moveTo>
                  <a:cubicBezTo>
                    <a:pt x="347186" y="430054"/>
                    <a:pt x="348139" y="431959"/>
                    <a:pt x="348139" y="432911"/>
                  </a:cubicBezTo>
                  <a:lnTo>
                    <a:pt x="346234" y="432911"/>
                  </a:lnTo>
                  <a:cubicBezTo>
                    <a:pt x="346234" y="431006"/>
                    <a:pt x="346234" y="430054"/>
                    <a:pt x="347186" y="429101"/>
                  </a:cubicBezTo>
                  <a:close/>
                  <a:moveTo>
                    <a:pt x="310991" y="439579"/>
                  </a:moveTo>
                  <a:cubicBezTo>
                    <a:pt x="310991" y="434816"/>
                    <a:pt x="310991" y="429101"/>
                    <a:pt x="311944" y="424339"/>
                  </a:cubicBezTo>
                  <a:cubicBezTo>
                    <a:pt x="313849" y="429101"/>
                    <a:pt x="315754" y="433864"/>
                    <a:pt x="317659" y="438626"/>
                  </a:cubicBezTo>
                  <a:lnTo>
                    <a:pt x="310991" y="439579"/>
                  </a:lnTo>
                  <a:close/>
                  <a:moveTo>
                    <a:pt x="302419" y="230981"/>
                  </a:moveTo>
                  <a:cubicBezTo>
                    <a:pt x="303371" y="232886"/>
                    <a:pt x="303371" y="235744"/>
                    <a:pt x="304324" y="237649"/>
                  </a:cubicBezTo>
                  <a:cubicBezTo>
                    <a:pt x="305276" y="242411"/>
                    <a:pt x="306229" y="247174"/>
                    <a:pt x="307181" y="252889"/>
                  </a:cubicBezTo>
                  <a:cubicBezTo>
                    <a:pt x="303371" y="247174"/>
                    <a:pt x="300514" y="244316"/>
                    <a:pt x="300514" y="244316"/>
                  </a:cubicBezTo>
                  <a:cubicBezTo>
                    <a:pt x="300514" y="238601"/>
                    <a:pt x="301466" y="234791"/>
                    <a:pt x="302419" y="230981"/>
                  </a:cubicBezTo>
                  <a:close/>
                  <a:moveTo>
                    <a:pt x="295751" y="269081"/>
                  </a:moveTo>
                  <a:cubicBezTo>
                    <a:pt x="296704" y="264319"/>
                    <a:pt x="297656" y="262414"/>
                    <a:pt x="297656" y="262414"/>
                  </a:cubicBezTo>
                  <a:cubicBezTo>
                    <a:pt x="297656" y="262414"/>
                    <a:pt x="296704" y="263366"/>
                    <a:pt x="295751" y="265271"/>
                  </a:cubicBezTo>
                  <a:cubicBezTo>
                    <a:pt x="296704" y="260509"/>
                    <a:pt x="296704" y="256699"/>
                    <a:pt x="297656" y="251936"/>
                  </a:cubicBezTo>
                  <a:cubicBezTo>
                    <a:pt x="298609" y="249079"/>
                    <a:pt x="298609" y="246221"/>
                    <a:pt x="299561" y="243364"/>
                  </a:cubicBezTo>
                  <a:cubicBezTo>
                    <a:pt x="299561" y="244316"/>
                    <a:pt x="300514" y="245269"/>
                    <a:pt x="301466" y="247174"/>
                  </a:cubicBezTo>
                  <a:cubicBezTo>
                    <a:pt x="304324" y="254794"/>
                    <a:pt x="307181" y="262414"/>
                    <a:pt x="310039" y="270986"/>
                  </a:cubicBezTo>
                  <a:cubicBezTo>
                    <a:pt x="312896" y="285274"/>
                    <a:pt x="315754" y="298609"/>
                    <a:pt x="319564" y="312896"/>
                  </a:cubicBezTo>
                  <a:cubicBezTo>
                    <a:pt x="322421" y="328136"/>
                    <a:pt x="326231" y="343376"/>
                    <a:pt x="330041" y="358616"/>
                  </a:cubicBezTo>
                  <a:cubicBezTo>
                    <a:pt x="330041" y="359569"/>
                    <a:pt x="330041" y="360521"/>
                    <a:pt x="330041" y="362426"/>
                  </a:cubicBezTo>
                  <a:cubicBezTo>
                    <a:pt x="329089" y="375761"/>
                    <a:pt x="328136" y="390049"/>
                    <a:pt x="327184" y="404336"/>
                  </a:cubicBezTo>
                  <a:cubicBezTo>
                    <a:pt x="327184" y="404336"/>
                    <a:pt x="327184" y="404336"/>
                    <a:pt x="327184" y="404336"/>
                  </a:cubicBezTo>
                  <a:cubicBezTo>
                    <a:pt x="325279" y="400526"/>
                    <a:pt x="323374" y="396716"/>
                    <a:pt x="321469" y="392906"/>
                  </a:cubicBezTo>
                  <a:cubicBezTo>
                    <a:pt x="317659" y="382429"/>
                    <a:pt x="313849" y="371951"/>
                    <a:pt x="310991" y="362426"/>
                  </a:cubicBezTo>
                  <a:cubicBezTo>
                    <a:pt x="306229" y="347186"/>
                    <a:pt x="301466" y="332899"/>
                    <a:pt x="296704" y="318611"/>
                  </a:cubicBezTo>
                  <a:cubicBezTo>
                    <a:pt x="294799" y="312896"/>
                    <a:pt x="293846" y="308134"/>
                    <a:pt x="291941" y="302419"/>
                  </a:cubicBezTo>
                  <a:cubicBezTo>
                    <a:pt x="292894" y="290989"/>
                    <a:pt x="294799" y="279559"/>
                    <a:pt x="295751" y="269081"/>
                  </a:cubicBezTo>
                  <a:close/>
                  <a:moveTo>
                    <a:pt x="283369" y="378619"/>
                  </a:moveTo>
                  <a:cubicBezTo>
                    <a:pt x="283369" y="373856"/>
                    <a:pt x="284321" y="369094"/>
                    <a:pt x="284321" y="365284"/>
                  </a:cubicBezTo>
                  <a:cubicBezTo>
                    <a:pt x="284321" y="364331"/>
                    <a:pt x="284321" y="363379"/>
                    <a:pt x="285274" y="363379"/>
                  </a:cubicBezTo>
                  <a:cubicBezTo>
                    <a:pt x="289084" y="370999"/>
                    <a:pt x="291941" y="378619"/>
                    <a:pt x="295751" y="387191"/>
                  </a:cubicBezTo>
                  <a:cubicBezTo>
                    <a:pt x="297656" y="391954"/>
                    <a:pt x="300514" y="395764"/>
                    <a:pt x="302419" y="400526"/>
                  </a:cubicBezTo>
                  <a:cubicBezTo>
                    <a:pt x="302419" y="401479"/>
                    <a:pt x="303371" y="403384"/>
                    <a:pt x="303371" y="404336"/>
                  </a:cubicBezTo>
                  <a:cubicBezTo>
                    <a:pt x="302419" y="407194"/>
                    <a:pt x="302419" y="410051"/>
                    <a:pt x="301466" y="412909"/>
                  </a:cubicBezTo>
                  <a:cubicBezTo>
                    <a:pt x="299561" y="422434"/>
                    <a:pt x="297656" y="432911"/>
                    <a:pt x="295751" y="442436"/>
                  </a:cubicBezTo>
                  <a:lnTo>
                    <a:pt x="283369" y="444341"/>
                  </a:lnTo>
                  <a:cubicBezTo>
                    <a:pt x="282416" y="441484"/>
                    <a:pt x="282416" y="438626"/>
                    <a:pt x="281464" y="435769"/>
                  </a:cubicBezTo>
                  <a:cubicBezTo>
                    <a:pt x="281464" y="425291"/>
                    <a:pt x="281464" y="415766"/>
                    <a:pt x="281464" y="407194"/>
                  </a:cubicBezTo>
                  <a:cubicBezTo>
                    <a:pt x="281464" y="397669"/>
                    <a:pt x="282416" y="388144"/>
                    <a:pt x="283369" y="378619"/>
                  </a:cubicBezTo>
                  <a:close/>
                  <a:moveTo>
                    <a:pt x="237649" y="415766"/>
                  </a:moveTo>
                  <a:cubicBezTo>
                    <a:pt x="234791" y="409099"/>
                    <a:pt x="230981" y="402431"/>
                    <a:pt x="228124" y="395764"/>
                  </a:cubicBezTo>
                  <a:cubicBezTo>
                    <a:pt x="228124" y="391954"/>
                    <a:pt x="229076" y="387191"/>
                    <a:pt x="229076" y="383381"/>
                  </a:cubicBezTo>
                  <a:cubicBezTo>
                    <a:pt x="232886" y="391001"/>
                    <a:pt x="235744" y="398621"/>
                    <a:pt x="239554" y="406241"/>
                  </a:cubicBezTo>
                  <a:cubicBezTo>
                    <a:pt x="239554" y="410051"/>
                    <a:pt x="238601" y="412909"/>
                    <a:pt x="237649" y="415766"/>
                  </a:cubicBezTo>
                  <a:close/>
                  <a:moveTo>
                    <a:pt x="247174" y="431006"/>
                  </a:moveTo>
                  <a:cubicBezTo>
                    <a:pt x="247174" y="429101"/>
                    <a:pt x="247174" y="427196"/>
                    <a:pt x="248126" y="425291"/>
                  </a:cubicBezTo>
                  <a:cubicBezTo>
                    <a:pt x="248126" y="425291"/>
                    <a:pt x="248126" y="425291"/>
                    <a:pt x="248126" y="425291"/>
                  </a:cubicBezTo>
                  <a:cubicBezTo>
                    <a:pt x="248126" y="427196"/>
                    <a:pt x="247174" y="429101"/>
                    <a:pt x="247174" y="431006"/>
                  </a:cubicBezTo>
                  <a:close/>
                  <a:moveTo>
                    <a:pt x="264319" y="204311"/>
                  </a:moveTo>
                  <a:cubicBezTo>
                    <a:pt x="267176" y="195739"/>
                    <a:pt x="269081" y="189071"/>
                    <a:pt x="270986" y="185261"/>
                  </a:cubicBezTo>
                  <a:cubicBezTo>
                    <a:pt x="269081" y="194786"/>
                    <a:pt x="268129" y="204311"/>
                    <a:pt x="267176" y="214789"/>
                  </a:cubicBezTo>
                  <a:cubicBezTo>
                    <a:pt x="267176" y="212884"/>
                    <a:pt x="266224" y="211931"/>
                    <a:pt x="266224" y="210026"/>
                  </a:cubicBezTo>
                  <a:cubicBezTo>
                    <a:pt x="264319" y="207169"/>
                    <a:pt x="264319" y="206216"/>
                    <a:pt x="264319" y="204311"/>
                  </a:cubicBezTo>
                  <a:cubicBezTo>
                    <a:pt x="264319" y="204311"/>
                    <a:pt x="264319" y="204311"/>
                    <a:pt x="264319" y="204311"/>
                  </a:cubicBezTo>
                  <a:close/>
                  <a:moveTo>
                    <a:pt x="254794" y="235744"/>
                  </a:moveTo>
                  <a:cubicBezTo>
                    <a:pt x="256699" y="230029"/>
                    <a:pt x="257651" y="225266"/>
                    <a:pt x="258604" y="220504"/>
                  </a:cubicBezTo>
                  <a:cubicBezTo>
                    <a:pt x="259556" y="227171"/>
                    <a:pt x="260509" y="234791"/>
                    <a:pt x="261461" y="242411"/>
                  </a:cubicBezTo>
                  <a:cubicBezTo>
                    <a:pt x="261461" y="243364"/>
                    <a:pt x="261461" y="244316"/>
                    <a:pt x="262414" y="245269"/>
                  </a:cubicBezTo>
                  <a:cubicBezTo>
                    <a:pt x="261461" y="253841"/>
                    <a:pt x="260509" y="261461"/>
                    <a:pt x="260509" y="270034"/>
                  </a:cubicBezTo>
                  <a:cubicBezTo>
                    <a:pt x="259556" y="268129"/>
                    <a:pt x="258604" y="266224"/>
                    <a:pt x="257651" y="264319"/>
                  </a:cubicBezTo>
                  <a:cubicBezTo>
                    <a:pt x="254794" y="258604"/>
                    <a:pt x="252889" y="253841"/>
                    <a:pt x="250984" y="249079"/>
                  </a:cubicBezTo>
                  <a:cubicBezTo>
                    <a:pt x="252889" y="245269"/>
                    <a:pt x="253841" y="239554"/>
                    <a:pt x="254794" y="235744"/>
                  </a:cubicBezTo>
                  <a:close/>
                  <a:moveTo>
                    <a:pt x="245269" y="276701"/>
                  </a:moveTo>
                  <a:cubicBezTo>
                    <a:pt x="246221" y="270986"/>
                    <a:pt x="248126" y="265271"/>
                    <a:pt x="249079" y="260509"/>
                  </a:cubicBezTo>
                  <a:cubicBezTo>
                    <a:pt x="250031" y="262414"/>
                    <a:pt x="250031" y="265271"/>
                    <a:pt x="250984" y="268129"/>
                  </a:cubicBezTo>
                  <a:cubicBezTo>
                    <a:pt x="252889" y="275749"/>
                    <a:pt x="255746" y="284321"/>
                    <a:pt x="258604" y="292894"/>
                  </a:cubicBezTo>
                  <a:cubicBezTo>
                    <a:pt x="258604" y="293846"/>
                    <a:pt x="259556" y="294799"/>
                    <a:pt x="259556" y="294799"/>
                  </a:cubicBezTo>
                  <a:cubicBezTo>
                    <a:pt x="259556" y="295751"/>
                    <a:pt x="259556" y="296704"/>
                    <a:pt x="259556" y="297656"/>
                  </a:cubicBezTo>
                  <a:cubicBezTo>
                    <a:pt x="258604" y="310039"/>
                    <a:pt x="258604" y="321469"/>
                    <a:pt x="257651" y="333851"/>
                  </a:cubicBezTo>
                  <a:cubicBezTo>
                    <a:pt x="255746" y="325279"/>
                    <a:pt x="253841" y="317659"/>
                    <a:pt x="250984" y="309086"/>
                  </a:cubicBezTo>
                  <a:cubicBezTo>
                    <a:pt x="252889" y="304324"/>
                    <a:pt x="253841" y="301466"/>
                    <a:pt x="253841" y="301466"/>
                  </a:cubicBezTo>
                  <a:cubicBezTo>
                    <a:pt x="253841" y="301466"/>
                    <a:pt x="252889" y="303371"/>
                    <a:pt x="250984" y="307181"/>
                  </a:cubicBezTo>
                  <a:cubicBezTo>
                    <a:pt x="249079" y="299561"/>
                    <a:pt x="247174" y="291941"/>
                    <a:pt x="244316" y="284321"/>
                  </a:cubicBezTo>
                  <a:cubicBezTo>
                    <a:pt x="244316" y="281464"/>
                    <a:pt x="245269" y="279559"/>
                    <a:pt x="245269" y="276701"/>
                  </a:cubicBezTo>
                  <a:close/>
                  <a:moveTo>
                    <a:pt x="236696" y="325279"/>
                  </a:moveTo>
                  <a:cubicBezTo>
                    <a:pt x="236696" y="324326"/>
                    <a:pt x="236696" y="323374"/>
                    <a:pt x="237649" y="322421"/>
                  </a:cubicBezTo>
                  <a:cubicBezTo>
                    <a:pt x="237649" y="324326"/>
                    <a:pt x="238601" y="327184"/>
                    <a:pt x="238601" y="329089"/>
                  </a:cubicBezTo>
                  <a:cubicBezTo>
                    <a:pt x="237649" y="330994"/>
                    <a:pt x="236696" y="332899"/>
                    <a:pt x="235744" y="335756"/>
                  </a:cubicBezTo>
                  <a:cubicBezTo>
                    <a:pt x="235744" y="332899"/>
                    <a:pt x="235744" y="329089"/>
                    <a:pt x="236696" y="325279"/>
                  </a:cubicBezTo>
                  <a:close/>
                  <a:moveTo>
                    <a:pt x="234791" y="353854"/>
                  </a:moveTo>
                  <a:cubicBezTo>
                    <a:pt x="236696" y="348139"/>
                    <a:pt x="238601" y="342424"/>
                    <a:pt x="240506" y="337661"/>
                  </a:cubicBezTo>
                  <a:cubicBezTo>
                    <a:pt x="240506" y="339566"/>
                    <a:pt x="241459" y="340519"/>
                    <a:pt x="241459" y="342424"/>
                  </a:cubicBezTo>
                  <a:cubicBezTo>
                    <a:pt x="243364" y="352901"/>
                    <a:pt x="246221" y="362426"/>
                    <a:pt x="248126" y="372904"/>
                  </a:cubicBezTo>
                  <a:cubicBezTo>
                    <a:pt x="248126" y="374809"/>
                    <a:pt x="247174" y="376714"/>
                    <a:pt x="247174" y="378619"/>
                  </a:cubicBezTo>
                  <a:cubicBezTo>
                    <a:pt x="245269" y="375761"/>
                    <a:pt x="243364" y="371951"/>
                    <a:pt x="242411" y="369094"/>
                  </a:cubicBezTo>
                  <a:cubicBezTo>
                    <a:pt x="239554" y="364331"/>
                    <a:pt x="236696" y="359569"/>
                    <a:pt x="234791" y="353854"/>
                  </a:cubicBezTo>
                  <a:cubicBezTo>
                    <a:pt x="234791" y="354806"/>
                    <a:pt x="234791" y="353854"/>
                    <a:pt x="234791" y="353854"/>
                  </a:cubicBezTo>
                  <a:close/>
                  <a:moveTo>
                    <a:pt x="222409" y="297656"/>
                  </a:moveTo>
                  <a:cubicBezTo>
                    <a:pt x="224314" y="290036"/>
                    <a:pt x="226219" y="283369"/>
                    <a:pt x="227171" y="278606"/>
                  </a:cubicBezTo>
                  <a:cubicBezTo>
                    <a:pt x="227171" y="280511"/>
                    <a:pt x="228124" y="282416"/>
                    <a:pt x="228124" y="284321"/>
                  </a:cubicBezTo>
                  <a:cubicBezTo>
                    <a:pt x="229076" y="286226"/>
                    <a:pt x="229076" y="288131"/>
                    <a:pt x="230029" y="290989"/>
                  </a:cubicBezTo>
                  <a:cubicBezTo>
                    <a:pt x="227171" y="301466"/>
                    <a:pt x="225266" y="312896"/>
                    <a:pt x="222409" y="324326"/>
                  </a:cubicBezTo>
                  <a:cubicBezTo>
                    <a:pt x="222409" y="326231"/>
                    <a:pt x="221456" y="328136"/>
                    <a:pt x="221456" y="330041"/>
                  </a:cubicBezTo>
                  <a:cubicBezTo>
                    <a:pt x="221456" y="330041"/>
                    <a:pt x="221456" y="329089"/>
                    <a:pt x="220504" y="329089"/>
                  </a:cubicBezTo>
                  <a:cubicBezTo>
                    <a:pt x="219551" y="323374"/>
                    <a:pt x="219551" y="317659"/>
                    <a:pt x="218599" y="312896"/>
                  </a:cubicBezTo>
                  <a:cubicBezTo>
                    <a:pt x="220504" y="306229"/>
                    <a:pt x="221456" y="301466"/>
                    <a:pt x="222409" y="297656"/>
                  </a:cubicBezTo>
                  <a:close/>
                  <a:moveTo>
                    <a:pt x="169069" y="411956"/>
                  </a:moveTo>
                  <a:cubicBezTo>
                    <a:pt x="169069" y="411956"/>
                    <a:pt x="169069" y="412909"/>
                    <a:pt x="169069" y="412909"/>
                  </a:cubicBezTo>
                  <a:cubicBezTo>
                    <a:pt x="168116" y="407194"/>
                    <a:pt x="167164" y="401479"/>
                    <a:pt x="165259" y="396716"/>
                  </a:cubicBezTo>
                  <a:cubicBezTo>
                    <a:pt x="165259" y="389096"/>
                    <a:pt x="164306" y="382429"/>
                    <a:pt x="164306" y="375761"/>
                  </a:cubicBezTo>
                  <a:cubicBezTo>
                    <a:pt x="163354" y="365284"/>
                    <a:pt x="162401" y="354806"/>
                    <a:pt x="161449" y="345281"/>
                  </a:cubicBezTo>
                  <a:cubicBezTo>
                    <a:pt x="160496" y="336709"/>
                    <a:pt x="159544" y="329089"/>
                    <a:pt x="158591" y="321469"/>
                  </a:cubicBezTo>
                  <a:cubicBezTo>
                    <a:pt x="158591" y="322421"/>
                    <a:pt x="159544" y="322421"/>
                    <a:pt x="159544" y="323374"/>
                  </a:cubicBezTo>
                  <a:cubicBezTo>
                    <a:pt x="160496" y="325279"/>
                    <a:pt x="161449" y="326231"/>
                    <a:pt x="162401" y="328136"/>
                  </a:cubicBezTo>
                  <a:cubicBezTo>
                    <a:pt x="163354" y="342424"/>
                    <a:pt x="165259" y="359569"/>
                    <a:pt x="167164" y="376714"/>
                  </a:cubicBezTo>
                  <a:cubicBezTo>
                    <a:pt x="168116" y="385286"/>
                    <a:pt x="169069" y="393859"/>
                    <a:pt x="170021" y="402431"/>
                  </a:cubicBezTo>
                  <a:cubicBezTo>
                    <a:pt x="170021" y="405289"/>
                    <a:pt x="169069" y="408146"/>
                    <a:pt x="169069" y="411956"/>
                  </a:cubicBezTo>
                  <a:close/>
                  <a:moveTo>
                    <a:pt x="209074" y="350044"/>
                  </a:moveTo>
                  <a:cubicBezTo>
                    <a:pt x="209074" y="352901"/>
                    <a:pt x="209074" y="356711"/>
                    <a:pt x="209074" y="359569"/>
                  </a:cubicBezTo>
                  <a:cubicBezTo>
                    <a:pt x="208121" y="358616"/>
                    <a:pt x="208121" y="357664"/>
                    <a:pt x="207169" y="356711"/>
                  </a:cubicBezTo>
                  <a:cubicBezTo>
                    <a:pt x="208121" y="354806"/>
                    <a:pt x="209074" y="351949"/>
                    <a:pt x="209074" y="350044"/>
                  </a:cubicBezTo>
                  <a:close/>
                  <a:moveTo>
                    <a:pt x="170974" y="259556"/>
                  </a:moveTo>
                  <a:cubicBezTo>
                    <a:pt x="173831" y="264319"/>
                    <a:pt x="175736" y="270034"/>
                    <a:pt x="178594" y="274796"/>
                  </a:cubicBezTo>
                  <a:cubicBezTo>
                    <a:pt x="181451" y="280511"/>
                    <a:pt x="184309" y="286226"/>
                    <a:pt x="187166" y="291941"/>
                  </a:cubicBezTo>
                  <a:cubicBezTo>
                    <a:pt x="192881" y="304324"/>
                    <a:pt x="198596" y="316706"/>
                    <a:pt x="205264" y="330041"/>
                  </a:cubicBezTo>
                  <a:cubicBezTo>
                    <a:pt x="203359" y="333851"/>
                    <a:pt x="202406" y="338614"/>
                    <a:pt x="200501" y="343376"/>
                  </a:cubicBezTo>
                  <a:cubicBezTo>
                    <a:pt x="200501" y="343376"/>
                    <a:pt x="200501" y="342424"/>
                    <a:pt x="199549" y="342424"/>
                  </a:cubicBezTo>
                  <a:cubicBezTo>
                    <a:pt x="193834" y="330994"/>
                    <a:pt x="187166" y="320516"/>
                    <a:pt x="180499" y="310039"/>
                  </a:cubicBezTo>
                  <a:cubicBezTo>
                    <a:pt x="178594" y="301466"/>
                    <a:pt x="176689" y="296704"/>
                    <a:pt x="176689" y="296704"/>
                  </a:cubicBezTo>
                  <a:cubicBezTo>
                    <a:pt x="176689" y="296704"/>
                    <a:pt x="176689" y="299561"/>
                    <a:pt x="176689" y="305276"/>
                  </a:cubicBezTo>
                  <a:cubicBezTo>
                    <a:pt x="175736" y="303371"/>
                    <a:pt x="174784" y="301466"/>
                    <a:pt x="172879" y="299561"/>
                  </a:cubicBezTo>
                  <a:cubicBezTo>
                    <a:pt x="172879" y="299561"/>
                    <a:pt x="171926" y="298609"/>
                    <a:pt x="171926" y="298609"/>
                  </a:cubicBezTo>
                  <a:cubicBezTo>
                    <a:pt x="170974" y="291941"/>
                    <a:pt x="169069" y="285274"/>
                    <a:pt x="168116" y="279559"/>
                  </a:cubicBezTo>
                  <a:cubicBezTo>
                    <a:pt x="164306" y="262414"/>
                    <a:pt x="161449" y="247174"/>
                    <a:pt x="158591" y="235744"/>
                  </a:cubicBezTo>
                  <a:cubicBezTo>
                    <a:pt x="163354" y="243364"/>
                    <a:pt x="167164" y="250984"/>
                    <a:pt x="170974" y="259556"/>
                  </a:cubicBezTo>
                  <a:close/>
                  <a:moveTo>
                    <a:pt x="161449" y="307181"/>
                  </a:moveTo>
                  <a:cubicBezTo>
                    <a:pt x="159544" y="305276"/>
                    <a:pt x="157639" y="303371"/>
                    <a:pt x="156686" y="301466"/>
                  </a:cubicBezTo>
                  <a:cubicBezTo>
                    <a:pt x="156686" y="300514"/>
                    <a:pt x="156686" y="298609"/>
                    <a:pt x="155734" y="297656"/>
                  </a:cubicBezTo>
                  <a:cubicBezTo>
                    <a:pt x="156686" y="300514"/>
                    <a:pt x="158591" y="304324"/>
                    <a:pt x="161449" y="307181"/>
                  </a:cubicBezTo>
                  <a:close/>
                  <a:moveTo>
                    <a:pt x="130969" y="280511"/>
                  </a:moveTo>
                  <a:cubicBezTo>
                    <a:pt x="131921" y="281464"/>
                    <a:pt x="132874" y="282416"/>
                    <a:pt x="133826" y="284321"/>
                  </a:cubicBezTo>
                  <a:cubicBezTo>
                    <a:pt x="137636" y="289084"/>
                    <a:pt x="141446" y="294799"/>
                    <a:pt x="145256" y="301466"/>
                  </a:cubicBezTo>
                  <a:cubicBezTo>
                    <a:pt x="147161" y="304324"/>
                    <a:pt x="149066" y="307181"/>
                    <a:pt x="150971" y="310039"/>
                  </a:cubicBezTo>
                  <a:cubicBezTo>
                    <a:pt x="150971" y="318611"/>
                    <a:pt x="150019" y="329089"/>
                    <a:pt x="150019" y="341471"/>
                  </a:cubicBezTo>
                  <a:cubicBezTo>
                    <a:pt x="150019" y="341471"/>
                    <a:pt x="150019" y="340519"/>
                    <a:pt x="149066" y="339566"/>
                  </a:cubicBezTo>
                  <a:cubicBezTo>
                    <a:pt x="148114" y="335756"/>
                    <a:pt x="146209" y="331946"/>
                    <a:pt x="145256" y="328136"/>
                  </a:cubicBezTo>
                  <a:cubicBezTo>
                    <a:pt x="144304" y="324326"/>
                    <a:pt x="142399" y="321469"/>
                    <a:pt x="140494" y="317659"/>
                  </a:cubicBezTo>
                  <a:cubicBezTo>
                    <a:pt x="137636" y="310991"/>
                    <a:pt x="134779" y="306229"/>
                    <a:pt x="132874" y="301466"/>
                  </a:cubicBezTo>
                  <a:cubicBezTo>
                    <a:pt x="130969" y="296704"/>
                    <a:pt x="129064" y="292894"/>
                    <a:pt x="127159" y="290989"/>
                  </a:cubicBezTo>
                  <a:cubicBezTo>
                    <a:pt x="129064" y="287179"/>
                    <a:pt x="130016" y="283369"/>
                    <a:pt x="130969" y="280511"/>
                  </a:cubicBezTo>
                  <a:close/>
                  <a:moveTo>
                    <a:pt x="121444" y="318611"/>
                  </a:moveTo>
                  <a:cubicBezTo>
                    <a:pt x="123349" y="309086"/>
                    <a:pt x="124301" y="301466"/>
                    <a:pt x="127159" y="294799"/>
                  </a:cubicBezTo>
                  <a:cubicBezTo>
                    <a:pt x="127159" y="294799"/>
                    <a:pt x="127159" y="294799"/>
                    <a:pt x="127159" y="293846"/>
                  </a:cubicBezTo>
                  <a:cubicBezTo>
                    <a:pt x="128111" y="296704"/>
                    <a:pt x="128111" y="299561"/>
                    <a:pt x="129064" y="303371"/>
                  </a:cubicBezTo>
                  <a:cubicBezTo>
                    <a:pt x="130016" y="308134"/>
                    <a:pt x="131921" y="313849"/>
                    <a:pt x="133826" y="320516"/>
                  </a:cubicBezTo>
                  <a:cubicBezTo>
                    <a:pt x="135731" y="327184"/>
                    <a:pt x="137636" y="334804"/>
                    <a:pt x="138589" y="342424"/>
                  </a:cubicBezTo>
                  <a:cubicBezTo>
                    <a:pt x="140494" y="350996"/>
                    <a:pt x="141446" y="359569"/>
                    <a:pt x="143351" y="369094"/>
                  </a:cubicBezTo>
                  <a:cubicBezTo>
                    <a:pt x="145256" y="378619"/>
                    <a:pt x="146209" y="388144"/>
                    <a:pt x="148114" y="398621"/>
                  </a:cubicBezTo>
                  <a:cubicBezTo>
                    <a:pt x="148114" y="399574"/>
                    <a:pt x="148114" y="401479"/>
                    <a:pt x="149066" y="403384"/>
                  </a:cubicBezTo>
                  <a:cubicBezTo>
                    <a:pt x="149066" y="406241"/>
                    <a:pt x="149066" y="408146"/>
                    <a:pt x="149066" y="411004"/>
                  </a:cubicBezTo>
                  <a:cubicBezTo>
                    <a:pt x="149066" y="412909"/>
                    <a:pt x="149066" y="414814"/>
                    <a:pt x="149066" y="416719"/>
                  </a:cubicBezTo>
                  <a:cubicBezTo>
                    <a:pt x="145256" y="407194"/>
                    <a:pt x="142399" y="397669"/>
                    <a:pt x="138589" y="388144"/>
                  </a:cubicBezTo>
                  <a:cubicBezTo>
                    <a:pt x="135731" y="379571"/>
                    <a:pt x="132874" y="371951"/>
                    <a:pt x="129064" y="363379"/>
                  </a:cubicBezTo>
                  <a:cubicBezTo>
                    <a:pt x="130969" y="360521"/>
                    <a:pt x="131921" y="358616"/>
                    <a:pt x="131921" y="358616"/>
                  </a:cubicBezTo>
                  <a:cubicBezTo>
                    <a:pt x="131921" y="358616"/>
                    <a:pt x="130969" y="359569"/>
                    <a:pt x="129064" y="361474"/>
                  </a:cubicBezTo>
                  <a:cubicBezTo>
                    <a:pt x="127159" y="357664"/>
                    <a:pt x="126206" y="353854"/>
                    <a:pt x="124301" y="350044"/>
                  </a:cubicBezTo>
                  <a:cubicBezTo>
                    <a:pt x="124301" y="348139"/>
                    <a:pt x="125254" y="346234"/>
                    <a:pt x="125254" y="344329"/>
                  </a:cubicBezTo>
                  <a:cubicBezTo>
                    <a:pt x="128111" y="333851"/>
                    <a:pt x="129064" y="328136"/>
                    <a:pt x="129064" y="328136"/>
                  </a:cubicBezTo>
                  <a:cubicBezTo>
                    <a:pt x="129064" y="328136"/>
                    <a:pt x="126206" y="333851"/>
                    <a:pt x="121444" y="343376"/>
                  </a:cubicBezTo>
                  <a:cubicBezTo>
                    <a:pt x="121444" y="343376"/>
                    <a:pt x="121444" y="343376"/>
                    <a:pt x="121444" y="343376"/>
                  </a:cubicBezTo>
                  <a:cubicBezTo>
                    <a:pt x="121444" y="342424"/>
                    <a:pt x="121444" y="342424"/>
                    <a:pt x="120491" y="341471"/>
                  </a:cubicBezTo>
                  <a:cubicBezTo>
                    <a:pt x="119539" y="339566"/>
                    <a:pt x="118586" y="337661"/>
                    <a:pt x="117634" y="334804"/>
                  </a:cubicBezTo>
                  <a:cubicBezTo>
                    <a:pt x="119539" y="329089"/>
                    <a:pt x="120491" y="323374"/>
                    <a:pt x="121444" y="318611"/>
                  </a:cubicBezTo>
                  <a:close/>
                  <a:moveTo>
                    <a:pt x="116681" y="393859"/>
                  </a:moveTo>
                  <a:cubicBezTo>
                    <a:pt x="120491" y="402431"/>
                    <a:pt x="123349" y="411004"/>
                    <a:pt x="127159" y="419576"/>
                  </a:cubicBezTo>
                  <a:lnTo>
                    <a:pt x="113824" y="414814"/>
                  </a:lnTo>
                  <a:cubicBezTo>
                    <a:pt x="115729" y="408146"/>
                    <a:pt x="115729" y="400526"/>
                    <a:pt x="116681" y="393859"/>
                  </a:cubicBezTo>
                  <a:close/>
                  <a:moveTo>
                    <a:pt x="91916" y="341471"/>
                  </a:moveTo>
                  <a:cubicBezTo>
                    <a:pt x="91916" y="339566"/>
                    <a:pt x="92869" y="337661"/>
                    <a:pt x="92869" y="335756"/>
                  </a:cubicBezTo>
                  <a:cubicBezTo>
                    <a:pt x="93821" y="337661"/>
                    <a:pt x="93821" y="338614"/>
                    <a:pt x="94774" y="340519"/>
                  </a:cubicBezTo>
                  <a:cubicBezTo>
                    <a:pt x="97631" y="346234"/>
                    <a:pt x="99536" y="351949"/>
                    <a:pt x="102394" y="358616"/>
                  </a:cubicBezTo>
                  <a:cubicBezTo>
                    <a:pt x="100489" y="367189"/>
                    <a:pt x="98584" y="374809"/>
                    <a:pt x="96679" y="384334"/>
                  </a:cubicBezTo>
                  <a:cubicBezTo>
                    <a:pt x="95726" y="389096"/>
                    <a:pt x="94774" y="393859"/>
                    <a:pt x="94774" y="399574"/>
                  </a:cubicBezTo>
                  <a:cubicBezTo>
                    <a:pt x="94774" y="399574"/>
                    <a:pt x="93821" y="400526"/>
                    <a:pt x="93821" y="400526"/>
                  </a:cubicBezTo>
                  <a:cubicBezTo>
                    <a:pt x="92869" y="401479"/>
                    <a:pt x="91916" y="403384"/>
                    <a:pt x="90964" y="404336"/>
                  </a:cubicBezTo>
                  <a:cubicBezTo>
                    <a:pt x="90011" y="396716"/>
                    <a:pt x="89059" y="390049"/>
                    <a:pt x="88106" y="382429"/>
                  </a:cubicBezTo>
                  <a:cubicBezTo>
                    <a:pt x="87154" y="376714"/>
                    <a:pt x="86201" y="370999"/>
                    <a:pt x="85249" y="365284"/>
                  </a:cubicBezTo>
                  <a:cubicBezTo>
                    <a:pt x="87154" y="356711"/>
                    <a:pt x="89059" y="348139"/>
                    <a:pt x="91916" y="341471"/>
                  </a:cubicBezTo>
                  <a:close/>
                  <a:moveTo>
                    <a:pt x="72866" y="407194"/>
                  </a:moveTo>
                  <a:cubicBezTo>
                    <a:pt x="72866" y="408146"/>
                    <a:pt x="72866" y="408146"/>
                    <a:pt x="72866" y="409099"/>
                  </a:cubicBezTo>
                  <a:cubicBezTo>
                    <a:pt x="72866" y="409099"/>
                    <a:pt x="72866" y="409099"/>
                    <a:pt x="71914" y="409099"/>
                  </a:cubicBezTo>
                  <a:cubicBezTo>
                    <a:pt x="71914" y="408146"/>
                    <a:pt x="72866" y="408146"/>
                    <a:pt x="72866" y="4071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412" name="Google Shape;412;g21945cc6645_0_67"/>
          <p:cNvSpPr/>
          <p:nvPr/>
        </p:nvSpPr>
        <p:spPr>
          <a:xfrm>
            <a:off x="433129" y="1570473"/>
            <a:ext cx="3027332" cy="1734807"/>
          </a:xfrm>
          <a:custGeom>
            <a:rect b="b" l="l" r="r" t="t"/>
            <a:pathLst>
              <a:path extrusionOk="0" h="1734807" w="3027332">
                <a:moveTo>
                  <a:pt x="1821335" y="0"/>
                </a:moveTo>
                <a:cubicBezTo>
                  <a:pt x="1831677" y="7343"/>
                  <a:pt x="1840832" y="14806"/>
                  <a:pt x="1849866" y="21083"/>
                </a:cubicBezTo>
                <a:cubicBezTo>
                  <a:pt x="1856285" y="25227"/>
                  <a:pt x="1863770" y="28063"/>
                  <a:pt x="1870188" y="32208"/>
                </a:cubicBezTo>
                <a:cubicBezTo>
                  <a:pt x="1879223" y="38484"/>
                  <a:pt x="1890631" y="44519"/>
                  <a:pt x="1898599" y="52103"/>
                </a:cubicBezTo>
                <a:cubicBezTo>
                  <a:pt x="1910612" y="64073"/>
                  <a:pt x="1919184" y="77593"/>
                  <a:pt x="1933328" y="86947"/>
                </a:cubicBezTo>
                <a:cubicBezTo>
                  <a:pt x="1943671" y="94290"/>
                  <a:pt x="1950935" y="106743"/>
                  <a:pt x="1955704" y="118251"/>
                </a:cubicBezTo>
                <a:cubicBezTo>
                  <a:pt x="1965606" y="144829"/>
                  <a:pt x="1973254" y="172834"/>
                  <a:pt x="1980781" y="199652"/>
                </a:cubicBezTo>
                <a:cubicBezTo>
                  <a:pt x="1991890" y="238101"/>
                  <a:pt x="1995877" y="277273"/>
                  <a:pt x="1992742" y="317171"/>
                </a:cubicBezTo>
                <a:cubicBezTo>
                  <a:pt x="1992039" y="322040"/>
                  <a:pt x="1993709" y="326667"/>
                  <a:pt x="1994313" y="332602"/>
                </a:cubicBezTo>
                <a:cubicBezTo>
                  <a:pt x="2000128" y="330811"/>
                  <a:pt x="2003567" y="329261"/>
                  <a:pt x="2007009" y="327712"/>
                </a:cubicBezTo>
                <a:cubicBezTo>
                  <a:pt x="2027771" y="319601"/>
                  <a:pt x="2040488" y="326703"/>
                  <a:pt x="2042783" y="349256"/>
                </a:cubicBezTo>
                <a:cubicBezTo>
                  <a:pt x="2043387" y="355192"/>
                  <a:pt x="2043991" y="361127"/>
                  <a:pt x="2044596" y="367063"/>
                </a:cubicBezTo>
                <a:cubicBezTo>
                  <a:pt x="2044979" y="382615"/>
                  <a:pt x="2041559" y="396156"/>
                  <a:pt x="2030776" y="408047"/>
                </a:cubicBezTo>
                <a:cubicBezTo>
                  <a:pt x="2022126" y="417324"/>
                  <a:pt x="2015146" y="431226"/>
                  <a:pt x="2013980" y="443338"/>
                </a:cubicBezTo>
                <a:cubicBezTo>
                  <a:pt x="2011407" y="465188"/>
                  <a:pt x="2007404" y="484785"/>
                  <a:pt x="1989741" y="499777"/>
                </a:cubicBezTo>
                <a:cubicBezTo>
                  <a:pt x="1982036" y="506557"/>
                  <a:pt x="1979199" y="514042"/>
                  <a:pt x="1979100" y="524846"/>
                </a:cubicBezTo>
                <a:cubicBezTo>
                  <a:pt x="1979846" y="543960"/>
                  <a:pt x="1976910" y="562249"/>
                  <a:pt x="1962929" y="578064"/>
                </a:cubicBezTo>
                <a:cubicBezTo>
                  <a:pt x="1957476" y="583416"/>
                  <a:pt x="1954762" y="592088"/>
                  <a:pt x="1954419" y="600518"/>
                </a:cubicBezTo>
                <a:cubicBezTo>
                  <a:pt x="1952309" y="615125"/>
                  <a:pt x="1954000" y="631744"/>
                  <a:pt x="1950702" y="646471"/>
                </a:cubicBezTo>
                <a:cubicBezTo>
                  <a:pt x="1944809" y="671058"/>
                  <a:pt x="1944851" y="695041"/>
                  <a:pt x="1949642" y="718540"/>
                </a:cubicBezTo>
                <a:cubicBezTo>
                  <a:pt x="1950729" y="729224"/>
                  <a:pt x="1957753" y="739303"/>
                  <a:pt x="1963588" y="749503"/>
                </a:cubicBezTo>
                <a:cubicBezTo>
                  <a:pt x="1966566" y="755196"/>
                  <a:pt x="1970610" y="759582"/>
                  <a:pt x="1974655" y="763968"/>
                </a:cubicBezTo>
                <a:cubicBezTo>
                  <a:pt x="1977271" y="766100"/>
                  <a:pt x="1980832" y="765738"/>
                  <a:pt x="1984514" y="766563"/>
                </a:cubicBezTo>
                <a:cubicBezTo>
                  <a:pt x="1985579" y="765255"/>
                  <a:pt x="1985459" y="764068"/>
                  <a:pt x="1986526" y="762760"/>
                </a:cubicBezTo>
                <a:cubicBezTo>
                  <a:pt x="1990569" y="767145"/>
                  <a:pt x="1993548" y="772840"/>
                  <a:pt x="1997593" y="777225"/>
                </a:cubicBezTo>
                <a:cubicBezTo>
                  <a:pt x="2014133" y="798329"/>
                  <a:pt x="2029606" y="820740"/>
                  <a:pt x="2053732" y="833877"/>
                </a:cubicBezTo>
                <a:cubicBezTo>
                  <a:pt x="2070250" y="842989"/>
                  <a:pt x="2086890" y="853289"/>
                  <a:pt x="2103530" y="863589"/>
                </a:cubicBezTo>
                <a:cubicBezTo>
                  <a:pt x="2112444" y="868679"/>
                  <a:pt x="2120412" y="876262"/>
                  <a:pt x="2129325" y="881353"/>
                </a:cubicBezTo>
                <a:cubicBezTo>
                  <a:pt x="2147031" y="890344"/>
                  <a:pt x="2166990" y="897907"/>
                  <a:pt x="2183751" y="909394"/>
                </a:cubicBezTo>
                <a:cubicBezTo>
                  <a:pt x="2213469" y="930356"/>
                  <a:pt x="2240935" y="952746"/>
                  <a:pt x="2269466" y="973829"/>
                </a:cubicBezTo>
                <a:cubicBezTo>
                  <a:pt x="2295382" y="992780"/>
                  <a:pt x="2321177" y="1010543"/>
                  <a:pt x="2348158" y="1028185"/>
                </a:cubicBezTo>
                <a:cubicBezTo>
                  <a:pt x="2349467" y="1029252"/>
                  <a:pt x="2351841" y="1029010"/>
                  <a:pt x="2354336" y="1029955"/>
                </a:cubicBezTo>
                <a:cubicBezTo>
                  <a:pt x="2370492" y="1035507"/>
                  <a:pt x="2384396" y="1042488"/>
                  <a:pt x="2390957" y="1059809"/>
                </a:cubicBezTo>
                <a:cubicBezTo>
                  <a:pt x="2391077" y="1060997"/>
                  <a:pt x="2393814" y="1064316"/>
                  <a:pt x="2396188" y="1064074"/>
                </a:cubicBezTo>
                <a:cubicBezTo>
                  <a:pt x="2418159" y="1067835"/>
                  <a:pt x="2425543" y="1081476"/>
                  <a:pt x="2426411" y="1101776"/>
                </a:cubicBezTo>
                <a:cubicBezTo>
                  <a:pt x="2426311" y="1112581"/>
                  <a:pt x="2430718" y="1120527"/>
                  <a:pt x="2440939" y="1126683"/>
                </a:cubicBezTo>
                <a:cubicBezTo>
                  <a:pt x="2452468" y="1133905"/>
                  <a:pt x="2459733" y="1146358"/>
                  <a:pt x="2469129" y="1156196"/>
                </a:cubicBezTo>
                <a:cubicBezTo>
                  <a:pt x="2473175" y="1160582"/>
                  <a:pt x="2473779" y="1166516"/>
                  <a:pt x="2477580" y="1168528"/>
                </a:cubicBezTo>
                <a:cubicBezTo>
                  <a:pt x="2498265" y="1183213"/>
                  <a:pt x="2520137" y="1197778"/>
                  <a:pt x="2533236" y="1220432"/>
                </a:cubicBezTo>
                <a:cubicBezTo>
                  <a:pt x="2536214" y="1226126"/>
                  <a:pt x="2540259" y="1230511"/>
                  <a:pt x="2543238" y="1236204"/>
                </a:cubicBezTo>
                <a:cubicBezTo>
                  <a:pt x="2552052" y="1252098"/>
                  <a:pt x="2562997" y="1265376"/>
                  <a:pt x="2580099" y="1268433"/>
                </a:cubicBezTo>
                <a:cubicBezTo>
                  <a:pt x="2602071" y="1272194"/>
                  <a:pt x="2603499" y="1274447"/>
                  <a:pt x="2595935" y="1294406"/>
                </a:cubicBezTo>
                <a:cubicBezTo>
                  <a:pt x="2594045" y="1299396"/>
                  <a:pt x="2588956" y="1308309"/>
                  <a:pt x="2598694" y="1309717"/>
                </a:cubicBezTo>
                <a:cubicBezTo>
                  <a:pt x="2610806" y="1310882"/>
                  <a:pt x="2615212" y="1318830"/>
                  <a:pt x="2618674" y="1329271"/>
                </a:cubicBezTo>
                <a:cubicBezTo>
                  <a:pt x="2627872" y="1360718"/>
                  <a:pt x="2641575" y="1389306"/>
                  <a:pt x="2671053" y="1407894"/>
                </a:cubicBezTo>
                <a:cubicBezTo>
                  <a:pt x="2686385" y="1417128"/>
                  <a:pt x="2699584" y="1428976"/>
                  <a:pt x="2712784" y="1440826"/>
                </a:cubicBezTo>
                <a:cubicBezTo>
                  <a:pt x="2721938" y="1448289"/>
                  <a:pt x="2730973" y="1454566"/>
                  <a:pt x="2739062" y="1463337"/>
                </a:cubicBezTo>
                <a:cubicBezTo>
                  <a:pt x="2751195" y="1476494"/>
                  <a:pt x="2763329" y="1489651"/>
                  <a:pt x="2774396" y="1504117"/>
                </a:cubicBezTo>
                <a:cubicBezTo>
                  <a:pt x="2777253" y="1508624"/>
                  <a:pt x="2781418" y="1514196"/>
                  <a:pt x="2780594" y="1517878"/>
                </a:cubicBezTo>
                <a:cubicBezTo>
                  <a:pt x="2776108" y="1532727"/>
                  <a:pt x="2770073" y="1544135"/>
                  <a:pt x="2791220" y="1551577"/>
                </a:cubicBezTo>
                <a:cubicBezTo>
                  <a:pt x="2798705" y="1554414"/>
                  <a:pt x="2803474" y="1565922"/>
                  <a:pt x="2810255" y="1573627"/>
                </a:cubicBezTo>
                <a:cubicBezTo>
                  <a:pt x="2815728" y="1580265"/>
                  <a:pt x="2823455" y="1585476"/>
                  <a:pt x="2830114" y="1591995"/>
                </a:cubicBezTo>
                <a:cubicBezTo>
                  <a:pt x="2835346" y="1596260"/>
                  <a:pt x="2844139" y="1600162"/>
                  <a:pt x="2845930" y="1605976"/>
                </a:cubicBezTo>
                <a:cubicBezTo>
                  <a:pt x="2856676" y="1640862"/>
                  <a:pt x="2884846" y="1658384"/>
                  <a:pt x="2915851" y="1668421"/>
                </a:cubicBezTo>
                <a:cubicBezTo>
                  <a:pt x="2959089" y="1680810"/>
                  <a:pt x="2996051" y="1702235"/>
                  <a:pt x="3026857" y="1733880"/>
                </a:cubicBezTo>
                <a:lnTo>
                  <a:pt x="3027332" y="1734431"/>
                </a:lnTo>
                <a:lnTo>
                  <a:pt x="2582589" y="1734431"/>
                </a:lnTo>
                <a:lnTo>
                  <a:pt x="2566781" y="1726739"/>
                </a:lnTo>
                <a:cubicBezTo>
                  <a:pt x="2557697" y="1725865"/>
                  <a:pt x="2548321" y="1728018"/>
                  <a:pt x="2538534" y="1732013"/>
                </a:cubicBezTo>
                <a:cubicBezTo>
                  <a:pt x="2520145" y="1739881"/>
                  <a:pt x="2485579" y="1730207"/>
                  <a:pt x="2474391" y="1714555"/>
                </a:cubicBezTo>
                <a:cubicBezTo>
                  <a:pt x="2458796" y="1690956"/>
                  <a:pt x="2444267" y="1666049"/>
                  <a:pt x="2427606" y="1643758"/>
                </a:cubicBezTo>
                <a:cubicBezTo>
                  <a:pt x="2409517" y="1619213"/>
                  <a:pt x="2389294" y="1597285"/>
                  <a:pt x="2353101" y="1606966"/>
                </a:cubicBezTo>
                <a:cubicBezTo>
                  <a:pt x="2346099" y="1608878"/>
                  <a:pt x="2339922" y="1607108"/>
                  <a:pt x="2332920" y="1609020"/>
                </a:cubicBezTo>
                <a:cubicBezTo>
                  <a:pt x="2327106" y="1610811"/>
                  <a:pt x="2321170" y="1611415"/>
                  <a:pt x="2317973" y="1615339"/>
                </a:cubicBezTo>
                <a:cubicBezTo>
                  <a:pt x="2299846" y="1637572"/>
                  <a:pt x="2278863" y="1655300"/>
                  <a:pt x="2269772" y="1683810"/>
                </a:cubicBezTo>
                <a:cubicBezTo>
                  <a:pt x="2268947" y="1687493"/>
                  <a:pt x="2269551" y="1693427"/>
                  <a:pt x="2267418" y="1696043"/>
                </a:cubicBezTo>
                <a:lnTo>
                  <a:pt x="2244454" y="1734431"/>
                </a:lnTo>
                <a:lnTo>
                  <a:pt x="1163561" y="1734431"/>
                </a:lnTo>
                <a:lnTo>
                  <a:pt x="1163863" y="1731312"/>
                </a:lnTo>
                <a:cubicBezTo>
                  <a:pt x="1167335" y="1713868"/>
                  <a:pt x="1171876" y="1696615"/>
                  <a:pt x="1175466" y="1678859"/>
                </a:cubicBezTo>
                <a:cubicBezTo>
                  <a:pt x="1180996" y="1650711"/>
                  <a:pt x="1184152" y="1622805"/>
                  <a:pt x="1188496" y="1594777"/>
                </a:cubicBezTo>
                <a:cubicBezTo>
                  <a:pt x="1189078" y="1588722"/>
                  <a:pt x="1189541" y="1581479"/>
                  <a:pt x="1190002" y="1574236"/>
                </a:cubicBezTo>
                <a:cubicBezTo>
                  <a:pt x="1190102" y="1563431"/>
                  <a:pt x="1196379" y="1554397"/>
                  <a:pt x="1189235" y="1543131"/>
                </a:cubicBezTo>
                <a:cubicBezTo>
                  <a:pt x="1183641" y="1535304"/>
                  <a:pt x="1181246" y="1523555"/>
                  <a:pt x="1181466" y="1513937"/>
                </a:cubicBezTo>
                <a:cubicBezTo>
                  <a:pt x="1182149" y="1497077"/>
                  <a:pt x="1185085" y="1478789"/>
                  <a:pt x="1186955" y="1461808"/>
                </a:cubicBezTo>
                <a:cubicBezTo>
                  <a:pt x="1186834" y="1460620"/>
                  <a:pt x="1188966" y="1458004"/>
                  <a:pt x="1190032" y="1456697"/>
                </a:cubicBezTo>
                <a:cubicBezTo>
                  <a:pt x="1196550" y="1450036"/>
                  <a:pt x="1204256" y="1443256"/>
                  <a:pt x="1209466" y="1435529"/>
                </a:cubicBezTo>
                <a:cubicBezTo>
                  <a:pt x="1213610" y="1429110"/>
                  <a:pt x="1213951" y="1420681"/>
                  <a:pt x="1213227" y="1413558"/>
                </a:cubicBezTo>
                <a:cubicBezTo>
                  <a:pt x="1212018" y="1401688"/>
                  <a:pt x="1207369" y="1391366"/>
                  <a:pt x="1206161" y="1379496"/>
                </a:cubicBezTo>
                <a:cubicBezTo>
                  <a:pt x="1204349" y="1361691"/>
                  <a:pt x="1202415" y="1342698"/>
                  <a:pt x="1200482" y="1323705"/>
                </a:cubicBezTo>
                <a:cubicBezTo>
                  <a:pt x="1199032" y="1309461"/>
                  <a:pt x="1192252" y="1301755"/>
                  <a:pt x="1178590" y="1297150"/>
                </a:cubicBezTo>
                <a:cubicBezTo>
                  <a:pt x="1170039" y="1295621"/>
                  <a:pt x="1162313" y="1290410"/>
                  <a:pt x="1155894" y="1286266"/>
                </a:cubicBezTo>
                <a:cubicBezTo>
                  <a:pt x="1144365" y="1279045"/>
                  <a:pt x="1137243" y="1279770"/>
                  <a:pt x="1126097" y="1288100"/>
                </a:cubicBezTo>
                <a:cubicBezTo>
                  <a:pt x="1092661" y="1313092"/>
                  <a:pt x="1057674" y="1334643"/>
                  <a:pt x="1024117" y="1358448"/>
                </a:cubicBezTo>
                <a:cubicBezTo>
                  <a:pt x="1017357" y="1362733"/>
                  <a:pt x="1010718" y="1368206"/>
                  <a:pt x="1005267" y="1373559"/>
                </a:cubicBezTo>
                <a:cubicBezTo>
                  <a:pt x="995549" y="1384142"/>
                  <a:pt x="987261" y="1396979"/>
                  <a:pt x="976236" y="1406498"/>
                </a:cubicBezTo>
                <a:cubicBezTo>
                  <a:pt x="956319" y="1422917"/>
                  <a:pt x="933787" y="1437204"/>
                  <a:pt x="912684" y="1453744"/>
                </a:cubicBezTo>
                <a:cubicBezTo>
                  <a:pt x="899285" y="1463503"/>
                  <a:pt x="887314" y="1475516"/>
                  <a:pt x="873915" y="1485275"/>
                </a:cubicBezTo>
                <a:cubicBezTo>
                  <a:pt x="845931" y="1504914"/>
                  <a:pt x="815209" y="1521234"/>
                  <a:pt x="789962" y="1544192"/>
                </a:cubicBezTo>
                <a:cubicBezTo>
                  <a:pt x="760448" y="1572383"/>
                  <a:pt x="724859" y="1587999"/>
                  <a:pt x="690577" y="1604681"/>
                </a:cubicBezTo>
                <a:cubicBezTo>
                  <a:pt x="644786" y="1626132"/>
                  <a:pt x="596018" y="1641891"/>
                  <a:pt x="548798" y="1661090"/>
                </a:cubicBezTo>
                <a:cubicBezTo>
                  <a:pt x="517715" y="1673848"/>
                  <a:pt x="485565" y="1687914"/>
                  <a:pt x="454602" y="1701860"/>
                </a:cubicBezTo>
                <a:cubicBezTo>
                  <a:pt x="437873" y="1708361"/>
                  <a:pt x="421471" y="1715127"/>
                  <a:pt x="404846" y="1721167"/>
                </a:cubicBezTo>
                <a:lnTo>
                  <a:pt x="359496" y="1734431"/>
                </a:lnTo>
                <a:lnTo>
                  <a:pt x="0" y="1734431"/>
                </a:lnTo>
                <a:lnTo>
                  <a:pt x="92290" y="1724346"/>
                </a:lnTo>
                <a:cubicBezTo>
                  <a:pt x="119472" y="1720380"/>
                  <a:pt x="147236" y="1710358"/>
                  <a:pt x="172626" y="1700577"/>
                </a:cubicBezTo>
                <a:cubicBezTo>
                  <a:pt x="192201" y="1692589"/>
                  <a:pt x="211415" y="1681038"/>
                  <a:pt x="230627" y="1669488"/>
                </a:cubicBezTo>
                <a:cubicBezTo>
                  <a:pt x="242014" y="1663531"/>
                  <a:pt x="253160" y="1655201"/>
                  <a:pt x="263119" y="1646991"/>
                </a:cubicBezTo>
                <a:cubicBezTo>
                  <a:pt x="287422" y="1626527"/>
                  <a:pt x="311604" y="1604876"/>
                  <a:pt x="334598" y="1583346"/>
                </a:cubicBezTo>
                <a:cubicBezTo>
                  <a:pt x="348943" y="1571092"/>
                  <a:pt x="364232" y="1556343"/>
                  <a:pt x="378455" y="1542902"/>
                </a:cubicBezTo>
                <a:cubicBezTo>
                  <a:pt x="398130" y="1524108"/>
                  <a:pt x="418993" y="1505194"/>
                  <a:pt x="438668" y="1486400"/>
                </a:cubicBezTo>
                <a:cubicBezTo>
                  <a:pt x="459409" y="1466299"/>
                  <a:pt x="481217" y="1444890"/>
                  <a:pt x="503146" y="1424667"/>
                </a:cubicBezTo>
                <a:cubicBezTo>
                  <a:pt x="530648" y="1400280"/>
                  <a:pt x="556720" y="1373639"/>
                  <a:pt x="584221" y="1349252"/>
                </a:cubicBezTo>
                <a:cubicBezTo>
                  <a:pt x="608523" y="1328789"/>
                  <a:pt x="635563" y="1311644"/>
                  <a:pt x="659744" y="1289993"/>
                </a:cubicBezTo>
                <a:cubicBezTo>
                  <a:pt x="688312" y="1264297"/>
                  <a:pt x="719616" y="1241922"/>
                  <a:pt x="755328" y="1227493"/>
                </a:cubicBezTo>
                <a:cubicBezTo>
                  <a:pt x="779530" y="1217834"/>
                  <a:pt x="803613" y="1206986"/>
                  <a:pt x="827695" y="1196140"/>
                </a:cubicBezTo>
                <a:cubicBezTo>
                  <a:pt x="831135" y="1194590"/>
                  <a:pt x="834575" y="1193041"/>
                  <a:pt x="836708" y="1190426"/>
                </a:cubicBezTo>
                <a:cubicBezTo>
                  <a:pt x="859824" y="1170082"/>
                  <a:pt x="881873" y="1151047"/>
                  <a:pt x="903802" y="1130825"/>
                </a:cubicBezTo>
                <a:cubicBezTo>
                  <a:pt x="919091" y="1116076"/>
                  <a:pt x="930578" y="1099316"/>
                  <a:pt x="944560" y="1083500"/>
                </a:cubicBezTo>
                <a:cubicBezTo>
                  <a:pt x="959608" y="1066376"/>
                  <a:pt x="972161" y="1048308"/>
                  <a:pt x="987450" y="1033560"/>
                </a:cubicBezTo>
                <a:cubicBezTo>
                  <a:pt x="1009258" y="1012150"/>
                  <a:pt x="1034989" y="993939"/>
                  <a:pt x="1058105" y="973597"/>
                </a:cubicBezTo>
                <a:cubicBezTo>
                  <a:pt x="1062612" y="970739"/>
                  <a:pt x="1065326" y="962067"/>
                  <a:pt x="1064722" y="956132"/>
                </a:cubicBezTo>
                <a:cubicBezTo>
                  <a:pt x="1063393" y="943074"/>
                  <a:pt x="1069790" y="935227"/>
                  <a:pt x="1078562" y="927138"/>
                </a:cubicBezTo>
                <a:cubicBezTo>
                  <a:pt x="1084014" y="921786"/>
                  <a:pt x="1090774" y="917500"/>
                  <a:pt x="1094918" y="911081"/>
                </a:cubicBezTo>
                <a:cubicBezTo>
                  <a:pt x="1122398" y="874702"/>
                  <a:pt x="1154043" y="843897"/>
                  <a:pt x="1192228" y="818422"/>
                </a:cubicBezTo>
                <a:cubicBezTo>
                  <a:pt x="1219146" y="800090"/>
                  <a:pt x="1243086" y="776065"/>
                  <a:pt x="1271193" y="757614"/>
                </a:cubicBezTo>
                <a:cubicBezTo>
                  <a:pt x="1298232" y="740469"/>
                  <a:pt x="1327887" y="725457"/>
                  <a:pt x="1356233" y="709379"/>
                </a:cubicBezTo>
                <a:cubicBezTo>
                  <a:pt x="1380074" y="696159"/>
                  <a:pt x="1404035" y="684125"/>
                  <a:pt x="1428118" y="673278"/>
                </a:cubicBezTo>
                <a:cubicBezTo>
                  <a:pt x="1437252" y="668750"/>
                  <a:pt x="1447693" y="665289"/>
                  <a:pt x="1457310" y="665509"/>
                </a:cubicBezTo>
                <a:cubicBezTo>
                  <a:pt x="1477732" y="665829"/>
                  <a:pt x="1493064" y="675063"/>
                  <a:pt x="1502240" y="694517"/>
                </a:cubicBezTo>
                <a:cubicBezTo>
                  <a:pt x="1511054" y="710411"/>
                  <a:pt x="1520913" y="713006"/>
                  <a:pt x="1536686" y="703005"/>
                </a:cubicBezTo>
                <a:cubicBezTo>
                  <a:pt x="1538939" y="701577"/>
                  <a:pt x="1540126" y="701456"/>
                  <a:pt x="1541313" y="701335"/>
                </a:cubicBezTo>
                <a:cubicBezTo>
                  <a:pt x="1544291" y="707028"/>
                  <a:pt x="1546082" y="712843"/>
                  <a:pt x="1549181" y="719724"/>
                </a:cubicBezTo>
                <a:cubicBezTo>
                  <a:pt x="1550709" y="711172"/>
                  <a:pt x="1551414" y="706303"/>
                  <a:pt x="1550810" y="700368"/>
                </a:cubicBezTo>
                <a:cubicBezTo>
                  <a:pt x="1551030" y="690751"/>
                  <a:pt x="1552316" y="679825"/>
                  <a:pt x="1549096" y="671758"/>
                </a:cubicBezTo>
                <a:cubicBezTo>
                  <a:pt x="1539316" y="646368"/>
                  <a:pt x="1525975" y="621341"/>
                  <a:pt x="1526636" y="592489"/>
                </a:cubicBezTo>
                <a:cubicBezTo>
                  <a:pt x="1526152" y="587741"/>
                  <a:pt x="1523416" y="584421"/>
                  <a:pt x="1521746" y="579793"/>
                </a:cubicBezTo>
                <a:cubicBezTo>
                  <a:pt x="1513635" y="559031"/>
                  <a:pt x="1508021" y="539214"/>
                  <a:pt x="1510473" y="516176"/>
                </a:cubicBezTo>
                <a:cubicBezTo>
                  <a:pt x="1513629" y="488271"/>
                  <a:pt x="1510971" y="462156"/>
                  <a:pt x="1493947" y="436303"/>
                </a:cubicBezTo>
                <a:cubicBezTo>
                  <a:pt x="1484068" y="421718"/>
                  <a:pt x="1477266" y="402021"/>
                  <a:pt x="1469518" y="384820"/>
                </a:cubicBezTo>
                <a:cubicBezTo>
                  <a:pt x="1464507" y="370938"/>
                  <a:pt x="1454385" y="353977"/>
                  <a:pt x="1468367" y="338162"/>
                </a:cubicBezTo>
                <a:cubicBezTo>
                  <a:pt x="1470500" y="335546"/>
                  <a:pt x="1468829" y="330919"/>
                  <a:pt x="1468466" y="327358"/>
                </a:cubicBezTo>
                <a:cubicBezTo>
                  <a:pt x="1467820" y="297440"/>
                  <a:pt x="1465987" y="267643"/>
                  <a:pt x="1465340" y="237725"/>
                </a:cubicBezTo>
                <a:cubicBezTo>
                  <a:pt x="1465099" y="235351"/>
                  <a:pt x="1464615" y="230603"/>
                  <a:pt x="1466869" y="229175"/>
                </a:cubicBezTo>
                <a:cubicBezTo>
                  <a:pt x="1476705" y="219777"/>
                  <a:pt x="1476685" y="207786"/>
                  <a:pt x="1479037" y="195553"/>
                </a:cubicBezTo>
                <a:cubicBezTo>
                  <a:pt x="1480565" y="187003"/>
                  <a:pt x="1483040" y="175956"/>
                  <a:pt x="1495152" y="177122"/>
                </a:cubicBezTo>
                <a:cubicBezTo>
                  <a:pt x="1507264" y="178288"/>
                  <a:pt x="1510341" y="173177"/>
                  <a:pt x="1509133" y="161307"/>
                </a:cubicBezTo>
                <a:cubicBezTo>
                  <a:pt x="1508287" y="152998"/>
                  <a:pt x="1512310" y="145392"/>
                  <a:pt x="1513718" y="135654"/>
                </a:cubicBezTo>
                <a:cubicBezTo>
                  <a:pt x="1511223" y="134708"/>
                  <a:pt x="1499111" y="133542"/>
                  <a:pt x="1513818" y="124849"/>
                </a:cubicBezTo>
                <a:cubicBezTo>
                  <a:pt x="1516192" y="124608"/>
                  <a:pt x="1517137" y="122113"/>
                  <a:pt x="1516895" y="119739"/>
                </a:cubicBezTo>
                <a:cubicBezTo>
                  <a:pt x="1517678" y="92075"/>
                  <a:pt x="1532364" y="71391"/>
                  <a:pt x="1553226" y="52476"/>
                </a:cubicBezTo>
                <a:cubicBezTo>
                  <a:pt x="1577407" y="30826"/>
                  <a:pt x="1605171" y="20804"/>
                  <a:pt x="1634123" y="10661"/>
                </a:cubicBezTo>
                <a:cubicBezTo>
                  <a:pt x="1649192" y="5528"/>
                  <a:pt x="1667139" y="16895"/>
                  <a:pt x="1680055" y="2387"/>
                </a:cubicBezTo>
                <a:cubicBezTo>
                  <a:pt x="1681122" y="1079"/>
                  <a:pt x="1686112" y="2970"/>
                  <a:pt x="1688607" y="3915"/>
                </a:cubicBezTo>
                <a:cubicBezTo>
                  <a:pt x="1692288" y="4740"/>
                  <a:pt x="1696212" y="7938"/>
                  <a:pt x="1699652" y="6389"/>
                </a:cubicBezTo>
                <a:cubicBezTo>
                  <a:pt x="1714601" y="70"/>
                  <a:pt x="1729570" y="5743"/>
                  <a:pt x="1744177" y="7853"/>
                </a:cubicBezTo>
                <a:cubicBezTo>
                  <a:pt x="1749046" y="8558"/>
                  <a:pt x="1752607" y="8195"/>
                  <a:pt x="1757355" y="7712"/>
                </a:cubicBezTo>
                <a:cubicBezTo>
                  <a:pt x="1764477" y="6987"/>
                  <a:pt x="1771479" y="5075"/>
                  <a:pt x="1776469" y="6965"/>
                </a:cubicBezTo>
                <a:cubicBezTo>
                  <a:pt x="1792867" y="14891"/>
                  <a:pt x="1806991" y="12254"/>
                  <a:pt x="1821335"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13" name="Google Shape;413;g21945cc6645_0_67"/>
          <p:cNvSpPr/>
          <p:nvPr/>
        </p:nvSpPr>
        <p:spPr>
          <a:xfrm>
            <a:off x="2120202" y="3292553"/>
            <a:ext cx="10071900" cy="1737300"/>
          </a:xfrm>
          <a:prstGeom prst="rect">
            <a:avLst/>
          </a:prstGeom>
          <a:solidFill>
            <a:schemeClr val="accent3">
              <a:alpha val="298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414" name="Google Shape;414;g21945cc6645_0_67"/>
          <p:cNvGrpSpPr/>
          <p:nvPr/>
        </p:nvGrpSpPr>
        <p:grpSpPr>
          <a:xfrm>
            <a:off x="5965679" y="3699144"/>
            <a:ext cx="5379094" cy="764248"/>
            <a:chOff x="2079598" y="4199174"/>
            <a:chExt cx="3303300" cy="764248"/>
          </a:xfrm>
        </p:grpSpPr>
        <p:sp>
          <p:nvSpPr>
            <p:cNvPr id="415" name="Google Shape;415;g21945cc6645_0_67"/>
            <p:cNvSpPr txBox="1"/>
            <p:nvPr/>
          </p:nvSpPr>
          <p:spPr>
            <a:xfrm>
              <a:off x="2098435" y="4501722"/>
              <a:ext cx="32556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rgbClr val="3F3F3F"/>
                  </a:solidFill>
                  <a:latin typeface="Georgia"/>
                  <a:ea typeface="Georgia"/>
                  <a:cs typeface="Georgia"/>
                  <a:sym typeface="Georgia"/>
                </a:rPr>
                <a:t>Removing outliers in this dataset would mean deleting outstanding individuals (i.e Messi) with extraordinary attributes &amp; high wages</a:t>
              </a:r>
              <a:endParaRPr sz="1200">
                <a:solidFill>
                  <a:srgbClr val="3F3F3F"/>
                </a:solidFill>
                <a:latin typeface="Georgia"/>
                <a:ea typeface="Georgia"/>
                <a:cs typeface="Georgia"/>
                <a:sym typeface="Georgia"/>
              </a:endParaRPr>
            </a:p>
          </p:txBody>
        </p:sp>
        <p:sp>
          <p:nvSpPr>
            <p:cNvPr id="416" name="Google Shape;416;g21945cc6645_0_67"/>
            <p:cNvSpPr txBox="1"/>
            <p:nvPr/>
          </p:nvSpPr>
          <p:spPr>
            <a:xfrm>
              <a:off x="2079598" y="4199174"/>
              <a:ext cx="3303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a:solidFill>
                    <a:srgbClr val="3F3F3F"/>
                  </a:solidFill>
                  <a:latin typeface="Georgia"/>
                  <a:ea typeface="Georgia"/>
                  <a:cs typeface="Georgia"/>
                  <a:sym typeface="Georgia"/>
                </a:rPr>
                <a:t>Outliers not removed </a:t>
              </a:r>
              <a:endParaRPr b="1" sz="1400">
                <a:solidFill>
                  <a:srgbClr val="3F3F3F"/>
                </a:solidFill>
                <a:latin typeface="Georgia"/>
                <a:ea typeface="Georgia"/>
                <a:cs typeface="Georgia"/>
                <a:sym typeface="Georgia"/>
              </a:endParaRPr>
            </a:p>
          </p:txBody>
        </p:sp>
      </p:grpSp>
      <p:grpSp>
        <p:nvGrpSpPr>
          <p:cNvPr id="417" name="Google Shape;417;g21945cc6645_0_67"/>
          <p:cNvGrpSpPr/>
          <p:nvPr/>
        </p:nvGrpSpPr>
        <p:grpSpPr>
          <a:xfrm>
            <a:off x="5965679" y="1961784"/>
            <a:ext cx="5379094" cy="1503148"/>
            <a:chOff x="2079598" y="4199174"/>
            <a:chExt cx="3303300" cy="1503148"/>
          </a:xfrm>
        </p:grpSpPr>
        <p:sp>
          <p:nvSpPr>
            <p:cNvPr id="418" name="Google Shape;418;g21945cc6645_0_67"/>
            <p:cNvSpPr txBox="1"/>
            <p:nvPr/>
          </p:nvSpPr>
          <p:spPr>
            <a:xfrm>
              <a:off x="2098435" y="4501722"/>
              <a:ext cx="3255600" cy="1200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rgbClr val="3F3F3F"/>
                  </a:solidFill>
                  <a:latin typeface="Georgia"/>
                  <a:ea typeface="Georgia"/>
                  <a:cs typeface="Georgia"/>
                  <a:sym typeface="Georgia"/>
                </a:rPr>
                <a:t>Performance based attributes selected based on </a:t>
              </a:r>
              <a:r>
                <a:rPr lang="en-US" sz="1200">
                  <a:solidFill>
                    <a:srgbClr val="3F3F3F"/>
                  </a:solidFill>
                  <a:latin typeface="Georgia"/>
                  <a:ea typeface="Georgia"/>
                  <a:cs typeface="Georgia"/>
                  <a:sym typeface="Georgia"/>
                </a:rPr>
                <a:t>affinity</a:t>
              </a:r>
              <a:r>
                <a:rPr lang="en-US" sz="1200">
                  <a:solidFill>
                    <a:srgbClr val="3F3F3F"/>
                  </a:solidFill>
                  <a:latin typeface="Georgia"/>
                  <a:ea typeface="Georgia"/>
                  <a:cs typeface="Georgia"/>
                  <a:sym typeface="Georgia"/>
                </a:rPr>
                <a:t> with target variable ‘OVA’ - overall value</a:t>
              </a:r>
              <a:endParaRPr sz="1200">
                <a:solidFill>
                  <a:srgbClr val="3F3F3F"/>
                </a:solidFill>
                <a:latin typeface="Georgia"/>
                <a:ea typeface="Georgia"/>
                <a:cs typeface="Georgia"/>
                <a:sym typeface="Georgia"/>
              </a:endParaRPr>
            </a:p>
            <a:p>
              <a:pPr indent="0" lvl="0" marL="0" marR="0" rtl="0" algn="l">
                <a:spcBef>
                  <a:spcPts val="0"/>
                </a:spcBef>
                <a:spcAft>
                  <a:spcPts val="0"/>
                </a:spcAft>
                <a:buNone/>
              </a:pPr>
              <a:r>
                <a:rPr lang="en-US" sz="1200">
                  <a:solidFill>
                    <a:srgbClr val="3F3F3F"/>
                  </a:solidFill>
                  <a:latin typeface="Georgia"/>
                  <a:ea typeface="Georgia"/>
                  <a:cs typeface="Georgia"/>
                  <a:sym typeface="Georgia"/>
                </a:rPr>
                <a:t>Mean chosen instead of median for null values based on graphical distribution</a:t>
              </a:r>
              <a:endParaRPr sz="1200">
                <a:solidFill>
                  <a:srgbClr val="3F3F3F"/>
                </a:solidFill>
                <a:latin typeface="Georgia"/>
                <a:ea typeface="Georgia"/>
                <a:cs typeface="Georgia"/>
                <a:sym typeface="Georgia"/>
              </a:endParaRPr>
            </a:p>
            <a:p>
              <a:pPr indent="0" lvl="0" marL="0" marR="0" rtl="0" algn="l">
                <a:spcBef>
                  <a:spcPts val="0"/>
                </a:spcBef>
                <a:spcAft>
                  <a:spcPts val="0"/>
                </a:spcAft>
                <a:buNone/>
              </a:pPr>
              <a:r>
                <a:rPr lang="en-US" sz="1200">
                  <a:solidFill>
                    <a:srgbClr val="3F3F3F"/>
                  </a:solidFill>
                  <a:latin typeface="Georgia"/>
                  <a:ea typeface="Georgia"/>
                  <a:cs typeface="Georgia"/>
                  <a:sym typeface="Georgia"/>
                </a:rPr>
                <a:t>Source:https://fifauteam.com/fifa-21-attributes-guide/</a:t>
              </a:r>
              <a:endParaRPr sz="1200">
                <a:solidFill>
                  <a:srgbClr val="3F3F3F"/>
                </a:solidFill>
                <a:latin typeface="Georgia"/>
                <a:ea typeface="Georgia"/>
                <a:cs typeface="Georgia"/>
                <a:sym typeface="Georgia"/>
              </a:endParaRPr>
            </a:p>
            <a:p>
              <a:pPr indent="0" lvl="0" marL="0" marR="0" rtl="0" algn="l">
                <a:spcBef>
                  <a:spcPts val="0"/>
                </a:spcBef>
                <a:spcAft>
                  <a:spcPts val="0"/>
                </a:spcAft>
                <a:buNone/>
              </a:pPr>
              <a:r>
                <a:t/>
              </a:r>
              <a:endParaRPr sz="1200">
                <a:solidFill>
                  <a:srgbClr val="3F3F3F"/>
                </a:solidFill>
                <a:latin typeface="Georgia"/>
                <a:ea typeface="Georgia"/>
                <a:cs typeface="Georgia"/>
                <a:sym typeface="Georgia"/>
              </a:endParaRPr>
            </a:p>
          </p:txBody>
        </p:sp>
        <p:sp>
          <p:nvSpPr>
            <p:cNvPr id="419" name="Google Shape;419;g21945cc6645_0_67"/>
            <p:cNvSpPr txBox="1"/>
            <p:nvPr/>
          </p:nvSpPr>
          <p:spPr>
            <a:xfrm>
              <a:off x="2079598" y="4199174"/>
              <a:ext cx="3303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a:solidFill>
                    <a:srgbClr val="3F3F3F"/>
                  </a:solidFill>
                  <a:latin typeface="Georgia"/>
                  <a:ea typeface="Georgia"/>
                  <a:cs typeface="Georgia"/>
                  <a:sym typeface="Georgia"/>
                </a:rPr>
                <a:t>Column selection</a:t>
              </a:r>
              <a:endParaRPr b="1" sz="1400">
                <a:solidFill>
                  <a:srgbClr val="3F3F3F"/>
                </a:solidFill>
                <a:latin typeface="Georgia"/>
                <a:ea typeface="Georgia"/>
                <a:cs typeface="Georgia"/>
                <a:sym typeface="Georgia"/>
              </a:endParaRPr>
            </a:p>
          </p:txBody>
        </p:sp>
      </p:grpSp>
      <p:grpSp>
        <p:nvGrpSpPr>
          <p:cNvPr id="420" name="Google Shape;420;g21945cc6645_0_67"/>
          <p:cNvGrpSpPr/>
          <p:nvPr/>
        </p:nvGrpSpPr>
        <p:grpSpPr>
          <a:xfrm>
            <a:off x="5965679" y="5123278"/>
            <a:ext cx="5814260" cy="1508397"/>
            <a:chOff x="2079598" y="4006524"/>
            <a:chExt cx="3570535" cy="1508397"/>
          </a:xfrm>
        </p:grpSpPr>
        <p:sp>
          <p:nvSpPr>
            <p:cNvPr id="421" name="Google Shape;421;g21945cc6645_0_67"/>
            <p:cNvSpPr txBox="1"/>
            <p:nvPr/>
          </p:nvSpPr>
          <p:spPr>
            <a:xfrm>
              <a:off x="2098433" y="4314321"/>
              <a:ext cx="3551700" cy="1200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rgbClr val="3F3F3F"/>
                  </a:solidFill>
                  <a:latin typeface="Georgia"/>
                  <a:ea typeface="Georgia"/>
                  <a:cs typeface="Georgia"/>
                  <a:sym typeface="Georgia"/>
                </a:rPr>
                <a:t>Bimodal variables = two distinct peaks in distribution. </a:t>
              </a:r>
              <a:endParaRPr sz="1200">
                <a:solidFill>
                  <a:srgbClr val="3F3F3F"/>
                </a:solidFill>
                <a:latin typeface="Georgia"/>
                <a:ea typeface="Georgia"/>
                <a:cs typeface="Georgia"/>
                <a:sym typeface="Georgia"/>
              </a:endParaRPr>
            </a:p>
            <a:p>
              <a:pPr indent="0" lvl="0" marL="0" marR="0" rtl="0" algn="l">
                <a:spcBef>
                  <a:spcPts val="0"/>
                </a:spcBef>
                <a:spcAft>
                  <a:spcPts val="0"/>
                </a:spcAft>
                <a:buNone/>
              </a:pPr>
              <a:r>
                <a:rPr lang="en-US" sz="1200">
                  <a:solidFill>
                    <a:srgbClr val="3F3F3F"/>
                  </a:solidFill>
                  <a:latin typeface="Georgia"/>
                  <a:ea typeface="Georgia"/>
                  <a:cs typeface="Georgia"/>
                  <a:sym typeface="Georgia"/>
                </a:rPr>
                <a:t>As the ‘defending’ and ‘goalkeeping’ variables are predictors, transforming them will not contribute anything to regression process</a:t>
              </a:r>
              <a:endParaRPr sz="1200">
                <a:solidFill>
                  <a:srgbClr val="3F3F3F"/>
                </a:solidFill>
                <a:latin typeface="Georgia"/>
                <a:ea typeface="Georgia"/>
                <a:cs typeface="Georgia"/>
                <a:sym typeface="Georgia"/>
              </a:endParaRPr>
            </a:p>
            <a:p>
              <a:pPr indent="0" lvl="0" marL="0" marR="0" rtl="0" algn="l">
                <a:spcBef>
                  <a:spcPts val="0"/>
                </a:spcBef>
                <a:spcAft>
                  <a:spcPts val="0"/>
                </a:spcAft>
                <a:buNone/>
              </a:pPr>
              <a:r>
                <a:rPr lang="en-US" sz="1200">
                  <a:solidFill>
                    <a:srgbClr val="3F3F3F"/>
                  </a:solidFill>
                  <a:latin typeface="Georgia"/>
                  <a:ea typeface="Georgia"/>
                  <a:cs typeface="Georgia"/>
                  <a:sym typeface="Georgia"/>
                </a:rPr>
                <a:t>Source: https://stats.stackexchange.com/questions/124059/how-to-transform-continuous-data-with-extreme-bimodal-distribution</a:t>
              </a:r>
              <a:endParaRPr sz="1200">
                <a:solidFill>
                  <a:srgbClr val="3F3F3F"/>
                </a:solidFill>
                <a:latin typeface="Georgia"/>
                <a:ea typeface="Georgia"/>
                <a:cs typeface="Georgia"/>
                <a:sym typeface="Georgia"/>
              </a:endParaRPr>
            </a:p>
          </p:txBody>
        </p:sp>
        <p:sp>
          <p:nvSpPr>
            <p:cNvPr id="422" name="Google Shape;422;g21945cc6645_0_67"/>
            <p:cNvSpPr txBox="1"/>
            <p:nvPr/>
          </p:nvSpPr>
          <p:spPr>
            <a:xfrm>
              <a:off x="2079598" y="4006524"/>
              <a:ext cx="33033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a:solidFill>
                    <a:srgbClr val="3F3F3F"/>
                  </a:solidFill>
                  <a:latin typeface="Georgia"/>
                  <a:ea typeface="Georgia"/>
                  <a:cs typeface="Georgia"/>
                  <a:sym typeface="Georgia"/>
                </a:rPr>
                <a:t>No transformation was performed on bimodal variables</a:t>
              </a:r>
              <a:endParaRPr b="1" sz="1400">
                <a:solidFill>
                  <a:srgbClr val="3F3F3F"/>
                </a:solidFill>
                <a:latin typeface="Georgia"/>
                <a:ea typeface="Georgia"/>
                <a:cs typeface="Georgia"/>
                <a:sym typeface="Georgia"/>
              </a:endParaRPr>
            </a:p>
          </p:txBody>
        </p:sp>
      </p:grpSp>
      <p:sp>
        <p:nvSpPr>
          <p:cNvPr id="423" name="Google Shape;423;g21945cc6645_0_67"/>
          <p:cNvSpPr/>
          <p:nvPr/>
        </p:nvSpPr>
        <p:spPr>
          <a:xfrm>
            <a:off x="5138183" y="3859715"/>
            <a:ext cx="627600" cy="627600"/>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24" name="Google Shape;424;g21945cc6645_0_67"/>
          <p:cNvSpPr/>
          <p:nvPr/>
        </p:nvSpPr>
        <p:spPr>
          <a:xfrm>
            <a:off x="5138183" y="5476499"/>
            <a:ext cx="627600" cy="6276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25" name="Google Shape;425;g21945cc6645_0_67"/>
          <p:cNvSpPr/>
          <p:nvPr/>
        </p:nvSpPr>
        <p:spPr>
          <a:xfrm>
            <a:off x="5138183" y="2122355"/>
            <a:ext cx="627600" cy="6276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26" name="Google Shape;426;g21945cc6645_0_67"/>
          <p:cNvSpPr/>
          <p:nvPr/>
        </p:nvSpPr>
        <p:spPr>
          <a:xfrm rot="-5400000">
            <a:off x="5324995" y="2281542"/>
            <a:ext cx="257261" cy="306723"/>
          </a:xfrm>
          <a:custGeom>
            <a:rect b="b" l="l" r="r" t="t"/>
            <a:pathLst>
              <a:path extrusionOk="0" h="3228660" w="2708011">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27" name="Google Shape;427;g21945cc6645_0_67"/>
          <p:cNvSpPr/>
          <p:nvPr/>
        </p:nvSpPr>
        <p:spPr>
          <a:xfrm>
            <a:off x="5317469" y="4039001"/>
            <a:ext cx="267300" cy="267300"/>
          </a:xfrm>
          <a:custGeom>
            <a:rect b="b" l="l" r="r" t="t"/>
            <a:pathLst>
              <a:path extrusionOk="0" h="3240000" w="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28" name="Google Shape;428;g21945cc6645_0_67"/>
          <p:cNvSpPr/>
          <p:nvPr/>
        </p:nvSpPr>
        <p:spPr>
          <a:xfrm>
            <a:off x="5304826" y="5641943"/>
            <a:ext cx="296778" cy="299194"/>
          </a:xfrm>
          <a:custGeom>
            <a:rect b="b" l="l" r="r" t="t"/>
            <a:pathLst>
              <a:path extrusionOk="0" h="3234532" w="320841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429" name="Google Shape;429;g21945cc6645_0_67"/>
          <p:cNvSpPr txBox="1"/>
          <p:nvPr/>
        </p:nvSpPr>
        <p:spPr>
          <a:xfrm>
            <a:off x="3197825" y="1069150"/>
            <a:ext cx="6588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Georgia"/>
                <a:ea typeface="Georgia"/>
                <a:cs typeface="Georgia"/>
                <a:sym typeface="Georgia"/>
              </a:rPr>
              <a:t>                                   </a:t>
            </a:r>
            <a:r>
              <a:rPr lang="en-US" sz="2400">
                <a:latin typeface="Georgia"/>
                <a:ea typeface="Georgia"/>
                <a:cs typeface="Georgia"/>
                <a:sym typeface="Georgia"/>
              </a:rPr>
              <a:t>Points of Highlight</a:t>
            </a:r>
            <a:endParaRPr sz="2400">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g21945cc6645_0_161"/>
          <p:cNvSpPr txBox="1"/>
          <p:nvPr/>
        </p:nvSpPr>
        <p:spPr>
          <a:xfrm>
            <a:off x="4730850" y="1313395"/>
            <a:ext cx="3888000" cy="554100"/>
          </a:xfrm>
          <a:prstGeom prst="rect">
            <a:avLst/>
          </a:prstGeom>
          <a:noFill/>
          <a:ln>
            <a:noFill/>
          </a:ln>
        </p:spPr>
        <p:txBody>
          <a:bodyPr anchorCtr="0" anchor="ctr" bIns="45700" lIns="108000" spcFirstLastPara="1" rIns="108000" wrap="square" tIns="45700">
            <a:spAutoFit/>
          </a:bodyPr>
          <a:lstStyle/>
          <a:p>
            <a:pPr indent="0" lvl="0" marL="0" marR="0" rtl="0" algn="l">
              <a:spcBef>
                <a:spcPts val="0"/>
              </a:spcBef>
              <a:spcAft>
                <a:spcPts val="0"/>
              </a:spcAft>
              <a:buNone/>
            </a:pPr>
            <a:r>
              <a:rPr b="1" lang="en-US" sz="3000">
                <a:solidFill>
                  <a:schemeClr val="lt1"/>
                </a:solidFill>
                <a:latin typeface="Georgia"/>
                <a:ea typeface="Georgia"/>
                <a:cs typeface="Georgia"/>
                <a:sym typeface="Georgia"/>
              </a:rPr>
              <a:t>Lionel Messi</a:t>
            </a:r>
            <a:endParaRPr b="1" sz="3000">
              <a:solidFill>
                <a:schemeClr val="lt1"/>
              </a:solidFill>
              <a:latin typeface="Georgia"/>
              <a:ea typeface="Georgia"/>
              <a:cs typeface="Georgia"/>
              <a:sym typeface="Georgia"/>
            </a:endParaRPr>
          </a:p>
        </p:txBody>
      </p:sp>
      <p:sp>
        <p:nvSpPr>
          <p:cNvPr id="435" name="Google Shape;435;g21945cc6645_0_161"/>
          <p:cNvSpPr txBox="1"/>
          <p:nvPr/>
        </p:nvSpPr>
        <p:spPr>
          <a:xfrm>
            <a:off x="5524179" y="3275101"/>
            <a:ext cx="3888000" cy="554100"/>
          </a:xfrm>
          <a:prstGeom prst="rect">
            <a:avLst/>
          </a:prstGeom>
          <a:noFill/>
          <a:ln>
            <a:noFill/>
          </a:ln>
        </p:spPr>
        <p:txBody>
          <a:bodyPr anchorCtr="0" anchor="ctr" bIns="45700" lIns="108000" spcFirstLastPara="1" rIns="108000" wrap="square" tIns="45700">
            <a:spAutoFit/>
          </a:bodyPr>
          <a:lstStyle/>
          <a:p>
            <a:pPr indent="0" lvl="0" marL="0" marR="0" rtl="0" algn="l">
              <a:spcBef>
                <a:spcPts val="0"/>
              </a:spcBef>
              <a:spcAft>
                <a:spcPts val="0"/>
              </a:spcAft>
              <a:buNone/>
            </a:pPr>
            <a:r>
              <a:rPr b="1" lang="en-US" sz="3000">
                <a:solidFill>
                  <a:schemeClr val="lt1"/>
                </a:solidFill>
                <a:latin typeface="Georgia"/>
                <a:ea typeface="Georgia"/>
                <a:cs typeface="Georgia"/>
                <a:sym typeface="Georgia"/>
              </a:rPr>
              <a:t>Kevin De Bruyne</a:t>
            </a:r>
            <a:endParaRPr b="1" sz="3000">
              <a:solidFill>
                <a:schemeClr val="lt1"/>
              </a:solidFill>
              <a:latin typeface="Georgia"/>
              <a:ea typeface="Georgia"/>
              <a:cs typeface="Georgia"/>
              <a:sym typeface="Georgia"/>
            </a:endParaRPr>
          </a:p>
        </p:txBody>
      </p:sp>
      <p:sp>
        <p:nvSpPr>
          <p:cNvPr id="436" name="Google Shape;436;g21945cc6645_0_161"/>
          <p:cNvSpPr txBox="1"/>
          <p:nvPr/>
        </p:nvSpPr>
        <p:spPr>
          <a:xfrm>
            <a:off x="4730850" y="5251043"/>
            <a:ext cx="3888000" cy="554100"/>
          </a:xfrm>
          <a:prstGeom prst="rect">
            <a:avLst/>
          </a:prstGeom>
          <a:noFill/>
          <a:ln>
            <a:noFill/>
          </a:ln>
        </p:spPr>
        <p:txBody>
          <a:bodyPr anchorCtr="0" anchor="ctr" bIns="45700" lIns="108000" spcFirstLastPara="1" rIns="108000" wrap="square" tIns="45700">
            <a:spAutoFit/>
          </a:bodyPr>
          <a:lstStyle/>
          <a:p>
            <a:pPr indent="0" lvl="0" marL="0" marR="0" rtl="0" algn="l">
              <a:spcBef>
                <a:spcPts val="0"/>
              </a:spcBef>
              <a:spcAft>
                <a:spcPts val="0"/>
              </a:spcAft>
              <a:buNone/>
            </a:pPr>
            <a:r>
              <a:rPr b="1" lang="en-US" sz="3000">
                <a:solidFill>
                  <a:schemeClr val="lt1"/>
                </a:solidFill>
                <a:latin typeface="Georgia"/>
                <a:ea typeface="Georgia"/>
                <a:cs typeface="Georgia"/>
                <a:sym typeface="Georgia"/>
              </a:rPr>
              <a:t>Karim Benzema</a:t>
            </a:r>
            <a:endParaRPr b="1" sz="3000">
              <a:solidFill>
                <a:schemeClr val="lt1"/>
              </a:solidFill>
              <a:latin typeface="Georgia"/>
              <a:ea typeface="Georgia"/>
              <a:cs typeface="Georgia"/>
              <a:sym typeface="Georgia"/>
            </a:endParaRPr>
          </a:p>
        </p:txBody>
      </p:sp>
      <p:sp>
        <p:nvSpPr>
          <p:cNvPr id="437" name="Google Shape;437;g21945cc6645_0_161"/>
          <p:cNvSpPr/>
          <p:nvPr/>
        </p:nvSpPr>
        <p:spPr>
          <a:xfrm>
            <a:off x="-2421453" y="76912"/>
            <a:ext cx="7053000" cy="7053000"/>
          </a:xfrm>
          <a:prstGeom prst="blockArc">
            <a:avLst>
              <a:gd fmla="val 15036372" name="adj1"/>
              <a:gd fmla="val 4236702" name="adj2"/>
              <a:gd fmla="val 1082" name="adj3"/>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grpSp>
        <p:nvGrpSpPr>
          <p:cNvPr id="438" name="Google Shape;438;g21945cc6645_0_161"/>
          <p:cNvGrpSpPr/>
          <p:nvPr/>
        </p:nvGrpSpPr>
        <p:grpSpPr>
          <a:xfrm>
            <a:off x="-71569" y="1162878"/>
            <a:ext cx="3668294" cy="5093544"/>
            <a:chOff x="-71569" y="1162878"/>
            <a:chExt cx="3668294" cy="5093544"/>
          </a:xfrm>
        </p:grpSpPr>
        <p:sp>
          <p:nvSpPr>
            <p:cNvPr id="439" name="Google Shape;439;g21945cc6645_0_161"/>
            <p:cNvSpPr/>
            <p:nvPr/>
          </p:nvSpPr>
          <p:spPr>
            <a:xfrm>
              <a:off x="-11950" y="1178922"/>
              <a:ext cx="3567909" cy="5077500"/>
            </a:xfrm>
            <a:custGeom>
              <a:rect b="b" l="l" r="r" t="t"/>
              <a:pathLst>
                <a:path extrusionOk="0" h="5077500" w="3567909">
                  <a:moveTo>
                    <a:pt x="1003046" y="0"/>
                  </a:moveTo>
                  <a:cubicBezTo>
                    <a:pt x="2419581" y="0"/>
                    <a:pt x="3567909" y="1136637"/>
                    <a:pt x="3567909" y="2538750"/>
                  </a:cubicBezTo>
                  <a:cubicBezTo>
                    <a:pt x="3567909" y="3940863"/>
                    <a:pt x="2419581" y="5077500"/>
                    <a:pt x="1003046" y="5077500"/>
                  </a:cubicBezTo>
                  <a:cubicBezTo>
                    <a:pt x="648912" y="5077500"/>
                    <a:pt x="311541" y="5006460"/>
                    <a:pt x="4685" y="4877993"/>
                  </a:cubicBezTo>
                  <a:lnTo>
                    <a:pt x="0" y="4875759"/>
                  </a:lnTo>
                  <a:lnTo>
                    <a:pt x="0" y="201742"/>
                  </a:lnTo>
                  <a:lnTo>
                    <a:pt x="4685" y="199508"/>
                  </a:lnTo>
                  <a:cubicBezTo>
                    <a:pt x="311541" y="71040"/>
                    <a:pt x="648912" y="0"/>
                    <a:pt x="1003046" y="0"/>
                  </a:cubicBezTo>
                  <a:close/>
                </a:path>
              </a:pathLst>
            </a:custGeom>
            <a:solidFill>
              <a:schemeClr val="lt1"/>
            </a:solidFill>
            <a:ln cap="flat" cmpd="sng" w="9525">
              <a:solidFill>
                <a:srgbClr val="A5A5A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40" name="Google Shape;440;g21945cc6645_0_161"/>
            <p:cNvSpPr/>
            <p:nvPr/>
          </p:nvSpPr>
          <p:spPr>
            <a:xfrm>
              <a:off x="-11951" y="3129793"/>
              <a:ext cx="238122" cy="192718"/>
            </a:xfrm>
            <a:custGeom>
              <a:rect b="b" l="l" r="r" t="t"/>
              <a:pathLst>
                <a:path extrusionOk="0" h="192718" w="238122">
                  <a:moveTo>
                    <a:pt x="0" y="0"/>
                  </a:moveTo>
                  <a:lnTo>
                    <a:pt x="64754" y="26203"/>
                  </a:lnTo>
                  <a:cubicBezTo>
                    <a:pt x="64754" y="26203"/>
                    <a:pt x="149041" y="63206"/>
                    <a:pt x="210713" y="46760"/>
                  </a:cubicBezTo>
                  <a:cubicBezTo>
                    <a:pt x="272385" y="30314"/>
                    <a:pt x="210713" y="192718"/>
                    <a:pt x="210713" y="192718"/>
                  </a:cubicBezTo>
                  <a:cubicBezTo>
                    <a:pt x="210713" y="192718"/>
                    <a:pt x="233325" y="110489"/>
                    <a:pt x="48308" y="42649"/>
                  </a:cubicBezTo>
                  <a:lnTo>
                    <a:pt x="0" y="23535"/>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1" name="Google Shape;441;g21945cc6645_0_161"/>
            <p:cNvSpPr/>
            <p:nvPr/>
          </p:nvSpPr>
          <p:spPr>
            <a:xfrm>
              <a:off x="1833412" y="2850720"/>
              <a:ext cx="1150811" cy="472654"/>
            </a:xfrm>
            <a:custGeom>
              <a:rect b="b" l="l" r="r" t="t"/>
              <a:pathLst>
                <a:path extrusionOk="0" h="219075" w="53340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2" name="Google Shape;442;g21945cc6645_0_161"/>
            <p:cNvSpPr/>
            <p:nvPr/>
          </p:nvSpPr>
          <p:spPr>
            <a:xfrm>
              <a:off x="2695450" y="3539349"/>
              <a:ext cx="637056" cy="1376863"/>
            </a:xfrm>
            <a:custGeom>
              <a:rect b="b" l="l" r="r" t="t"/>
              <a:pathLst>
                <a:path extrusionOk="0" h="638175" w="2952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3" name="Google Shape;443;g21945cc6645_0_161"/>
            <p:cNvSpPr/>
            <p:nvPr/>
          </p:nvSpPr>
          <p:spPr>
            <a:xfrm>
              <a:off x="-11951" y="4124250"/>
              <a:ext cx="625740" cy="872929"/>
            </a:xfrm>
            <a:custGeom>
              <a:rect b="b" l="l" r="r" t="t"/>
              <a:pathLst>
                <a:path extrusionOk="0" h="872929" w="625740">
                  <a:moveTo>
                    <a:pt x="591022" y="0"/>
                  </a:moveTo>
                  <a:cubicBezTo>
                    <a:pt x="591022" y="0"/>
                    <a:pt x="669139" y="63726"/>
                    <a:pt x="591022" y="88395"/>
                  </a:cubicBezTo>
                  <a:cubicBezTo>
                    <a:pt x="510847" y="113064"/>
                    <a:pt x="459455" y="182959"/>
                    <a:pt x="459455" y="182959"/>
                  </a:cubicBezTo>
                  <a:cubicBezTo>
                    <a:pt x="459455" y="182959"/>
                    <a:pt x="83641" y="715965"/>
                    <a:pt x="1092" y="870673"/>
                  </a:cubicBezTo>
                  <a:lnTo>
                    <a:pt x="0" y="872929"/>
                  </a:lnTo>
                  <a:lnTo>
                    <a:pt x="0" y="835868"/>
                  </a:lnTo>
                  <a:lnTo>
                    <a:pt x="27493" y="795119"/>
                  </a:lnTo>
                  <a:cubicBezTo>
                    <a:pt x="146597" y="618390"/>
                    <a:pt x="390586" y="254910"/>
                    <a:pt x="436840" y="174736"/>
                  </a:cubicBezTo>
                  <a:cubicBezTo>
                    <a:pt x="498512" y="67838"/>
                    <a:pt x="463566" y="14389"/>
                    <a:pt x="463566" y="14389"/>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4" name="Google Shape;444;g21945cc6645_0_161"/>
            <p:cNvSpPr/>
            <p:nvPr/>
          </p:nvSpPr>
          <p:spPr>
            <a:xfrm>
              <a:off x="1400566" y="4075938"/>
              <a:ext cx="842558" cy="1191911"/>
            </a:xfrm>
            <a:custGeom>
              <a:rect b="b" l="l" r="r" t="t"/>
              <a:pathLst>
                <a:path extrusionOk="0" h="552450" w="390525">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5" name="Google Shape;445;g21945cc6645_0_161"/>
            <p:cNvSpPr/>
            <p:nvPr/>
          </p:nvSpPr>
          <p:spPr>
            <a:xfrm>
              <a:off x="401250" y="5704080"/>
              <a:ext cx="1294662" cy="205502"/>
            </a:xfrm>
            <a:custGeom>
              <a:rect b="b" l="l" r="r" t="t"/>
              <a:pathLst>
                <a:path extrusionOk="0" h="95250" w="600075">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6" name="Google Shape;446;g21945cc6645_0_161"/>
            <p:cNvSpPr/>
            <p:nvPr/>
          </p:nvSpPr>
          <p:spPr>
            <a:xfrm>
              <a:off x="-11950" y="1468240"/>
              <a:ext cx="319665" cy="99833"/>
            </a:xfrm>
            <a:custGeom>
              <a:rect b="b" l="l" r="r" t="t"/>
              <a:pathLst>
                <a:path extrusionOk="0" h="99833" w="319665">
                  <a:moveTo>
                    <a:pt x="319665" y="0"/>
                  </a:moveTo>
                  <a:lnTo>
                    <a:pt x="319665" y="22612"/>
                  </a:lnTo>
                  <a:cubicBezTo>
                    <a:pt x="319665" y="22612"/>
                    <a:pt x="181545" y="36263"/>
                    <a:pt x="4178" y="98197"/>
                  </a:cubicBezTo>
                  <a:lnTo>
                    <a:pt x="0" y="99833"/>
                  </a:lnTo>
                  <a:lnTo>
                    <a:pt x="0" y="82025"/>
                  </a:lnTo>
                  <a:lnTo>
                    <a:pt x="97131" y="49594"/>
                  </a:lnTo>
                  <a:cubicBezTo>
                    <a:pt x="227156" y="10792"/>
                    <a:pt x="319665" y="0"/>
                    <a:pt x="319665" y="0"/>
                  </a:cubicBez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7" name="Google Shape;447;g21945cc6645_0_161"/>
            <p:cNvSpPr/>
            <p:nvPr/>
          </p:nvSpPr>
          <p:spPr>
            <a:xfrm>
              <a:off x="1673749" y="1426094"/>
              <a:ext cx="1130260" cy="822007"/>
            </a:xfrm>
            <a:custGeom>
              <a:rect b="b" l="l" r="r" t="t"/>
              <a:pathLst>
                <a:path extrusionOk="0" h="381000" w="523875">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8" name="Google Shape;448;g21945cc6645_0_161"/>
            <p:cNvSpPr/>
            <p:nvPr/>
          </p:nvSpPr>
          <p:spPr>
            <a:xfrm>
              <a:off x="883622" y="1637836"/>
              <a:ext cx="226052" cy="1068610"/>
            </a:xfrm>
            <a:custGeom>
              <a:rect b="b" l="l" r="r" t="t"/>
              <a:pathLst>
                <a:path extrusionOk="0" h="495300" w="104775">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9" name="Google Shape;449;g21945cc6645_0_161"/>
            <p:cNvSpPr/>
            <p:nvPr/>
          </p:nvSpPr>
          <p:spPr>
            <a:xfrm>
              <a:off x="-71569" y="5989826"/>
              <a:ext cx="164402" cy="205502"/>
            </a:xfrm>
            <a:custGeom>
              <a:rect b="b" l="l" r="r" t="t"/>
              <a:pathLst>
                <a:path extrusionOk="0" h="95250" w="7620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0" name="Google Shape;450;g21945cc6645_0_161"/>
            <p:cNvSpPr/>
            <p:nvPr/>
          </p:nvSpPr>
          <p:spPr>
            <a:xfrm>
              <a:off x="1947163" y="5981603"/>
              <a:ext cx="164401" cy="205502"/>
            </a:xfrm>
            <a:custGeom>
              <a:rect b="b" l="l" r="r" t="t"/>
              <a:pathLst>
                <a:path extrusionOk="0" h="95250" w="7620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1" name="Google Shape;451;g21945cc6645_0_161"/>
            <p:cNvSpPr/>
            <p:nvPr/>
          </p:nvSpPr>
          <p:spPr>
            <a:xfrm>
              <a:off x="2903078" y="5245650"/>
              <a:ext cx="226052" cy="123301"/>
            </a:xfrm>
            <a:custGeom>
              <a:rect b="b" l="l" r="r" t="t"/>
              <a:pathLst>
                <a:path extrusionOk="0" h="57150" w="104775">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2" name="Google Shape;452;g21945cc6645_0_161"/>
            <p:cNvSpPr/>
            <p:nvPr/>
          </p:nvSpPr>
          <p:spPr>
            <a:xfrm>
              <a:off x="3452874" y="3417384"/>
              <a:ext cx="143851" cy="205502"/>
            </a:xfrm>
            <a:custGeom>
              <a:rect b="b" l="l" r="r" t="t"/>
              <a:pathLst>
                <a:path extrusionOk="0" h="95250" w="66675">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3" name="Google Shape;453;g21945cc6645_0_161"/>
            <p:cNvSpPr/>
            <p:nvPr/>
          </p:nvSpPr>
          <p:spPr>
            <a:xfrm>
              <a:off x="3090151" y="2215496"/>
              <a:ext cx="61651" cy="184952"/>
            </a:xfrm>
            <a:custGeom>
              <a:rect b="b" l="l" r="r" t="t"/>
              <a:pathLst>
                <a:path extrusionOk="0" h="85725" w="28575">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4" name="Google Shape;454;g21945cc6645_0_161"/>
            <p:cNvSpPr/>
            <p:nvPr/>
          </p:nvSpPr>
          <p:spPr>
            <a:xfrm>
              <a:off x="101113" y="2593752"/>
              <a:ext cx="1808417" cy="1664565"/>
            </a:xfrm>
            <a:custGeom>
              <a:rect b="b" l="l" r="r" t="t"/>
              <a:pathLst>
                <a:path extrusionOk="0" h="771525" w="83820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5" name="Google Shape;455;g21945cc6645_0_161"/>
            <p:cNvSpPr/>
            <p:nvPr/>
          </p:nvSpPr>
          <p:spPr>
            <a:xfrm>
              <a:off x="2697505" y="2157791"/>
              <a:ext cx="801457" cy="1602915"/>
            </a:xfrm>
            <a:custGeom>
              <a:rect b="b" l="l" r="r" t="t"/>
              <a:pathLst>
                <a:path extrusionOk="0" h="742950" w="371475">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6" name="Google Shape;456;g21945cc6645_0_161"/>
            <p:cNvSpPr/>
            <p:nvPr/>
          </p:nvSpPr>
          <p:spPr>
            <a:xfrm>
              <a:off x="179231" y="1162878"/>
              <a:ext cx="1685115" cy="575405"/>
            </a:xfrm>
            <a:custGeom>
              <a:rect b="b" l="l" r="r" t="t"/>
              <a:pathLst>
                <a:path extrusionOk="0" h="266700" w="78105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7" name="Google Shape;457;g21945cc6645_0_161"/>
            <p:cNvSpPr/>
            <p:nvPr/>
          </p:nvSpPr>
          <p:spPr>
            <a:xfrm>
              <a:off x="-11951" y="5161789"/>
              <a:ext cx="496458" cy="885834"/>
            </a:xfrm>
            <a:custGeom>
              <a:rect b="b" l="l" r="r" t="t"/>
              <a:pathLst>
                <a:path extrusionOk="0" h="885834" w="496458">
                  <a:moveTo>
                    <a:pt x="0" y="0"/>
                  </a:moveTo>
                  <a:lnTo>
                    <a:pt x="22997" y="50606"/>
                  </a:lnTo>
                  <a:cubicBezTo>
                    <a:pt x="158538" y="318465"/>
                    <a:pt x="496458" y="656385"/>
                    <a:pt x="496458" y="656385"/>
                  </a:cubicBezTo>
                  <a:cubicBezTo>
                    <a:pt x="338167" y="832664"/>
                    <a:pt x="71274" y="876734"/>
                    <a:pt x="7024" y="884997"/>
                  </a:cubicBezTo>
                  <a:lnTo>
                    <a:pt x="0" y="88583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8" name="Google Shape;458;g21945cc6645_0_161"/>
            <p:cNvSpPr/>
            <p:nvPr/>
          </p:nvSpPr>
          <p:spPr>
            <a:xfrm>
              <a:off x="1556573" y="4768719"/>
              <a:ext cx="1459063" cy="1253561"/>
            </a:xfrm>
            <a:custGeom>
              <a:rect b="b" l="l" r="r" t="t"/>
              <a:pathLst>
                <a:path extrusionOk="0" h="581025" w="67627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459" name="Google Shape;459;g21945cc6645_0_161"/>
          <p:cNvSpPr/>
          <p:nvPr/>
        </p:nvSpPr>
        <p:spPr>
          <a:xfrm>
            <a:off x="3621582" y="5044931"/>
            <a:ext cx="720000" cy="720000"/>
          </a:xfrm>
          <a:prstGeom prst="ellipse">
            <a:avLst/>
          </a:prstGeom>
          <a:solidFill>
            <a:schemeClr val="accent3"/>
          </a:solidFill>
          <a:ln cap="flat" cmpd="sng" w="571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200">
                <a:solidFill>
                  <a:schemeClr val="lt1"/>
                </a:solidFill>
                <a:latin typeface="Arial"/>
                <a:ea typeface="Arial"/>
                <a:cs typeface="Arial"/>
                <a:sym typeface="Arial"/>
              </a:rPr>
              <a:t>3</a:t>
            </a:r>
            <a:endParaRPr b="1" sz="3200">
              <a:solidFill>
                <a:schemeClr val="lt1"/>
              </a:solidFill>
              <a:latin typeface="Arial"/>
              <a:ea typeface="Arial"/>
              <a:cs typeface="Arial"/>
              <a:sym typeface="Arial"/>
            </a:endParaRPr>
          </a:p>
        </p:txBody>
      </p:sp>
      <p:sp>
        <p:nvSpPr>
          <p:cNvPr id="460" name="Google Shape;460;g21945cc6645_0_161"/>
          <p:cNvSpPr/>
          <p:nvPr/>
        </p:nvSpPr>
        <p:spPr>
          <a:xfrm>
            <a:off x="4200480" y="3076116"/>
            <a:ext cx="720000" cy="720000"/>
          </a:xfrm>
          <a:prstGeom prst="ellipse">
            <a:avLst/>
          </a:prstGeom>
          <a:solidFill>
            <a:schemeClr val="accent2"/>
          </a:solidFill>
          <a:ln cap="flat" cmpd="sng" w="571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200">
                <a:solidFill>
                  <a:schemeClr val="lt1"/>
                </a:solidFill>
                <a:latin typeface="Arial"/>
                <a:ea typeface="Arial"/>
                <a:cs typeface="Arial"/>
                <a:sym typeface="Arial"/>
              </a:rPr>
              <a:t>2</a:t>
            </a:r>
            <a:endParaRPr b="1" sz="3200">
              <a:solidFill>
                <a:schemeClr val="lt1"/>
              </a:solidFill>
              <a:latin typeface="Arial"/>
              <a:ea typeface="Arial"/>
              <a:cs typeface="Arial"/>
              <a:sym typeface="Arial"/>
            </a:endParaRPr>
          </a:p>
        </p:txBody>
      </p:sp>
      <p:sp>
        <p:nvSpPr>
          <p:cNvPr id="461" name="Google Shape;461;g21945cc6645_0_161"/>
          <p:cNvSpPr/>
          <p:nvPr/>
        </p:nvSpPr>
        <p:spPr>
          <a:xfrm>
            <a:off x="3621582" y="1107302"/>
            <a:ext cx="720000" cy="720000"/>
          </a:xfrm>
          <a:prstGeom prst="ellipse">
            <a:avLst/>
          </a:prstGeom>
          <a:solidFill>
            <a:schemeClr val="accent1"/>
          </a:solidFill>
          <a:ln cap="flat" cmpd="sng" w="571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200">
                <a:solidFill>
                  <a:schemeClr val="lt1"/>
                </a:solidFill>
                <a:latin typeface="Arial"/>
                <a:ea typeface="Arial"/>
                <a:cs typeface="Arial"/>
                <a:sym typeface="Arial"/>
              </a:rPr>
              <a:t>1</a:t>
            </a:r>
            <a:endParaRPr b="1" sz="3200">
              <a:solidFill>
                <a:schemeClr val="lt1"/>
              </a:solidFill>
              <a:latin typeface="Arial"/>
              <a:ea typeface="Arial"/>
              <a:cs typeface="Arial"/>
              <a:sym typeface="Arial"/>
            </a:endParaRPr>
          </a:p>
        </p:txBody>
      </p:sp>
      <p:sp>
        <p:nvSpPr>
          <p:cNvPr id="462" name="Google Shape;462;g21945cc6645_0_161"/>
          <p:cNvSpPr txBox="1"/>
          <p:nvPr/>
        </p:nvSpPr>
        <p:spPr>
          <a:xfrm>
            <a:off x="3621575" y="76900"/>
            <a:ext cx="6748500" cy="7080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400">
                <a:solidFill>
                  <a:schemeClr val="lt1"/>
                </a:solidFill>
                <a:latin typeface="Georgia"/>
                <a:ea typeface="Georgia"/>
                <a:cs typeface="Georgia"/>
                <a:sym typeface="Georgia"/>
              </a:rPr>
              <a:t>Top Most Paid Players</a:t>
            </a:r>
            <a:endParaRPr sz="3400">
              <a:solidFill>
                <a:schemeClr val="lt1"/>
              </a:solidFill>
              <a:latin typeface="Georgia"/>
              <a:ea typeface="Georgia"/>
              <a:cs typeface="Georgia"/>
              <a:sym typeface="Georgia"/>
            </a:endParaRPr>
          </a:p>
        </p:txBody>
      </p:sp>
      <p:pic>
        <p:nvPicPr>
          <p:cNvPr id="463" name="Google Shape;463;g21945cc6645_0_161"/>
          <p:cNvPicPr preferRelativeResize="0"/>
          <p:nvPr/>
        </p:nvPicPr>
        <p:blipFill>
          <a:blip r:embed="rId3">
            <a:alphaModFix/>
          </a:blip>
          <a:stretch>
            <a:fillRect/>
          </a:stretch>
        </p:blipFill>
        <p:spPr>
          <a:xfrm>
            <a:off x="8039175" y="947500"/>
            <a:ext cx="2538900" cy="1777225"/>
          </a:xfrm>
          <a:prstGeom prst="rect">
            <a:avLst/>
          </a:prstGeom>
          <a:noFill/>
          <a:ln>
            <a:noFill/>
          </a:ln>
        </p:spPr>
      </p:pic>
      <p:pic>
        <p:nvPicPr>
          <p:cNvPr id="464" name="Google Shape;464;g21945cc6645_0_161"/>
          <p:cNvPicPr preferRelativeResize="0"/>
          <p:nvPr/>
        </p:nvPicPr>
        <p:blipFill>
          <a:blip r:embed="rId4">
            <a:alphaModFix/>
          </a:blip>
          <a:stretch>
            <a:fillRect/>
          </a:stretch>
        </p:blipFill>
        <p:spPr>
          <a:xfrm>
            <a:off x="8648950" y="4580375"/>
            <a:ext cx="1319350" cy="1979025"/>
          </a:xfrm>
          <a:prstGeom prst="rect">
            <a:avLst/>
          </a:prstGeom>
          <a:noFill/>
          <a:ln>
            <a:noFill/>
          </a:ln>
        </p:spPr>
      </p:pic>
      <p:pic>
        <p:nvPicPr>
          <p:cNvPr id="465" name="Google Shape;465;g21945cc6645_0_161"/>
          <p:cNvPicPr preferRelativeResize="0"/>
          <p:nvPr/>
        </p:nvPicPr>
        <p:blipFill>
          <a:blip r:embed="rId5">
            <a:alphaModFix/>
          </a:blip>
          <a:stretch>
            <a:fillRect/>
          </a:stretch>
        </p:blipFill>
        <p:spPr>
          <a:xfrm>
            <a:off x="10239200" y="2822975"/>
            <a:ext cx="1695701" cy="2269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g21945cc6645_0_193"/>
          <p:cNvSpPr txBox="1"/>
          <p:nvPr>
            <p:ph idx="1" type="body"/>
          </p:nvPr>
        </p:nvSpPr>
        <p:spPr>
          <a:xfrm>
            <a:off x="0" y="287255"/>
            <a:ext cx="12192000" cy="7242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262626"/>
              </a:buClr>
              <a:buSzPts val="5400"/>
              <a:buNone/>
            </a:pPr>
            <a:r>
              <a:rPr lang="en-US">
                <a:latin typeface="Georgia"/>
                <a:ea typeface="Georgia"/>
                <a:cs typeface="Georgia"/>
                <a:sym typeface="Georgia"/>
              </a:rPr>
              <a:t>Which foot do players use most?</a:t>
            </a:r>
            <a:endParaRPr>
              <a:latin typeface="Georgia"/>
              <a:ea typeface="Georgia"/>
              <a:cs typeface="Georgia"/>
              <a:sym typeface="Georgia"/>
            </a:endParaRPr>
          </a:p>
        </p:txBody>
      </p:sp>
      <p:sp>
        <p:nvSpPr>
          <p:cNvPr id="471" name="Google Shape;471;g21945cc6645_0_193"/>
          <p:cNvSpPr txBox="1"/>
          <p:nvPr/>
        </p:nvSpPr>
        <p:spPr>
          <a:xfrm>
            <a:off x="838820" y="5040922"/>
            <a:ext cx="3419400" cy="554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000">
                <a:solidFill>
                  <a:srgbClr val="3F3F3F"/>
                </a:solidFill>
                <a:latin typeface="Georgia"/>
                <a:ea typeface="Georgia"/>
                <a:cs typeface="Georgia"/>
                <a:sym typeface="Georgia"/>
              </a:rPr>
              <a:t>RIGHT-FOOTED</a:t>
            </a:r>
            <a:endParaRPr sz="3000">
              <a:latin typeface="Georgia"/>
              <a:ea typeface="Georgia"/>
              <a:cs typeface="Georgia"/>
              <a:sym typeface="Georgia"/>
            </a:endParaRPr>
          </a:p>
        </p:txBody>
      </p:sp>
      <p:pic>
        <p:nvPicPr>
          <p:cNvPr id="472" name="Google Shape;472;g21945cc6645_0_193"/>
          <p:cNvPicPr preferRelativeResize="0"/>
          <p:nvPr/>
        </p:nvPicPr>
        <p:blipFill rotWithShape="1">
          <a:blip r:embed="rId3">
            <a:alphaModFix/>
          </a:blip>
          <a:srcRect b="0" l="0" r="0" t="0"/>
          <a:stretch/>
        </p:blipFill>
        <p:spPr>
          <a:xfrm flipH="1">
            <a:off x="4389912" y="1856153"/>
            <a:ext cx="3007159" cy="3738872"/>
          </a:xfrm>
          <a:prstGeom prst="rect">
            <a:avLst/>
          </a:prstGeom>
          <a:noFill/>
          <a:ln>
            <a:noFill/>
          </a:ln>
        </p:spPr>
      </p:pic>
      <p:grpSp>
        <p:nvGrpSpPr>
          <p:cNvPr id="473" name="Google Shape;473;g21945cc6645_0_193"/>
          <p:cNvGrpSpPr/>
          <p:nvPr/>
        </p:nvGrpSpPr>
        <p:grpSpPr>
          <a:xfrm>
            <a:off x="5736565" y="5146564"/>
            <a:ext cx="659384" cy="646413"/>
            <a:chOff x="6846896" y="2302630"/>
            <a:chExt cx="2407391" cy="2360034"/>
          </a:xfrm>
        </p:grpSpPr>
        <p:sp>
          <p:nvSpPr>
            <p:cNvPr id="474" name="Google Shape;474;g21945cc6645_0_193"/>
            <p:cNvSpPr/>
            <p:nvPr/>
          </p:nvSpPr>
          <p:spPr>
            <a:xfrm>
              <a:off x="6858578" y="2310064"/>
              <a:ext cx="2376900" cy="2352600"/>
            </a:xfrm>
            <a:prstGeom prst="ellipse">
              <a:avLst/>
            </a:prstGeom>
            <a:solidFill>
              <a:schemeClr val="lt1"/>
            </a:solidFill>
            <a:ln cap="flat" cmpd="sng" w="9525">
              <a:solidFill>
                <a:srgbClr val="A5A5A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75" name="Google Shape;475;g21945cc6645_0_193"/>
            <p:cNvSpPr/>
            <p:nvPr/>
          </p:nvSpPr>
          <p:spPr>
            <a:xfrm>
              <a:off x="7163010" y="3086576"/>
              <a:ext cx="533400" cy="219075"/>
            </a:xfrm>
            <a:custGeom>
              <a:rect b="b" l="l" r="r" t="t"/>
              <a:pathLst>
                <a:path extrusionOk="0" h="219075" w="533400">
                  <a:moveTo>
                    <a:pt x="82508" y="8096"/>
                  </a:moveTo>
                  <a:cubicBezTo>
                    <a:pt x="82508" y="8096"/>
                    <a:pt x="93938" y="52864"/>
                    <a:pt x="132990" y="54769"/>
                  </a:cubicBezTo>
                  <a:cubicBezTo>
                    <a:pt x="172043" y="56674"/>
                    <a:pt x="347303" y="93821"/>
                    <a:pt x="449220" y="139541"/>
                  </a:cubicBezTo>
                  <a:cubicBezTo>
                    <a:pt x="449220" y="139541"/>
                    <a:pt x="488273" y="156686"/>
                    <a:pt x="516848" y="149066"/>
                  </a:cubicBezTo>
                  <a:cubicBezTo>
                    <a:pt x="545423" y="141446"/>
                    <a:pt x="516848" y="216694"/>
                    <a:pt x="516848" y="216694"/>
                  </a:cubicBezTo>
                  <a:cubicBezTo>
                    <a:pt x="516848" y="216694"/>
                    <a:pt x="527325" y="178594"/>
                    <a:pt x="441600" y="147161"/>
                  </a:cubicBezTo>
                  <a:cubicBezTo>
                    <a:pt x="367305" y="118586"/>
                    <a:pt x="278723" y="75724"/>
                    <a:pt x="129180" y="64294"/>
                  </a:cubicBezTo>
                  <a:cubicBezTo>
                    <a:pt x="109178" y="62389"/>
                    <a:pt x="82508" y="70009"/>
                    <a:pt x="58695" y="85249"/>
                  </a:cubicBezTo>
                  <a:cubicBezTo>
                    <a:pt x="-30840" y="141446"/>
                    <a:pt x="23453" y="50006"/>
                    <a:pt x="23453" y="50006"/>
                  </a:cubicBezTo>
                  <a:lnTo>
                    <a:pt x="56790" y="33814"/>
                  </a:lnTo>
                  <a:lnTo>
                    <a:pt x="78698"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6" name="Google Shape;476;g21945cc6645_0_193"/>
            <p:cNvSpPr/>
            <p:nvPr/>
          </p:nvSpPr>
          <p:spPr>
            <a:xfrm>
              <a:off x="8437254" y="3084671"/>
              <a:ext cx="533400" cy="219075"/>
            </a:xfrm>
            <a:custGeom>
              <a:rect b="b" l="l" r="r" t="t"/>
              <a:pathLst>
                <a:path extrusionOk="0" h="219075" w="533400">
                  <a:moveTo>
                    <a:pt x="454184" y="7144"/>
                  </a:moveTo>
                  <a:cubicBezTo>
                    <a:pt x="454184" y="7144"/>
                    <a:pt x="442754" y="51911"/>
                    <a:pt x="403701" y="53816"/>
                  </a:cubicBezTo>
                  <a:cubicBezTo>
                    <a:pt x="364649" y="55721"/>
                    <a:pt x="189389" y="92869"/>
                    <a:pt x="87471" y="138589"/>
                  </a:cubicBezTo>
                  <a:cubicBezTo>
                    <a:pt x="87471" y="138589"/>
                    <a:pt x="48419" y="155734"/>
                    <a:pt x="19844" y="148114"/>
                  </a:cubicBezTo>
                  <a:cubicBezTo>
                    <a:pt x="-8731" y="140494"/>
                    <a:pt x="19844" y="215741"/>
                    <a:pt x="19844" y="215741"/>
                  </a:cubicBezTo>
                  <a:cubicBezTo>
                    <a:pt x="19844" y="215741"/>
                    <a:pt x="9366" y="177641"/>
                    <a:pt x="95091" y="146209"/>
                  </a:cubicBezTo>
                  <a:cubicBezTo>
                    <a:pt x="169386" y="118586"/>
                    <a:pt x="257969" y="75724"/>
                    <a:pt x="406559" y="64294"/>
                  </a:cubicBezTo>
                  <a:cubicBezTo>
                    <a:pt x="426561" y="62389"/>
                    <a:pt x="453231" y="70009"/>
                    <a:pt x="477044" y="85249"/>
                  </a:cubicBezTo>
                  <a:cubicBezTo>
                    <a:pt x="566579" y="141446"/>
                    <a:pt x="512286" y="50006"/>
                    <a:pt x="512286" y="50006"/>
                  </a:cubicBezTo>
                  <a:lnTo>
                    <a:pt x="478949" y="33814"/>
                  </a:lnTo>
                  <a:lnTo>
                    <a:pt x="457041" y="7144"/>
                  </a:ln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7" name="Google Shape;477;g21945cc6645_0_193"/>
            <p:cNvSpPr/>
            <p:nvPr/>
          </p:nvSpPr>
          <p:spPr>
            <a:xfrm>
              <a:off x="6986914" y="3417981"/>
              <a:ext cx="295275" cy="638175"/>
            </a:xfrm>
            <a:custGeom>
              <a:rect b="b" l="l" r="r" t="t"/>
              <a:pathLst>
                <a:path extrusionOk="0" h="638175" w="295275">
                  <a:moveTo>
                    <a:pt x="48101" y="46261"/>
                  </a:moveTo>
                  <a:cubicBezTo>
                    <a:pt x="48101" y="46261"/>
                    <a:pt x="40481" y="56738"/>
                    <a:pt x="38576" y="123413"/>
                  </a:cubicBezTo>
                  <a:cubicBezTo>
                    <a:pt x="37624" y="191041"/>
                    <a:pt x="73819" y="462503"/>
                    <a:pt x="177641" y="559658"/>
                  </a:cubicBezTo>
                  <a:cubicBezTo>
                    <a:pt x="281464" y="656813"/>
                    <a:pt x="296704" y="633953"/>
                    <a:pt x="296704" y="633953"/>
                  </a:cubicBezTo>
                  <a:lnTo>
                    <a:pt x="183356" y="592043"/>
                  </a:lnTo>
                  <a:cubicBezTo>
                    <a:pt x="183356" y="592043"/>
                    <a:pt x="155734" y="556801"/>
                    <a:pt x="120491" y="493936"/>
                  </a:cubicBezTo>
                  <a:cubicBezTo>
                    <a:pt x="63341" y="390113"/>
                    <a:pt x="28099" y="206281"/>
                    <a:pt x="25241" y="98648"/>
                  </a:cubicBezTo>
                  <a:cubicBezTo>
                    <a:pt x="23336" y="-8984"/>
                    <a:pt x="7144" y="29116"/>
                    <a:pt x="7144" y="29116"/>
                  </a:cubicBezTo>
                  <a:cubicBezTo>
                    <a:pt x="7144" y="29116"/>
                    <a:pt x="25241" y="10066"/>
                    <a:pt x="29051" y="7208"/>
                  </a:cubicBezTo>
                  <a:cubicBezTo>
                    <a:pt x="33814" y="5303"/>
                    <a:pt x="48101" y="46261"/>
                    <a:pt x="48101" y="4626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8" name="Google Shape;478;g21945cc6645_0_193"/>
            <p:cNvSpPr/>
            <p:nvPr/>
          </p:nvSpPr>
          <p:spPr>
            <a:xfrm>
              <a:off x="8836669" y="3403739"/>
              <a:ext cx="295275" cy="638175"/>
            </a:xfrm>
            <a:custGeom>
              <a:rect b="b" l="l" r="r" t="t"/>
              <a:pathLst>
                <a:path extrusionOk="0" h="638175" w="295275">
                  <a:moveTo>
                    <a:pt x="243364" y="40501"/>
                  </a:moveTo>
                  <a:cubicBezTo>
                    <a:pt x="243364" y="40501"/>
                    <a:pt x="255746" y="45263"/>
                    <a:pt x="256699" y="111938"/>
                  </a:cubicBezTo>
                  <a:cubicBezTo>
                    <a:pt x="257651" y="179566"/>
                    <a:pt x="229076" y="464363"/>
                    <a:pt x="125254" y="561518"/>
                  </a:cubicBezTo>
                  <a:cubicBezTo>
                    <a:pt x="21431" y="658673"/>
                    <a:pt x="7144" y="635813"/>
                    <a:pt x="7144" y="635813"/>
                  </a:cubicBezTo>
                  <a:lnTo>
                    <a:pt x="120491" y="592951"/>
                  </a:lnTo>
                  <a:cubicBezTo>
                    <a:pt x="120491" y="592951"/>
                    <a:pt x="148114" y="557708"/>
                    <a:pt x="183356" y="494843"/>
                  </a:cubicBezTo>
                  <a:cubicBezTo>
                    <a:pt x="240506" y="391021"/>
                    <a:pt x="268129" y="193853"/>
                    <a:pt x="270986" y="86221"/>
                  </a:cubicBezTo>
                  <a:cubicBezTo>
                    <a:pt x="272891" y="-21412"/>
                    <a:pt x="295751" y="29071"/>
                    <a:pt x="295751" y="29071"/>
                  </a:cubicBezTo>
                  <a:cubicBezTo>
                    <a:pt x="295751" y="29071"/>
                    <a:pt x="277654" y="10021"/>
                    <a:pt x="273844" y="7163"/>
                  </a:cubicBezTo>
                  <a:cubicBezTo>
                    <a:pt x="269081" y="6211"/>
                    <a:pt x="243364" y="40501"/>
                    <a:pt x="243364" y="4050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9" name="Google Shape;479;g21945cc6645_0_193"/>
            <p:cNvSpPr/>
            <p:nvPr/>
          </p:nvSpPr>
          <p:spPr>
            <a:xfrm>
              <a:off x="7480347" y="3667601"/>
              <a:ext cx="390525" cy="552450"/>
            </a:xfrm>
            <a:custGeom>
              <a:rect b="b" l="l" r="r" t="t"/>
              <a:pathLst>
                <a:path extrusionOk="0" h="552450" w="390525">
                  <a:moveTo>
                    <a:pt x="316668" y="13811"/>
                  </a:moveTo>
                  <a:cubicBezTo>
                    <a:pt x="316668" y="13811"/>
                    <a:pt x="332860" y="38576"/>
                    <a:pt x="304285" y="88106"/>
                  </a:cubicBezTo>
                  <a:cubicBezTo>
                    <a:pt x="275710" y="137636"/>
                    <a:pt x="84258" y="420529"/>
                    <a:pt x="84258" y="420529"/>
                  </a:cubicBezTo>
                  <a:cubicBezTo>
                    <a:pt x="84258" y="420529"/>
                    <a:pt x="72828" y="438626"/>
                    <a:pt x="20440" y="437674"/>
                  </a:cubicBezTo>
                  <a:cubicBezTo>
                    <a:pt x="-31947" y="436721"/>
                    <a:pt x="87115" y="517684"/>
                    <a:pt x="90925" y="523399"/>
                  </a:cubicBezTo>
                  <a:cubicBezTo>
                    <a:pt x="95688" y="529114"/>
                    <a:pt x="97593" y="550069"/>
                    <a:pt x="97593" y="550069"/>
                  </a:cubicBezTo>
                  <a:cubicBezTo>
                    <a:pt x="97593" y="550069"/>
                    <a:pt x="76638" y="471011"/>
                    <a:pt x="96640" y="422434"/>
                  </a:cubicBezTo>
                  <a:cubicBezTo>
                    <a:pt x="116643" y="372904"/>
                    <a:pt x="314763" y="91916"/>
                    <a:pt x="314763" y="91916"/>
                  </a:cubicBezTo>
                  <a:cubicBezTo>
                    <a:pt x="314763" y="91916"/>
                    <a:pt x="338575" y="59531"/>
                    <a:pt x="375723" y="48101"/>
                  </a:cubicBezTo>
                  <a:cubicBezTo>
                    <a:pt x="411918" y="36671"/>
                    <a:pt x="375723" y="7144"/>
                    <a:pt x="375723" y="7144"/>
                  </a:cubicBezTo>
                  <a:lnTo>
                    <a:pt x="316668"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0" name="Google Shape;480;g21945cc6645_0_193"/>
            <p:cNvSpPr/>
            <p:nvPr/>
          </p:nvSpPr>
          <p:spPr>
            <a:xfrm>
              <a:off x="8236700" y="3652361"/>
              <a:ext cx="390525" cy="552450"/>
            </a:xfrm>
            <a:custGeom>
              <a:rect b="b" l="l" r="r" t="t"/>
              <a:pathLst>
                <a:path extrusionOk="0" h="552450" w="390525">
                  <a:moveTo>
                    <a:pt x="82285" y="13811"/>
                  </a:moveTo>
                  <a:cubicBezTo>
                    <a:pt x="82285" y="13811"/>
                    <a:pt x="66093" y="38576"/>
                    <a:pt x="94668" y="88106"/>
                  </a:cubicBezTo>
                  <a:cubicBezTo>
                    <a:pt x="123243" y="137636"/>
                    <a:pt x="314695" y="420529"/>
                    <a:pt x="314695" y="420529"/>
                  </a:cubicBezTo>
                  <a:cubicBezTo>
                    <a:pt x="314695" y="420529"/>
                    <a:pt x="326125" y="438626"/>
                    <a:pt x="378513" y="437674"/>
                  </a:cubicBezTo>
                  <a:cubicBezTo>
                    <a:pt x="430900" y="436721"/>
                    <a:pt x="311838" y="517684"/>
                    <a:pt x="308028" y="523399"/>
                  </a:cubicBezTo>
                  <a:cubicBezTo>
                    <a:pt x="303265" y="529114"/>
                    <a:pt x="301360" y="550069"/>
                    <a:pt x="301360" y="550069"/>
                  </a:cubicBezTo>
                  <a:cubicBezTo>
                    <a:pt x="301360" y="550069"/>
                    <a:pt x="322315" y="471011"/>
                    <a:pt x="302313" y="422434"/>
                  </a:cubicBezTo>
                  <a:cubicBezTo>
                    <a:pt x="282310" y="372904"/>
                    <a:pt x="84190" y="91916"/>
                    <a:pt x="84190" y="91916"/>
                  </a:cubicBezTo>
                  <a:cubicBezTo>
                    <a:pt x="84190" y="91916"/>
                    <a:pt x="60378" y="59531"/>
                    <a:pt x="23230" y="48101"/>
                  </a:cubicBezTo>
                  <a:cubicBezTo>
                    <a:pt x="-12965" y="36671"/>
                    <a:pt x="23230" y="7144"/>
                    <a:pt x="23230" y="7144"/>
                  </a:cubicBezTo>
                  <a:lnTo>
                    <a:pt x="82285"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1" name="Google Shape;481;g21945cc6645_0_193"/>
            <p:cNvSpPr/>
            <p:nvPr/>
          </p:nvSpPr>
          <p:spPr>
            <a:xfrm>
              <a:off x="7773679" y="4406741"/>
              <a:ext cx="600075" cy="95250"/>
            </a:xfrm>
            <a:custGeom>
              <a:rect b="b" l="l" r="r" t="t"/>
              <a:pathLst>
                <a:path extrusionOk="0" h="95250" w="600075">
                  <a:moveTo>
                    <a:pt x="7144" y="30956"/>
                  </a:moveTo>
                  <a:cubicBezTo>
                    <a:pt x="7144" y="30956"/>
                    <a:pt x="31909" y="82391"/>
                    <a:pt x="280511" y="89059"/>
                  </a:cubicBezTo>
                  <a:cubicBezTo>
                    <a:pt x="529114" y="95726"/>
                    <a:pt x="593884" y="7144"/>
                    <a:pt x="593884" y="7144"/>
                  </a:cubicBezTo>
                  <a:lnTo>
                    <a:pt x="588169" y="34766"/>
                  </a:lnTo>
                  <a:cubicBezTo>
                    <a:pt x="588169" y="34766"/>
                    <a:pt x="519589" y="99536"/>
                    <a:pt x="280511" y="94774"/>
                  </a:cubicBezTo>
                  <a:cubicBezTo>
                    <a:pt x="52864" y="90011"/>
                    <a:pt x="7144" y="45244"/>
                    <a:pt x="7144" y="45244"/>
                  </a:cubicBezTo>
                  <a:lnTo>
                    <a:pt x="7144" y="3095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2" name="Google Shape;482;g21945cc6645_0_193"/>
            <p:cNvSpPr/>
            <p:nvPr/>
          </p:nvSpPr>
          <p:spPr>
            <a:xfrm>
              <a:off x="7213609" y="2436971"/>
              <a:ext cx="523875" cy="381000"/>
            </a:xfrm>
            <a:custGeom>
              <a:rect b="b" l="l" r="r" t="t"/>
              <a:pathLst>
                <a:path extrusionOk="0" h="381000" w="523875">
                  <a:moveTo>
                    <a:pt x="27146" y="362426"/>
                  </a:moveTo>
                  <a:cubicBezTo>
                    <a:pt x="27146" y="362426"/>
                    <a:pt x="72866" y="230029"/>
                    <a:pt x="212884" y="131921"/>
                  </a:cubicBezTo>
                  <a:cubicBezTo>
                    <a:pt x="352901" y="33814"/>
                    <a:pt x="516731" y="17621"/>
                    <a:pt x="516731" y="17621"/>
                  </a:cubicBezTo>
                  <a:lnTo>
                    <a:pt x="516731" y="7144"/>
                  </a:lnTo>
                  <a:cubicBezTo>
                    <a:pt x="516731" y="7144"/>
                    <a:pt x="345281" y="27146"/>
                    <a:pt x="206216" y="130969"/>
                  </a:cubicBezTo>
                  <a:cubicBezTo>
                    <a:pt x="67151" y="235744"/>
                    <a:pt x="7144" y="359569"/>
                    <a:pt x="7144" y="359569"/>
                  </a:cubicBezTo>
                  <a:lnTo>
                    <a:pt x="7144" y="383381"/>
                  </a:lnTo>
                  <a:lnTo>
                    <a:pt x="27146"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3" name="Google Shape;483;g21945cc6645_0_193"/>
            <p:cNvSpPr/>
            <p:nvPr/>
          </p:nvSpPr>
          <p:spPr>
            <a:xfrm>
              <a:off x="8363276" y="2424588"/>
              <a:ext cx="523875" cy="381000"/>
            </a:xfrm>
            <a:custGeom>
              <a:rect b="b" l="l" r="r" t="t"/>
              <a:pathLst>
                <a:path extrusionOk="0" h="381000" w="523875">
                  <a:moveTo>
                    <a:pt x="496729" y="362426"/>
                  </a:moveTo>
                  <a:cubicBezTo>
                    <a:pt x="496729" y="362426"/>
                    <a:pt x="451009" y="230029"/>
                    <a:pt x="310991" y="131921"/>
                  </a:cubicBezTo>
                  <a:cubicBezTo>
                    <a:pt x="170974" y="33814"/>
                    <a:pt x="7144" y="17621"/>
                    <a:pt x="7144" y="17621"/>
                  </a:cubicBezTo>
                  <a:lnTo>
                    <a:pt x="7144" y="7144"/>
                  </a:lnTo>
                  <a:cubicBezTo>
                    <a:pt x="7144" y="7144"/>
                    <a:pt x="178594" y="27146"/>
                    <a:pt x="317659" y="130969"/>
                  </a:cubicBezTo>
                  <a:cubicBezTo>
                    <a:pt x="456724" y="235744"/>
                    <a:pt x="516731" y="359569"/>
                    <a:pt x="516731" y="359569"/>
                  </a:cubicBezTo>
                  <a:lnTo>
                    <a:pt x="516731" y="383381"/>
                  </a:lnTo>
                  <a:lnTo>
                    <a:pt x="496729" y="362426"/>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4" name="Google Shape;484;g21945cc6645_0_193"/>
            <p:cNvSpPr/>
            <p:nvPr/>
          </p:nvSpPr>
          <p:spPr>
            <a:xfrm>
              <a:off x="7997180" y="2522696"/>
              <a:ext cx="104775" cy="495300"/>
            </a:xfrm>
            <a:custGeom>
              <a:rect b="b" l="l" r="r" t="t"/>
              <a:pathLst>
                <a:path extrusionOk="0" h="495300" w="104775">
                  <a:moveTo>
                    <a:pt x="41770" y="30004"/>
                  </a:moveTo>
                  <a:cubicBezTo>
                    <a:pt x="41770" y="30004"/>
                    <a:pt x="42723" y="30004"/>
                    <a:pt x="44628" y="30956"/>
                  </a:cubicBezTo>
                  <a:cubicBezTo>
                    <a:pt x="51295" y="32861"/>
                    <a:pt x="67488" y="41434"/>
                    <a:pt x="69393" y="72866"/>
                  </a:cubicBezTo>
                  <a:cubicBezTo>
                    <a:pt x="72250" y="113824"/>
                    <a:pt x="57963" y="428149"/>
                    <a:pt x="57963" y="428149"/>
                  </a:cubicBezTo>
                  <a:cubicBezTo>
                    <a:pt x="57963" y="428149"/>
                    <a:pt x="57963" y="460534"/>
                    <a:pt x="17958" y="478631"/>
                  </a:cubicBezTo>
                  <a:cubicBezTo>
                    <a:pt x="-23000" y="495776"/>
                    <a:pt x="65583" y="488156"/>
                    <a:pt x="65583" y="488156"/>
                  </a:cubicBezTo>
                  <a:lnTo>
                    <a:pt x="92253" y="474821"/>
                  </a:lnTo>
                  <a:cubicBezTo>
                    <a:pt x="92253" y="474821"/>
                    <a:pt x="63678" y="445294"/>
                    <a:pt x="65583" y="427196"/>
                  </a:cubicBezTo>
                  <a:cubicBezTo>
                    <a:pt x="67488" y="410051"/>
                    <a:pt x="73203" y="101441"/>
                    <a:pt x="77965" y="68104"/>
                  </a:cubicBezTo>
                  <a:cubicBezTo>
                    <a:pt x="83680" y="21431"/>
                    <a:pt x="104635" y="13811"/>
                    <a:pt x="104635" y="13811"/>
                  </a:cubicBezTo>
                  <a:lnTo>
                    <a:pt x="58915" y="7144"/>
                  </a:lnTo>
                  <a:lnTo>
                    <a:pt x="41770" y="30004"/>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5" name="Google Shape;485;g21945cc6645_0_193"/>
            <p:cNvSpPr/>
            <p:nvPr/>
          </p:nvSpPr>
          <p:spPr>
            <a:xfrm>
              <a:off x="7554604" y="4539138"/>
              <a:ext cx="76200" cy="95250"/>
            </a:xfrm>
            <a:custGeom>
              <a:rect b="b" l="l" r="r" t="t"/>
              <a:pathLst>
                <a:path extrusionOk="0" h="95250" w="76200">
                  <a:moveTo>
                    <a:pt x="7144" y="13811"/>
                  </a:moveTo>
                  <a:cubicBezTo>
                    <a:pt x="7144" y="13811"/>
                    <a:pt x="13811" y="16669"/>
                    <a:pt x="18574" y="23336"/>
                  </a:cubicBezTo>
                  <a:cubicBezTo>
                    <a:pt x="23336" y="29051"/>
                    <a:pt x="48101" y="73819"/>
                    <a:pt x="71914" y="88106"/>
                  </a:cubicBezTo>
                  <a:cubicBezTo>
                    <a:pt x="71914" y="88106"/>
                    <a:pt x="40481" y="60484"/>
                    <a:pt x="24289" y="21431"/>
                  </a:cubicBezTo>
                  <a:lnTo>
                    <a:pt x="19526" y="7144"/>
                  </a:lnTo>
                  <a:lnTo>
                    <a:pt x="714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6" name="Google Shape;486;g21945cc6645_0_193"/>
            <p:cNvSpPr/>
            <p:nvPr/>
          </p:nvSpPr>
          <p:spPr>
            <a:xfrm>
              <a:off x="8489959" y="4535328"/>
              <a:ext cx="76200" cy="95250"/>
            </a:xfrm>
            <a:custGeom>
              <a:rect b="b" l="l" r="r" t="t"/>
              <a:pathLst>
                <a:path extrusionOk="0" h="95250" w="76200">
                  <a:moveTo>
                    <a:pt x="71914" y="13811"/>
                  </a:moveTo>
                  <a:cubicBezTo>
                    <a:pt x="71914" y="13811"/>
                    <a:pt x="65246" y="16669"/>
                    <a:pt x="60484" y="23336"/>
                  </a:cubicBezTo>
                  <a:cubicBezTo>
                    <a:pt x="55721" y="29051"/>
                    <a:pt x="30956" y="73819"/>
                    <a:pt x="7144" y="88106"/>
                  </a:cubicBezTo>
                  <a:cubicBezTo>
                    <a:pt x="7144" y="88106"/>
                    <a:pt x="38576" y="60484"/>
                    <a:pt x="54769" y="21431"/>
                  </a:cubicBezTo>
                  <a:lnTo>
                    <a:pt x="59531" y="7144"/>
                  </a:lnTo>
                  <a:lnTo>
                    <a:pt x="71914" y="1381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7" name="Google Shape;487;g21945cc6645_0_193"/>
            <p:cNvSpPr/>
            <p:nvPr/>
          </p:nvSpPr>
          <p:spPr>
            <a:xfrm>
              <a:off x="7075496" y="4203858"/>
              <a:ext cx="114300" cy="57150"/>
            </a:xfrm>
            <a:custGeom>
              <a:rect b="b" l="l" r="r" t="t"/>
              <a:pathLst>
                <a:path extrusionOk="0" h="57150" w="114300">
                  <a:moveTo>
                    <a:pt x="109061" y="48101"/>
                  </a:moveTo>
                  <a:cubicBezTo>
                    <a:pt x="109061" y="48101"/>
                    <a:pt x="47149" y="47149"/>
                    <a:pt x="7144" y="7144"/>
                  </a:cubicBezTo>
                  <a:cubicBezTo>
                    <a:pt x="7144" y="7144"/>
                    <a:pt x="38576" y="50006"/>
                    <a:pt x="112871" y="55721"/>
                  </a:cubicBezTo>
                  <a:lnTo>
                    <a:pt x="109061"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8" name="Google Shape;488;g21945cc6645_0_193"/>
            <p:cNvSpPr/>
            <p:nvPr/>
          </p:nvSpPr>
          <p:spPr>
            <a:xfrm>
              <a:off x="8932871" y="4194333"/>
              <a:ext cx="104775" cy="57150"/>
            </a:xfrm>
            <a:custGeom>
              <a:rect b="b" l="l" r="r" t="t"/>
              <a:pathLst>
                <a:path extrusionOk="0" h="57150" w="104775">
                  <a:moveTo>
                    <a:pt x="10954" y="48101"/>
                  </a:moveTo>
                  <a:cubicBezTo>
                    <a:pt x="10954" y="48101"/>
                    <a:pt x="63341" y="47149"/>
                    <a:pt x="97631" y="7144"/>
                  </a:cubicBezTo>
                  <a:cubicBezTo>
                    <a:pt x="97631" y="7144"/>
                    <a:pt x="70961" y="50006"/>
                    <a:pt x="7144" y="55721"/>
                  </a:cubicBezTo>
                  <a:lnTo>
                    <a:pt x="10954" y="48101"/>
                  </a:lnTo>
                  <a:close/>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9" name="Google Shape;489;g21945cc6645_0_193"/>
            <p:cNvSpPr/>
            <p:nvPr/>
          </p:nvSpPr>
          <p:spPr>
            <a:xfrm>
              <a:off x="6846896" y="3349133"/>
              <a:ext cx="66675" cy="95250"/>
            </a:xfrm>
            <a:custGeom>
              <a:rect b="b" l="l" r="r" t="t"/>
              <a:pathLst>
                <a:path extrusionOk="0" h="95250" w="66675">
                  <a:moveTo>
                    <a:pt x="59531" y="16049"/>
                  </a:moveTo>
                  <a:cubicBezTo>
                    <a:pt x="59531" y="16049"/>
                    <a:pt x="15716" y="57959"/>
                    <a:pt x="7144" y="93201"/>
                  </a:cubicBezTo>
                  <a:lnTo>
                    <a:pt x="9049" y="64626"/>
                  </a:lnTo>
                  <a:cubicBezTo>
                    <a:pt x="9049" y="64626"/>
                    <a:pt x="42386" y="17001"/>
                    <a:pt x="59531" y="9381"/>
                  </a:cubicBezTo>
                  <a:cubicBezTo>
                    <a:pt x="75724" y="1761"/>
                    <a:pt x="59531" y="16049"/>
                    <a:pt x="59531"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0" name="Google Shape;490;g21945cc6645_0_193"/>
            <p:cNvSpPr/>
            <p:nvPr/>
          </p:nvSpPr>
          <p:spPr>
            <a:xfrm>
              <a:off x="7052818" y="2791301"/>
              <a:ext cx="28575" cy="85725"/>
            </a:xfrm>
            <a:custGeom>
              <a:rect b="b" l="l" r="r" t="t"/>
              <a:pathLst>
                <a:path extrusionOk="0" h="85725" w="28575">
                  <a:moveTo>
                    <a:pt x="9820" y="82391"/>
                  </a:moveTo>
                  <a:cubicBezTo>
                    <a:pt x="9820" y="82391"/>
                    <a:pt x="2200" y="51911"/>
                    <a:pt x="12677" y="30004"/>
                  </a:cubicBezTo>
                  <a:lnTo>
                    <a:pt x="28870" y="7144"/>
                  </a:lnTo>
                  <a:cubicBezTo>
                    <a:pt x="27917" y="7144"/>
                    <a:pt x="3152" y="51911"/>
                    <a:pt x="9820"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1" name="Google Shape;491;g21945cc6645_0_193"/>
            <p:cNvSpPr/>
            <p:nvPr/>
          </p:nvSpPr>
          <p:spPr>
            <a:xfrm>
              <a:off x="9187612" y="3347228"/>
              <a:ext cx="66675" cy="95250"/>
            </a:xfrm>
            <a:custGeom>
              <a:rect b="b" l="l" r="r" t="t"/>
              <a:pathLst>
                <a:path extrusionOk="0" h="95250" w="66675">
                  <a:moveTo>
                    <a:pt x="14340" y="16049"/>
                  </a:moveTo>
                  <a:cubicBezTo>
                    <a:pt x="14340" y="16049"/>
                    <a:pt x="58155" y="57959"/>
                    <a:pt x="66728" y="93201"/>
                  </a:cubicBezTo>
                  <a:lnTo>
                    <a:pt x="64823" y="64626"/>
                  </a:lnTo>
                  <a:cubicBezTo>
                    <a:pt x="64823" y="64626"/>
                    <a:pt x="31485" y="17001"/>
                    <a:pt x="14340" y="9381"/>
                  </a:cubicBezTo>
                  <a:cubicBezTo>
                    <a:pt x="-1852" y="1761"/>
                    <a:pt x="14340" y="16049"/>
                    <a:pt x="14340" y="16049"/>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2" name="Google Shape;492;g21945cc6645_0_193"/>
            <p:cNvSpPr/>
            <p:nvPr/>
          </p:nvSpPr>
          <p:spPr>
            <a:xfrm>
              <a:off x="9019549" y="2790348"/>
              <a:ext cx="28575" cy="85725"/>
            </a:xfrm>
            <a:custGeom>
              <a:rect b="b" l="l" r="r" t="t"/>
              <a:pathLst>
                <a:path extrusionOk="0" h="85725" w="28575">
                  <a:moveTo>
                    <a:pt x="26194" y="82391"/>
                  </a:moveTo>
                  <a:cubicBezTo>
                    <a:pt x="26194" y="82391"/>
                    <a:pt x="33814" y="51911"/>
                    <a:pt x="23336" y="30004"/>
                  </a:cubicBezTo>
                  <a:lnTo>
                    <a:pt x="7144" y="7144"/>
                  </a:lnTo>
                  <a:cubicBezTo>
                    <a:pt x="8096" y="7144"/>
                    <a:pt x="32861" y="50959"/>
                    <a:pt x="26194" y="8239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3" name="Google Shape;493;g21945cc6645_0_193"/>
            <p:cNvSpPr/>
            <p:nvPr/>
          </p:nvSpPr>
          <p:spPr>
            <a:xfrm>
              <a:off x="7634614" y="2965608"/>
              <a:ext cx="838200" cy="771525"/>
            </a:xfrm>
            <a:custGeom>
              <a:rect b="b" l="l" r="r" t="t"/>
              <a:pathLst>
                <a:path extrusionOk="0" h="771525" w="838200">
                  <a:moveTo>
                    <a:pt x="639604" y="135731"/>
                  </a:moveTo>
                  <a:cubicBezTo>
                    <a:pt x="559594" y="83344"/>
                    <a:pt x="421481" y="7144"/>
                    <a:pt x="421481" y="7144"/>
                  </a:cubicBezTo>
                  <a:cubicBezTo>
                    <a:pt x="421481" y="7144"/>
                    <a:pt x="283369" y="84296"/>
                    <a:pt x="203359" y="135731"/>
                  </a:cubicBezTo>
                  <a:cubicBezTo>
                    <a:pt x="122396" y="188119"/>
                    <a:pt x="7144" y="283369"/>
                    <a:pt x="7144" y="283369"/>
                  </a:cubicBezTo>
                  <a:cubicBezTo>
                    <a:pt x="7144" y="283369"/>
                    <a:pt x="18574" y="361474"/>
                    <a:pt x="80486" y="536734"/>
                  </a:cubicBezTo>
                  <a:cubicBezTo>
                    <a:pt x="118586" y="646271"/>
                    <a:pt x="173831" y="753904"/>
                    <a:pt x="173831" y="753904"/>
                  </a:cubicBezTo>
                  <a:cubicBezTo>
                    <a:pt x="173831" y="753904"/>
                    <a:pt x="282416" y="767239"/>
                    <a:pt x="421481" y="767239"/>
                  </a:cubicBezTo>
                  <a:cubicBezTo>
                    <a:pt x="544354" y="767239"/>
                    <a:pt x="669131" y="753904"/>
                    <a:pt x="669131" y="753904"/>
                  </a:cubicBezTo>
                  <a:cubicBezTo>
                    <a:pt x="669131" y="753904"/>
                    <a:pt x="724376" y="646271"/>
                    <a:pt x="762476" y="536734"/>
                  </a:cubicBezTo>
                  <a:cubicBezTo>
                    <a:pt x="824389" y="360521"/>
                    <a:pt x="835819" y="283369"/>
                    <a:pt x="835819" y="283369"/>
                  </a:cubicBezTo>
                  <a:cubicBezTo>
                    <a:pt x="835819" y="283369"/>
                    <a:pt x="720566" y="188119"/>
                    <a:pt x="639604" y="135731"/>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4" name="Google Shape;494;g21945cc6645_0_193"/>
            <p:cNvSpPr/>
            <p:nvPr/>
          </p:nvSpPr>
          <p:spPr>
            <a:xfrm>
              <a:off x="6892616" y="2763611"/>
              <a:ext cx="371475" cy="742950"/>
            </a:xfrm>
            <a:custGeom>
              <a:rect b="b" l="l" r="r" t="t"/>
              <a:pathLst>
                <a:path extrusionOk="0" h="742950" w="371475">
                  <a:moveTo>
                    <a:pt x="171926" y="95793"/>
                  </a:moveTo>
                  <a:cubicBezTo>
                    <a:pt x="171926" y="95793"/>
                    <a:pt x="9049" y="348206"/>
                    <a:pt x="7144" y="599666"/>
                  </a:cubicBezTo>
                  <a:cubicBezTo>
                    <a:pt x="7144" y="599666"/>
                    <a:pt x="40481" y="712061"/>
                    <a:pt x="124301" y="737778"/>
                  </a:cubicBezTo>
                  <a:cubicBezTo>
                    <a:pt x="124301" y="737778"/>
                    <a:pt x="251936" y="452981"/>
                    <a:pt x="372904" y="378686"/>
                  </a:cubicBezTo>
                  <a:cubicBezTo>
                    <a:pt x="372904" y="378686"/>
                    <a:pt x="304324" y="175803"/>
                    <a:pt x="359569" y="7211"/>
                  </a:cubicBezTo>
                  <a:cubicBezTo>
                    <a:pt x="359569" y="7211"/>
                    <a:pt x="281464" y="1496"/>
                    <a:pt x="171926"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5" name="Google Shape;495;g21945cc6645_0_193"/>
            <p:cNvSpPr/>
            <p:nvPr/>
          </p:nvSpPr>
          <p:spPr>
            <a:xfrm>
              <a:off x="8837621" y="2763611"/>
              <a:ext cx="371475" cy="742950"/>
            </a:xfrm>
            <a:custGeom>
              <a:rect b="b" l="l" r="r" t="t"/>
              <a:pathLst>
                <a:path extrusionOk="0" h="742950" w="371475">
                  <a:moveTo>
                    <a:pt x="208121" y="95793"/>
                  </a:moveTo>
                  <a:cubicBezTo>
                    <a:pt x="208121" y="95793"/>
                    <a:pt x="370999" y="348206"/>
                    <a:pt x="372904" y="599666"/>
                  </a:cubicBezTo>
                  <a:cubicBezTo>
                    <a:pt x="372904" y="599666"/>
                    <a:pt x="339566" y="712061"/>
                    <a:pt x="255746" y="737778"/>
                  </a:cubicBezTo>
                  <a:cubicBezTo>
                    <a:pt x="255746" y="737778"/>
                    <a:pt x="128111" y="452981"/>
                    <a:pt x="7144" y="378686"/>
                  </a:cubicBezTo>
                  <a:cubicBezTo>
                    <a:pt x="7144" y="378686"/>
                    <a:pt x="75724" y="175803"/>
                    <a:pt x="20479" y="7211"/>
                  </a:cubicBezTo>
                  <a:cubicBezTo>
                    <a:pt x="20479" y="7211"/>
                    <a:pt x="98584" y="1496"/>
                    <a:pt x="208121" y="95793"/>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6" name="Google Shape;496;g21945cc6645_0_193"/>
            <p:cNvSpPr/>
            <p:nvPr/>
          </p:nvSpPr>
          <p:spPr>
            <a:xfrm>
              <a:off x="7670809" y="2302630"/>
              <a:ext cx="781050" cy="266700"/>
            </a:xfrm>
            <a:custGeom>
              <a:rect b="b" l="l" r="r" t="t"/>
              <a:pathLst>
                <a:path extrusionOk="0" h="266700" w="781050">
                  <a:moveTo>
                    <a:pt x="101441" y="45282"/>
                  </a:moveTo>
                  <a:cubicBezTo>
                    <a:pt x="101441" y="45282"/>
                    <a:pt x="358616" y="-33775"/>
                    <a:pt x="630079" y="35757"/>
                  </a:cubicBezTo>
                  <a:cubicBezTo>
                    <a:pt x="630079" y="35757"/>
                    <a:pt x="729139" y="71000"/>
                    <a:pt x="775811" y="148152"/>
                  </a:cubicBezTo>
                  <a:cubicBezTo>
                    <a:pt x="775811" y="148152"/>
                    <a:pt x="531971" y="178632"/>
                    <a:pt x="398621" y="265310"/>
                  </a:cubicBezTo>
                  <a:cubicBezTo>
                    <a:pt x="398621" y="265310"/>
                    <a:pt x="220504" y="158630"/>
                    <a:pt x="7144" y="161487"/>
                  </a:cubicBezTo>
                  <a:cubicBezTo>
                    <a:pt x="7144" y="162440"/>
                    <a:pt x="16669" y="103385"/>
                    <a:pt x="101441" y="45282"/>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7" name="Google Shape;497;g21945cc6645_0_193"/>
            <p:cNvSpPr/>
            <p:nvPr/>
          </p:nvSpPr>
          <p:spPr>
            <a:xfrm>
              <a:off x="7143099" y="3983831"/>
              <a:ext cx="676275" cy="581025"/>
            </a:xfrm>
            <a:custGeom>
              <a:rect b="b" l="l" r="r" t="t"/>
              <a:pathLst>
                <a:path extrusionOk="0" h="581025" w="676275">
                  <a:moveTo>
                    <a:pt x="25266" y="7144"/>
                  </a:moveTo>
                  <a:cubicBezTo>
                    <a:pt x="25266" y="7144"/>
                    <a:pt x="-23312" y="113824"/>
                    <a:pt x="38601" y="274796"/>
                  </a:cubicBezTo>
                  <a:cubicBezTo>
                    <a:pt x="38601" y="274796"/>
                    <a:pt x="148138" y="465296"/>
                    <a:pt x="435793" y="582454"/>
                  </a:cubicBezTo>
                  <a:cubicBezTo>
                    <a:pt x="435793" y="582454"/>
                    <a:pt x="585336" y="569119"/>
                    <a:pt x="669156" y="475774"/>
                  </a:cubicBezTo>
                  <a:cubicBezTo>
                    <a:pt x="669156" y="475774"/>
                    <a:pt x="431983" y="238601"/>
                    <a:pt x="424363" y="116681"/>
                  </a:cubicBezTo>
                  <a:cubicBezTo>
                    <a:pt x="424363" y="116681"/>
                    <a:pt x="247198" y="131921"/>
                    <a:pt x="25266"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8" name="Google Shape;498;g21945cc6645_0_193"/>
            <p:cNvSpPr/>
            <p:nvPr/>
          </p:nvSpPr>
          <p:spPr>
            <a:xfrm>
              <a:off x="8308984" y="3973353"/>
              <a:ext cx="676275" cy="581025"/>
            </a:xfrm>
            <a:custGeom>
              <a:rect b="b" l="l" r="r" t="t"/>
              <a:pathLst>
                <a:path extrusionOk="0" h="581025" w="676275">
                  <a:moveTo>
                    <a:pt x="651034" y="7144"/>
                  </a:moveTo>
                  <a:cubicBezTo>
                    <a:pt x="651034" y="7144"/>
                    <a:pt x="699611" y="113824"/>
                    <a:pt x="637699" y="274796"/>
                  </a:cubicBezTo>
                  <a:cubicBezTo>
                    <a:pt x="637699" y="274796"/>
                    <a:pt x="528161" y="465296"/>
                    <a:pt x="240506" y="582454"/>
                  </a:cubicBezTo>
                  <a:cubicBezTo>
                    <a:pt x="240506" y="582454"/>
                    <a:pt x="90964" y="569119"/>
                    <a:pt x="7144" y="475774"/>
                  </a:cubicBezTo>
                  <a:cubicBezTo>
                    <a:pt x="7144" y="475774"/>
                    <a:pt x="244316" y="238601"/>
                    <a:pt x="251936" y="116681"/>
                  </a:cubicBezTo>
                  <a:cubicBezTo>
                    <a:pt x="251936" y="116681"/>
                    <a:pt x="429101" y="131921"/>
                    <a:pt x="651034" y="7144"/>
                  </a:cubicBezTo>
                </a:path>
              </a:pathLst>
            </a:custGeom>
            <a:solidFill>
              <a:srgbClr val="2626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499" name="Google Shape;499;g21945cc6645_0_193"/>
          <p:cNvSpPr txBox="1"/>
          <p:nvPr/>
        </p:nvSpPr>
        <p:spPr>
          <a:xfrm>
            <a:off x="7873720" y="5040922"/>
            <a:ext cx="3419400" cy="554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000">
                <a:solidFill>
                  <a:srgbClr val="3F3F3F"/>
                </a:solidFill>
                <a:latin typeface="Georgia"/>
                <a:ea typeface="Georgia"/>
                <a:cs typeface="Georgia"/>
                <a:sym typeface="Georgia"/>
              </a:rPr>
              <a:t>LEFT-FOOTED</a:t>
            </a:r>
            <a:endParaRPr sz="3000">
              <a:latin typeface="Georgia"/>
              <a:ea typeface="Georgia"/>
              <a:cs typeface="Georgia"/>
              <a:sym typeface="Georgia"/>
            </a:endParaRPr>
          </a:p>
        </p:txBody>
      </p:sp>
      <p:sp>
        <p:nvSpPr>
          <p:cNvPr id="500" name="Google Shape;500;g21945cc6645_0_193"/>
          <p:cNvSpPr txBox="1"/>
          <p:nvPr/>
        </p:nvSpPr>
        <p:spPr>
          <a:xfrm>
            <a:off x="879625" y="2567100"/>
            <a:ext cx="3337800" cy="1723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0000">
                <a:latin typeface="Georgia"/>
                <a:ea typeface="Georgia"/>
                <a:cs typeface="Georgia"/>
                <a:sym typeface="Georgia"/>
              </a:rPr>
              <a:t>75 %</a:t>
            </a:r>
            <a:endParaRPr sz="10000">
              <a:latin typeface="Georgia"/>
              <a:ea typeface="Georgia"/>
              <a:cs typeface="Georgia"/>
              <a:sym typeface="Georgia"/>
            </a:endParaRPr>
          </a:p>
        </p:txBody>
      </p:sp>
      <p:sp>
        <p:nvSpPr>
          <p:cNvPr id="501" name="Google Shape;501;g21945cc6645_0_193"/>
          <p:cNvSpPr txBox="1"/>
          <p:nvPr/>
        </p:nvSpPr>
        <p:spPr>
          <a:xfrm>
            <a:off x="7569550" y="2567100"/>
            <a:ext cx="3337800" cy="1723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0000">
                <a:latin typeface="Georgia"/>
                <a:ea typeface="Georgia"/>
                <a:cs typeface="Georgia"/>
                <a:sym typeface="Georgia"/>
              </a:rPr>
              <a:t>25%</a:t>
            </a:r>
            <a:endParaRPr sz="10000">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ver and End Slide Master">
  <a:themeElements>
    <a:clrScheme name="soccer-sports">
      <a:dk1>
        <a:srgbClr val="000000"/>
      </a:dk1>
      <a:lt1>
        <a:srgbClr val="FFFFFF"/>
      </a:lt1>
      <a:dk2>
        <a:srgbClr val="44546A"/>
      </a:dk2>
      <a:lt2>
        <a:srgbClr val="E7E6E6"/>
      </a:lt2>
      <a:accent1>
        <a:srgbClr val="5A9BD5"/>
      </a:accent1>
      <a:accent2>
        <a:srgbClr val="224A90"/>
      </a:accent2>
      <a:accent3>
        <a:srgbClr val="010A4F"/>
      </a:accent3>
      <a:accent4>
        <a:srgbClr val="5A9BD5"/>
      </a:accent4>
      <a:accent5>
        <a:srgbClr val="224A90"/>
      </a:accent5>
      <a:accent6>
        <a:srgbClr val="010A4F"/>
      </a:accent6>
      <a:hlink>
        <a:srgbClr val="262626"/>
      </a:hlink>
      <a:folHlink>
        <a:srgbClr val="26262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2018-04-24T17:14:44Z</dcterms:created>
  <dc:creator>Allppt.com;Googleslidesppt.com</dc:creator>
</cp:coreProperties>
</file>